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F16B5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F16B52" w:rsidRDefault="00C20562" w:rsidP="00D323C9">
            <w:bookmarkStart w:id="0" w:name="_Toc466022543"/>
          </w:p>
        </w:tc>
      </w:tr>
      <w:tr w:rsidR="00D0226A" w:rsidRPr="00F16B52"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8435DC3" w:rsidR="00595C8C" w:rsidRPr="00F16B52" w:rsidRDefault="00595C8C" w:rsidP="00D323C9">
            <w:pPr>
              <w:pStyle w:val="InnerCoverTitle"/>
              <w:rPr>
                <w:sz w:val="36"/>
                <w:szCs w:val="36"/>
              </w:rPr>
            </w:pPr>
            <w:r w:rsidRPr="00F16B52">
              <w:rPr>
                <w:sz w:val="36"/>
                <w:szCs w:val="36"/>
              </w:rPr>
              <w:t xml:space="preserve">ONR </w:t>
            </w:r>
            <w:r w:rsidR="005A242F" w:rsidRPr="00F16B52">
              <w:rPr>
                <w:sz w:val="36"/>
                <w:szCs w:val="36"/>
              </w:rPr>
              <w:t>Project Assessment Report</w:t>
            </w:r>
          </w:p>
          <w:p w14:paraId="7C4EA414" w14:textId="6049B592" w:rsidR="00D0226A" w:rsidRPr="00F16B52" w:rsidRDefault="00352EDA" w:rsidP="00D323C9">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726E15">
                      <w:rPr>
                        <w:sz w:val="36"/>
                        <w:szCs w:val="36"/>
                      </w:rPr>
                      <w:t xml:space="preserve">Consent to start up </w:t>
                    </w:r>
                    <w:proofErr w:type="spellStart"/>
                    <w:r w:rsidR="00726E15">
                      <w:rPr>
                        <w:sz w:val="36"/>
                        <w:szCs w:val="36"/>
                      </w:rPr>
                      <w:t>Torness</w:t>
                    </w:r>
                    <w:proofErr w:type="spellEnd"/>
                    <w:r w:rsidR="00726E15">
                      <w:rPr>
                        <w:sz w:val="36"/>
                        <w:szCs w:val="36"/>
                      </w:rPr>
                      <w:t xml:space="preserve"> Reactor 1 following 2024 periodic shutdown</w:t>
                    </w:r>
                  </w:sdtContent>
                </w:sdt>
              </w:sdtContent>
            </w:sdt>
          </w:p>
        </w:tc>
      </w:tr>
    </w:tbl>
    <w:p w14:paraId="56A09D10" w14:textId="2103B449" w:rsidR="00D0226A" w:rsidRPr="00F16B52" w:rsidRDefault="009E4CAF" w:rsidP="00D323C9">
      <w:pPr>
        <w:spacing w:after="0"/>
      </w:pPr>
      <w:r w:rsidRPr="00F16B52">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F16B52" w:rsidRDefault="00D0226A" w:rsidP="00D323C9">
      <w:pPr>
        <w:spacing w:after="0"/>
      </w:pPr>
    </w:p>
    <w:p w14:paraId="6D1C8B33" w14:textId="77777777" w:rsidR="00267815" w:rsidRPr="00F16B52" w:rsidRDefault="00267815" w:rsidP="00D323C9">
      <w:pPr>
        <w:spacing w:after="0"/>
      </w:pPr>
      <w:r w:rsidRPr="00F16B52">
        <w:br w:type="page"/>
      </w:r>
    </w:p>
    <w:p w14:paraId="433A6C09" w14:textId="77777777" w:rsidR="009E4CAF" w:rsidRPr="00F16B52" w:rsidRDefault="009E4CAF" w:rsidP="00D323C9">
      <w:pPr>
        <w:pStyle w:val="InnerCoverTitle"/>
        <w:rPr>
          <w:sz w:val="36"/>
          <w:szCs w:val="36"/>
        </w:rPr>
      </w:pPr>
      <w:r w:rsidRPr="00F16B52">
        <w:rPr>
          <w:sz w:val="36"/>
          <w:szCs w:val="36"/>
        </w:rPr>
        <w:lastRenderedPageBreak/>
        <w:t>ONR Project Assessment Report</w:t>
      </w:r>
    </w:p>
    <w:p w14:paraId="70C3E5C0" w14:textId="77777777" w:rsidR="00C00B62" w:rsidRPr="00F16B52" w:rsidRDefault="008E5D60" w:rsidP="00D323C9">
      <w:pPr>
        <w:rPr>
          <w:rStyle w:val="Style2"/>
          <w:sz w:val="36"/>
          <w:szCs w:val="16"/>
        </w:rPr>
      </w:pPr>
      <w:r w:rsidRPr="00F16B52">
        <w:rPr>
          <w:rStyle w:val="Style2"/>
          <w:b/>
          <w:bCs/>
          <w:sz w:val="36"/>
          <w:szCs w:val="16"/>
        </w:rPr>
        <w:t>Project Name</w:t>
      </w:r>
      <w:r w:rsidRPr="00F16B52">
        <w:rPr>
          <w:rStyle w:val="Style2"/>
          <w:sz w:val="36"/>
          <w:szCs w:val="16"/>
        </w:rPr>
        <w:t xml:space="preserve">: </w:t>
      </w:r>
    </w:p>
    <w:p w14:paraId="3E340E1B" w14:textId="1B71DDAC" w:rsidR="008E5D60" w:rsidRPr="00F16B52" w:rsidRDefault="00DE06B0" w:rsidP="00D323C9">
      <w:pPr>
        <w:rPr>
          <w:sz w:val="18"/>
          <w:szCs w:val="16"/>
        </w:rPr>
      </w:pPr>
      <w:proofErr w:type="spellStart"/>
      <w:r w:rsidRPr="00F16B52">
        <w:rPr>
          <w:rStyle w:val="Style2"/>
          <w:sz w:val="36"/>
          <w:szCs w:val="16"/>
        </w:rPr>
        <w:t>Torness</w:t>
      </w:r>
      <w:proofErr w:type="spellEnd"/>
      <w:r w:rsidRPr="00F16B52">
        <w:rPr>
          <w:rStyle w:val="Style2"/>
          <w:sz w:val="36"/>
          <w:szCs w:val="16"/>
        </w:rPr>
        <w:t xml:space="preserve"> Reactor 1 Periodic Shutdown </w:t>
      </w:r>
      <w:r w:rsidR="00122283" w:rsidRPr="00F16B52">
        <w:rPr>
          <w:rStyle w:val="Style2"/>
          <w:sz w:val="36"/>
          <w:szCs w:val="16"/>
        </w:rPr>
        <w:t>2024</w:t>
      </w:r>
    </w:p>
    <w:p w14:paraId="2D2A0F1E" w14:textId="77777777" w:rsidR="00122283" w:rsidRPr="00F16B52" w:rsidRDefault="008E5D60" w:rsidP="00D323C9">
      <w:pPr>
        <w:rPr>
          <w:rStyle w:val="Style2"/>
          <w:sz w:val="36"/>
          <w:szCs w:val="16"/>
        </w:rPr>
      </w:pPr>
      <w:r w:rsidRPr="00F16B52">
        <w:rPr>
          <w:rStyle w:val="Style2"/>
          <w:b/>
          <w:bCs/>
          <w:sz w:val="36"/>
          <w:szCs w:val="16"/>
        </w:rPr>
        <w:t>Report Title</w:t>
      </w:r>
      <w:r w:rsidRPr="00F16B52">
        <w:rPr>
          <w:rStyle w:val="Style2"/>
          <w:sz w:val="36"/>
          <w:szCs w:val="16"/>
        </w:rPr>
        <w:t xml:space="preserve">: </w:t>
      </w:r>
    </w:p>
    <w:p w14:paraId="297D790E" w14:textId="6DDD7DA1" w:rsidR="00004C16" w:rsidRPr="00F16B52" w:rsidRDefault="00352EDA" w:rsidP="00D323C9">
      <w:pPr>
        <w:rPr>
          <w:sz w:val="18"/>
          <w:szCs w:val="16"/>
        </w:rPr>
      </w:pP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726E15" w:rsidRPr="00F16B52">
            <w:rPr>
              <w:rStyle w:val="Style2"/>
              <w:sz w:val="36"/>
              <w:szCs w:val="16"/>
            </w:rPr>
            <w:t xml:space="preserve">Consent to </w:t>
          </w:r>
          <w:r w:rsidR="00726E15">
            <w:rPr>
              <w:rStyle w:val="Style2"/>
              <w:sz w:val="36"/>
              <w:szCs w:val="16"/>
            </w:rPr>
            <w:t>s</w:t>
          </w:r>
          <w:r w:rsidR="00726E15" w:rsidRPr="00F16B52">
            <w:rPr>
              <w:rStyle w:val="Style2"/>
              <w:sz w:val="36"/>
              <w:szCs w:val="16"/>
            </w:rPr>
            <w:t>tart</w:t>
          </w:r>
          <w:r w:rsidR="00726E15">
            <w:rPr>
              <w:rStyle w:val="Style2"/>
              <w:sz w:val="36"/>
              <w:szCs w:val="16"/>
            </w:rPr>
            <w:t xml:space="preserve"> </w:t>
          </w:r>
          <w:r w:rsidR="00726E15" w:rsidRPr="00F16B52">
            <w:rPr>
              <w:rStyle w:val="Style2"/>
              <w:sz w:val="36"/>
              <w:szCs w:val="16"/>
            </w:rPr>
            <w:t xml:space="preserve">up </w:t>
          </w:r>
          <w:proofErr w:type="spellStart"/>
          <w:r w:rsidR="00726E15" w:rsidRPr="00F16B52">
            <w:rPr>
              <w:rStyle w:val="Style2"/>
              <w:sz w:val="36"/>
              <w:szCs w:val="16"/>
            </w:rPr>
            <w:t>Torness</w:t>
          </w:r>
          <w:proofErr w:type="spellEnd"/>
          <w:r w:rsidR="00726E15" w:rsidRPr="00F16B52">
            <w:rPr>
              <w:rStyle w:val="Style2"/>
              <w:sz w:val="36"/>
              <w:szCs w:val="16"/>
            </w:rPr>
            <w:t xml:space="preserve"> Reactor 1 </w:t>
          </w:r>
          <w:r w:rsidR="00726E15">
            <w:rPr>
              <w:rStyle w:val="Style2"/>
              <w:sz w:val="36"/>
              <w:szCs w:val="16"/>
            </w:rPr>
            <w:t>f</w:t>
          </w:r>
          <w:r w:rsidR="00726E15" w:rsidRPr="00F16B52">
            <w:rPr>
              <w:rStyle w:val="Style2"/>
              <w:sz w:val="36"/>
              <w:szCs w:val="16"/>
            </w:rPr>
            <w:t xml:space="preserve">ollowing 2024 </w:t>
          </w:r>
          <w:r w:rsidR="00726E15">
            <w:rPr>
              <w:rStyle w:val="Style2"/>
              <w:sz w:val="36"/>
              <w:szCs w:val="16"/>
            </w:rPr>
            <w:t>p</w:t>
          </w:r>
          <w:r w:rsidR="00726E15" w:rsidRPr="00F16B52">
            <w:rPr>
              <w:rStyle w:val="Style2"/>
              <w:sz w:val="36"/>
              <w:szCs w:val="16"/>
            </w:rPr>
            <w:t xml:space="preserve">eriodic </w:t>
          </w:r>
          <w:r w:rsidR="00726E15">
            <w:rPr>
              <w:rStyle w:val="Style2"/>
              <w:sz w:val="36"/>
              <w:szCs w:val="16"/>
            </w:rPr>
            <w:t>s</w:t>
          </w:r>
          <w:r w:rsidR="00726E15" w:rsidRPr="00F16B52">
            <w:rPr>
              <w:rStyle w:val="Style2"/>
              <w:sz w:val="36"/>
              <w:szCs w:val="16"/>
            </w:rPr>
            <w:t>hutdown</w:t>
          </w:r>
        </w:sdtContent>
      </w:sdt>
    </w:p>
    <w:p w14:paraId="61A25C0F" w14:textId="39EC7DBA" w:rsidR="00004C16" w:rsidRPr="00F16B52" w:rsidRDefault="00004C16" w:rsidP="00D323C9">
      <w:pPr>
        <w:rPr>
          <w:sz w:val="28"/>
          <w:szCs w:val="28"/>
        </w:rPr>
      </w:pPr>
    </w:p>
    <w:p w14:paraId="4D99E381" w14:textId="11E63F82" w:rsidR="00004C16" w:rsidRPr="00F16B52" w:rsidRDefault="00F15409" w:rsidP="00D323C9">
      <w:pPr>
        <w:rPr>
          <w:szCs w:val="24"/>
        </w:rPr>
      </w:pPr>
      <w:r w:rsidRPr="00F16B52">
        <w:rPr>
          <w:b/>
          <w:bCs/>
          <w:szCs w:val="24"/>
        </w:rPr>
        <w:t>Dutyholder/Applicant</w:t>
      </w:r>
      <w:r w:rsidR="003A7E1C" w:rsidRPr="00F16B52">
        <w:rPr>
          <w:szCs w:val="24"/>
        </w:rPr>
        <w:t>:</w:t>
      </w:r>
      <w:r w:rsidR="00004C16" w:rsidRPr="00F16B52">
        <w:rPr>
          <w:szCs w:val="24"/>
        </w:rPr>
        <w:t xml:space="preserve"> </w:t>
      </w:r>
      <w:r w:rsidR="00F6767E" w:rsidRPr="00F16B52">
        <w:rPr>
          <w:szCs w:val="24"/>
        </w:rPr>
        <w:t xml:space="preserve">EDF Energy </w:t>
      </w:r>
      <w:r w:rsidR="006E3547" w:rsidRPr="00F16B52">
        <w:rPr>
          <w:szCs w:val="24"/>
        </w:rPr>
        <w:t>Nuclear Generation Limited</w:t>
      </w:r>
    </w:p>
    <w:p w14:paraId="247E3769" w14:textId="7FB93F66" w:rsidR="00004C16" w:rsidRPr="00F16B52" w:rsidRDefault="00D5528D" w:rsidP="00D323C9">
      <w:pPr>
        <w:rPr>
          <w:szCs w:val="24"/>
        </w:rPr>
      </w:pPr>
      <w:r w:rsidRPr="00F16B52">
        <w:rPr>
          <w:b/>
          <w:bCs/>
          <w:szCs w:val="24"/>
        </w:rPr>
        <w:t xml:space="preserve">Report </w:t>
      </w:r>
      <w:r w:rsidR="00004C16" w:rsidRPr="00F16B52">
        <w:rPr>
          <w:b/>
          <w:bCs/>
          <w:szCs w:val="24"/>
        </w:rPr>
        <w:t>Issue No</w:t>
      </w:r>
      <w:r w:rsidR="00004C16" w:rsidRPr="00F16B52">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E61F50" w:rsidRPr="00F16B52">
            <w:rPr>
              <w:szCs w:val="24"/>
            </w:rPr>
            <w:t>0</w:t>
          </w:r>
        </w:sdtContent>
      </w:sdt>
    </w:p>
    <w:p w14:paraId="19206F45" w14:textId="1F033ECC" w:rsidR="00004C16" w:rsidRPr="00352EDA" w:rsidRDefault="00004C16" w:rsidP="00D323C9">
      <w:pPr>
        <w:rPr>
          <w:szCs w:val="24"/>
        </w:rPr>
      </w:pPr>
      <w:r w:rsidRPr="00352EDA">
        <w:rPr>
          <w:b/>
          <w:bCs/>
          <w:szCs w:val="24"/>
        </w:rPr>
        <w:t>Publication Date</w:t>
      </w:r>
      <w:r w:rsidRPr="00352EDA">
        <w:rPr>
          <w:szCs w:val="24"/>
        </w:rPr>
        <w:t xml:space="preserve">: </w:t>
      </w:r>
      <w:r w:rsidR="00E61F50" w:rsidRPr="00352EDA">
        <w:rPr>
          <w:szCs w:val="24"/>
        </w:rPr>
        <w:t>June</w:t>
      </w:r>
      <w:r w:rsidRPr="00352EDA">
        <w:rPr>
          <w:szCs w:val="24"/>
        </w:rPr>
        <w:t>-</w:t>
      </w:r>
      <w:r w:rsidR="00E61F50" w:rsidRPr="00352EDA">
        <w:rPr>
          <w:szCs w:val="24"/>
        </w:rPr>
        <w:t>24</w:t>
      </w:r>
    </w:p>
    <w:p w14:paraId="461D902C" w14:textId="4CFCD253" w:rsidR="0099220B" w:rsidRPr="00352EDA" w:rsidRDefault="0099220B" w:rsidP="00D323C9">
      <w:r w:rsidRPr="00352EDA">
        <w:rPr>
          <w:b/>
          <w:bCs/>
        </w:rPr>
        <w:t>Document ID</w:t>
      </w:r>
      <w:r w:rsidRPr="00352EDA">
        <w:t xml:space="preserve">: </w:t>
      </w:r>
      <w:r w:rsidR="00177F05" w:rsidRPr="00352EDA">
        <w:t>ONRW-2019369590-10039</w:t>
      </w:r>
    </w:p>
    <w:p w14:paraId="7DFA7B63" w14:textId="77777777" w:rsidR="00EC5409" w:rsidRPr="00F16B52" w:rsidRDefault="00EC5409" w:rsidP="00D323C9">
      <w:pPr>
        <w:pStyle w:val="Footer"/>
        <w:jc w:val="left"/>
        <w:rPr>
          <w:color w:val="auto"/>
        </w:rPr>
      </w:pPr>
      <w:r w:rsidRPr="00F16B52">
        <w:rPr>
          <w:color w:val="auto"/>
        </w:rPr>
        <w:br/>
      </w:r>
    </w:p>
    <w:p w14:paraId="30ACFCF6" w14:textId="77777777" w:rsidR="00EC5409" w:rsidRPr="00F16B52" w:rsidRDefault="00EC5409" w:rsidP="00D323C9">
      <w:pPr>
        <w:spacing w:after="0" w:line="240" w:lineRule="auto"/>
      </w:pPr>
      <w:r w:rsidRPr="00F16B52">
        <w:br w:type="page"/>
      </w:r>
    </w:p>
    <w:p w14:paraId="78ECD1CE" w14:textId="0D5C8026" w:rsidR="00DB4A58" w:rsidRPr="00F16B52" w:rsidRDefault="00DB4A58" w:rsidP="00D323C9">
      <w:pPr>
        <w:pStyle w:val="Footer"/>
        <w:jc w:val="left"/>
        <w:rPr>
          <w:color w:val="auto"/>
        </w:rPr>
      </w:pPr>
      <w:r w:rsidRPr="00F16B52">
        <w:rPr>
          <w:color w:val="auto"/>
        </w:rPr>
        <w:lastRenderedPageBreak/>
        <w:t xml:space="preserve">© Office for Nuclear Regulation, </w:t>
      </w:r>
      <w:r w:rsidR="007B0808" w:rsidRPr="00F16B52">
        <w:rPr>
          <w:color w:val="auto"/>
        </w:rPr>
        <w:t>2024</w:t>
      </w:r>
    </w:p>
    <w:p w14:paraId="3039B8B5" w14:textId="2D434DE2" w:rsidR="00DB4A58" w:rsidRPr="00F16B52" w:rsidRDefault="00DB4A58" w:rsidP="00D323C9">
      <w:pPr>
        <w:pStyle w:val="Footer"/>
        <w:jc w:val="left"/>
        <w:rPr>
          <w:color w:val="auto"/>
        </w:rPr>
      </w:pPr>
      <w:r w:rsidRPr="00F16B52">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F16B52">
          <w:rPr>
            <w:rStyle w:val="Hyperlink"/>
          </w:rPr>
          <w:t>www.onr.org.uk/copyright</w:t>
        </w:r>
      </w:hyperlink>
      <w:r w:rsidR="00795F5F" w:rsidRPr="00F16B52">
        <w:rPr>
          <w:color w:val="auto"/>
        </w:rPr>
        <w:t xml:space="preserve"> </w:t>
      </w:r>
      <w:r w:rsidRPr="00F16B52">
        <w:rPr>
          <w:color w:val="auto"/>
        </w:rPr>
        <w:t xml:space="preserve">for details. </w:t>
      </w:r>
    </w:p>
    <w:p w14:paraId="5F16EB3D" w14:textId="77777777" w:rsidR="0099220B" w:rsidRPr="00F16B52" w:rsidRDefault="0099220B" w:rsidP="00D323C9">
      <w:pPr>
        <w:sectPr w:rsidR="0099220B" w:rsidRPr="00F16B52" w:rsidSect="004C4891">
          <w:headerReference w:type="default" r:id="rId15"/>
          <w:footerReference w:type="default" r:id="rId16"/>
          <w:headerReference w:type="first" r:id="rId17"/>
          <w:pgSz w:w="11906" w:h="16838" w:code="9"/>
          <w:pgMar w:top="1440" w:right="1080" w:bottom="1440" w:left="1080" w:header="397" w:footer="397" w:gutter="0"/>
          <w:cols w:space="312"/>
          <w:titlePg/>
          <w:docGrid w:linePitch="360"/>
        </w:sectPr>
      </w:pPr>
    </w:p>
    <w:p w14:paraId="27EE63D0" w14:textId="601861DC" w:rsidR="00202152" w:rsidRPr="00F16B52" w:rsidRDefault="00202152" w:rsidP="00D323C9">
      <w:pPr>
        <w:pStyle w:val="Heading1"/>
        <w:numPr>
          <w:ilvl w:val="0"/>
          <w:numId w:val="0"/>
        </w:numPr>
        <w:ind w:left="851" w:hanging="851"/>
      </w:pPr>
      <w:bookmarkStart w:id="1" w:name="_Toc118892109"/>
      <w:bookmarkStart w:id="2" w:name="_Toc185607057"/>
      <w:bookmarkStart w:id="3" w:name="_Toc109727646"/>
      <w:bookmarkEnd w:id="0"/>
      <w:r w:rsidRPr="00F16B52">
        <w:lastRenderedPageBreak/>
        <w:t xml:space="preserve">Executive </w:t>
      </w:r>
      <w:bookmarkEnd w:id="1"/>
      <w:r w:rsidR="00CC3D00">
        <w:t>s</w:t>
      </w:r>
      <w:r w:rsidR="00CC3D00" w:rsidRPr="00F16B52">
        <w:t>ummary</w:t>
      </w:r>
      <w:bookmarkEnd w:id="2"/>
    </w:p>
    <w:p w14:paraId="1A7C962E" w14:textId="38D2E106" w:rsidR="002C5611" w:rsidRPr="00F16B52" w:rsidRDefault="002C5611" w:rsidP="00D323C9">
      <w:pPr>
        <w:rPr>
          <w:b/>
          <w:bCs/>
        </w:rPr>
      </w:pPr>
      <w:r w:rsidRPr="00F16B52">
        <w:rPr>
          <w:b/>
          <w:bCs/>
        </w:rPr>
        <w:t xml:space="preserve">Permission </w:t>
      </w:r>
      <w:r w:rsidR="00CC3D00">
        <w:rPr>
          <w:b/>
          <w:bCs/>
        </w:rPr>
        <w:t>r</w:t>
      </w:r>
      <w:r w:rsidR="00CC3D00" w:rsidRPr="00F16B52">
        <w:rPr>
          <w:b/>
          <w:bCs/>
        </w:rPr>
        <w:t>equested</w:t>
      </w:r>
    </w:p>
    <w:p w14:paraId="19DBD4B5" w14:textId="7A68586C" w:rsidR="00F0002F" w:rsidRPr="00F16B52" w:rsidRDefault="002C5611" w:rsidP="00D323C9">
      <w:r w:rsidRPr="00F16B52">
        <w:t>EDF</w:t>
      </w:r>
      <w:r w:rsidR="00157E64" w:rsidRPr="00F16B52">
        <w:t xml:space="preserve"> Energy Nuclear Generation Limited (EDF)</w:t>
      </w:r>
      <w:r w:rsidRPr="00F16B52">
        <w:t xml:space="preserve">, the operator and licensee of </w:t>
      </w:r>
      <w:proofErr w:type="spellStart"/>
      <w:r w:rsidR="000243FB" w:rsidRPr="00F16B52">
        <w:t>Torness</w:t>
      </w:r>
      <w:proofErr w:type="spellEnd"/>
      <w:r w:rsidRPr="00F16B52">
        <w:t xml:space="preserve"> nuclear power station</w:t>
      </w:r>
      <w:r w:rsidR="000243FB" w:rsidRPr="00F16B52">
        <w:t xml:space="preserve"> (TOR)</w:t>
      </w:r>
      <w:r w:rsidRPr="00F16B52">
        <w:t xml:space="preserve">, has written to the Office for Nuclear Regulation (ONR) requesting </w:t>
      </w:r>
      <w:r w:rsidR="006911AA">
        <w:t>c</w:t>
      </w:r>
      <w:r w:rsidR="006911AA" w:rsidRPr="00F16B52">
        <w:t xml:space="preserve">onsent </w:t>
      </w:r>
      <w:r w:rsidRPr="00F16B52">
        <w:t>to start</w:t>
      </w:r>
      <w:r w:rsidR="006911AA">
        <w:t xml:space="preserve"> </w:t>
      </w:r>
      <w:r w:rsidRPr="00F16B52">
        <w:t xml:space="preserve">up Reactor </w:t>
      </w:r>
      <w:r w:rsidR="000243FB" w:rsidRPr="00F16B52">
        <w:t>1</w:t>
      </w:r>
      <w:r w:rsidRPr="00F16B52">
        <w:t xml:space="preserve"> following its 202</w:t>
      </w:r>
      <w:r w:rsidR="000243FB" w:rsidRPr="00F16B52">
        <w:t>4</w:t>
      </w:r>
      <w:r w:rsidRPr="00F16B52">
        <w:t xml:space="preserve"> periodic shutdown. The request is in accordance with the licensee’s arrangements made under </w:t>
      </w:r>
      <w:r w:rsidR="00797E13">
        <w:t>l</w:t>
      </w:r>
      <w:r w:rsidRPr="00F16B52">
        <w:t xml:space="preserve">icence </w:t>
      </w:r>
      <w:r w:rsidR="00797E13">
        <w:t>c</w:t>
      </w:r>
      <w:r w:rsidRPr="00F16B52">
        <w:t>ondition (LC) 30(3).</w:t>
      </w:r>
    </w:p>
    <w:p w14:paraId="6EB2F19E" w14:textId="77777777" w:rsidR="00A65BF0" w:rsidRPr="00F16B52" w:rsidRDefault="00A65BF0" w:rsidP="00D323C9">
      <w:pPr>
        <w:rPr>
          <w:b/>
          <w:bCs/>
        </w:rPr>
      </w:pPr>
      <w:r w:rsidRPr="00F16B52">
        <w:rPr>
          <w:b/>
          <w:bCs/>
        </w:rPr>
        <w:t>Background</w:t>
      </w:r>
    </w:p>
    <w:p w14:paraId="5D120947" w14:textId="517CFA30" w:rsidR="009B0085" w:rsidRPr="00F16B52" w:rsidRDefault="00A65BF0" w:rsidP="00D323C9">
      <w:r w:rsidRPr="00F16B52">
        <w:t>The nuclear site licen</w:t>
      </w:r>
      <w:r w:rsidR="003C5FA6">
        <w:t>c</w:t>
      </w:r>
      <w:r w:rsidRPr="00F16B52">
        <w:t>e requires the licensee</w:t>
      </w:r>
      <w:r w:rsidR="00220740" w:rsidRPr="00F16B52">
        <w:t>, under LC 30,</w:t>
      </w:r>
      <w:r w:rsidRPr="00F16B52">
        <w:t xml:space="preserve"> to periodically shut down any plant or process to enable examination, inspection, maintenance and testing (EIMT) to take place. ONR has specified under LC 30(3) that the </w:t>
      </w:r>
      <w:proofErr w:type="spellStart"/>
      <w:r w:rsidRPr="00F16B52">
        <w:t>licensee</w:t>
      </w:r>
      <w:proofErr w:type="spellEnd"/>
      <w:r w:rsidRPr="00F16B52">
        <w:t xml:space="preserve"> is required to seek ONR’s </w:t>
      </w:r>
      <w:r w:rsidR="00AC1EBF">
        <w:t>c</w:t>
      </w:r>
      <w:r w:rsidRPr="00F16B52">
        <w:t xml:space="preserve">onsent before the start-up of a reactor after its </w:t>
      </w:r>
      <w:r w:rsidR="00852A1B" w:rsidRPr="00F16B52">
        <w:t xml:space="preserve">periodic </w:t>
      </w:r>
      <w:r w:rsidRPr="00F16B52">
        <w:t xml:space="preserve">shutdown in compliance with LC 30(1). </w:t>
      </w:r>
    </w:p>
    <w:p w14:paraId="51331544" w14:textId="617D709C" w:rsidR="008B5182" w:rsidRPr="00F16B52" w:rsidRDefault="00A65BF0" w:rsidP="00D323C9">
      <w:r w:rsidRPr="00F16B52">
        <w:t xml:space="preserve">At </w:t>
      </w:r>
      <w:r w:rsidR="00852A1B" w:rsidRPr="00F16B52">
        <w:t>TOR</w:t>
      </w:r>
      <w:r w:rsidRPr="00F16B52">
        <w:t xml:space="preserve">, reactor periodic shutdowns are every three years, as specified in the </w:t>
      </w:r>
      <w:r w:rsidR="00CD734E">
        <w:t>maintenance schedule</w:t>
      </w:r>
      <w:r w:rsidR="00CD734E" w:rsidRPr="00F16B52" w:rsidDel="00CD734E">
        <w:t xml:space="preserve"> </w:t>
      </w:r>
      <w:r w:rsidRPr="00F16B52">
        <w:t>preface, which is an approved document under LC 28(4).</w:t>
      </w:r>
      <w:r w:rsidR="009B0085" w:rsidRPr="00F16B52">
        <w:t xml:space="preserve"> </w:t>
      </w:r>
      <w:r w:rsidRPr="00F16B52">
        <w:t>ONR</w:t>
      </w:r>
      <w:r w:rsidR="004A42A4" w:rsidRPr="00F16B52">
        <w:t>’s</w:t>
      </w:r>
      <w:r w:rsidRPr="00F16B52">
        <w:t xml:space="preserve"> </w:t>
      </w:r>
      <w:r w:rsidR="00C634AA">
        <w:t>c</w:t>
      </w:r>
      <w:r w:rsidR="00C634AA" w:rsidRPr="00F16B52">
        <w:t xml:space="preserve">onsent </w:t>
      </w:r>
      <w:r w:rsidRPr="00F16B52">
        <w:t>to start</w:t>
      </w:r>
      <w:r w:rsidR="00C634AA">
        <w:t xml:space="preserve"> </w:t>
      </w:r>
      <w:r w:rsidRPr="00F16B52">
        <w:t xml:space="preserve">up </w:t>
      </w:r>
      <w:r w:rsidR="004A42A4" w:rsidRPr="00F16B52">
        <w:t>TOR</w:t>
      </w:r>
      <w:r w:rsidR="00F342F1" w:rsidRPr="00F16B52">
        <w:t xml:space="preserve"> </w:t>
      </w:r>
      <w:r w:rsidRPr="00F16B52">
        <w:t xml:space="preserve">Reactor </w:t>
      </w:r>
      <w:r w:rsidR="00F342F1" w:rsidRPr="00F16B52">
        <w:t>1</w:t>
      </w:r>
      <w:r w:rsidRPr="00F16B52">
        <w:t xml:space="preserve"> after its last periodic shutdown was given on 1</w:t>
      </w:r>
      <w:r w:rsidR="002B4C20" w:rsidRPr="00F16B52">
        <w:t>5</w:t>
      </w:r>
      <w:r w:rsidRPr="00F16B52">
        <w:t xml:space="preserve"> </w:t>
      </w:r>
      <w:r w:rsidR="002B4C20" w:rsidRPr="00F16B52">
        <w:t>April</w:t>
      </w:r>
      <w:r w:rsidRPr="00F16B52">
        <w:t xml:space="preserve"> 20</w:t>
      </w:r>
      <w:r w:rsidR="002B4C20" w:rsidRPr="00F16B52">
        <w:t>2</w:t>
      </w:r>
      <w:r w:rsidR="00FC7A37" w:rsidRPr="00F16B52">
        <w:t>1</w:t>
      </w:r>
      <w:r w:rsidRPr="00F16B52">
        <w:t xml:space="preserve">. This would have required Reactor </w:t>
      </w:r>
      <w:r w:rsidR="001F6C42" w:rsidRPr="00F16B52">
        <w:t>1</w:t>
      </w:r>
      <w:r w:rsidR="004E4B22" w:rsidRPr="00F16B52">
        <w:t xml:space="preserve"> to</w:t>
      </w:r>
      <w:r w:rsidRPr="00F16B52">
        <w:t xml:space="preserve"> shut</w:t>
      </w:r>
      <w:r w:rsidR="004E4B22" w:rsidRPr="00F16B52">
        <w:t xml:space="preserve"> </w:t>
      </w:r>
      <w:r w:rsidRPr="00F16B52">
        <w:t>down on or before 1</w:t>
      </w:r>
      <w:r w:rsidR="001F6C42" w:rsidRPr="00F16B52">
        <w:t>5</w:t>
      </w:r>
      <w:r w:rsidRPr="00F16B52">
        <w:t xml:space="preserve"> </w:t>
      </w:r>
      <w:r w:rsidR="001F6C42" w:rsidRPr="00F16B52">
        <w:t xml:space="preserve">April </w:t>
      </w:r>
      <w:r w:rsidR="002D70C7" w:rsidRPr="00F16B52">
        <w:t>2024 un</w:t>
      </w:r>
      <w:r w:rsidRPr="00F16B52">
        <w:t>less ONR</w:t>
      </w:r>
      <w:r w:rsidR="00275108" w:rsidRPr="00F16B52">
        <w:t xml:space="preserve"> ha</w:t>
      </w:r>
      <w:r w:rsidR="003C5FA6">
        <w:t>d</w:t>
      </w:r>
      <w:r w:rsidRPr="00F16B52">
        <w:t xml:space="preserve"> agreed to an extension of the operating period. </w:t>
      </w:r>
    </w:p>
    <w:p w14:paraId="6462E969" w14:textId="03861EEC" w:rsidR="001A320E" w:rsidRPr="00F16B52" w:rsidRDefault="00A65BF0" w:rsidP="00D323C9">
      <w:r w:rsidRPr="00F16B52">
        <w:t>The</w:t>
      </w:r>
      <w:r w:rsidR="0035557C" w:rsidRPr="00F16B52">
        <w:t xml:space="preserve"> </w:t>
      </w:r>
      <w:r w:rsidR="00C52A7E" w:rsidRPr="00F16B52">
        <w:t>TOR</w:t>
      </w:r>
      <w:r w:rsidRPr="00F16B52">
        <w:t xml:space="preserve"> Reactor </w:t>
      </w:r>
      <w:r w:rsidR="00C52A7E" w:rsidRPr="00F16B52">
        <w:t>1</w:t>
      </w:r>
      <w:r w:rsidR="003A5F11" w:rsidRPr="00F16B52">
        <w:t xml:space="preserve"> 2024</w:t>
      </w:r>
      <w:r w:rsidRPr="00F16B52">
        <w:t xml:space="preserve"> periodic shutdown</w:t>
      </w:r>
      <w:r w:rsidR="0035557C" w:rsidRPr="00F16B52">
        <w:t xml:space="preserve"> </w:t>
      </w:r>
      <w:r w:rsidRPr="00F16B52">
        <w:t xml:space="preserve">commenced on </w:t>
      </w:r>
      <w:r w:rsidR="00D13501" w:rsidRPr="00F16B52">
        <w:t>05 April 2024</w:t>
      </w:r>
      <w:r w:rsidRPr="00F16B52">
        <w:t>.</w:t>
      </w:r>
    </w:p>
    <w:p w14:paraId="56688D7C" w14:textId="6FF9B02D" w:rsidR="008C2F61" w:rsidRPr="00F16B52" w:rsidRDefault="008C2F61" w:rsidP="00D323C9">
      <w:pPr>
        <w:rPr>
          <w:b/>
          <w:bCs/>
        </w:rPr>
      </w:pPr>
      <w:r w:rsidRPr="00F16B52">
        <w:rPr>
          <w:b/>
          <w:bCs/>
        </w:rPr>
        <w:t>Assessment and inspection carried out by ONR in consideration of this request</w:t>
      </w:r>
    </w:p>
    <w:p w14:paraId="0408A292" w14:textId="77777777" w:rsidR="008C2F61" w:rsidRPr="00F16B52" w:rsidRDefault="008C2F61" w:rsidP="00D323C9">
      <w:r w:rsidRPr="00F16B52">
        <w:t>The main requirements ONR seeks to confirm during a periodic shutdown are:</w:t>
      </w:r>
    </w:p>
    <w:p w14:paraId="7322EAFD" w14:textId="4E0A37D7" w:rsidR="00D66E81" w:rsidRPr="00331D53" w:rsidRDefault="00D66E81" w:rsidP="00306A90">
      <w:pPr>
        <w:pStyle w:val="Bulletlist1"/>
      </w:pPr>
      <w:r w:rsidRPr="00331D53">
        <w:t xml:space="preserve">The EIMT requirements specified in the station’s </w:t>
      </w:r>
      <w:r w:rsidR="00CD734E">
        <w:t>maintenance schedule</w:t>
      </w:r>
      <w:r w:rsidR="00CD734E" w:rsidRPr="00331D53" w:rsidDel="00CD734E">
        <w:t xml:space="preserve"> </w:t>
      </w:r>
      <w:r w:rsidRPr="00331D53">
        <w:t>in support of LC 30 have been complied with</w:t>
      </w:r>
      <w:r w:rsidR="00534E0F">
        <w:t>;</w:t>
      </w:r>
    </w:p>
    <w:p w14:paraId="6DE6F7B2" w14:textId="0ACAD2F7" w:rsidR="00104E05" w:rsidRPr="00F16B52" w:rsidRDefault="00104E05" w:rsidP="00306A90">
      <w:pPr>
        <w:pStyle w:val="Bulletlist1"/>
      </w:pPr>
      <w:r w:rsidRPr="00F16B52">
        <w:t xml:space="preserve">EIMT has been carried out by suitably qualified and experienced persons (SQEP), with an appropriate level of supervision and quality assurance in place commensurate with </w:t>
      </w:r>
      <w:r w:rsidR="00D30AC8">
        <w:t>the</w:t>
      </w:r>
      <w:r w:rsidR="00D30AC8" w:rsidRPr="00F16B52">
        <w:t xml:space="preserve"> </w:t>
      </w:r>
      <w:r w:rsidRPr="00F16B52">
        <w:t>safety function</w:t>
      </w:r>
      <w:r w:rsidR="00D30AC8" w:rsidRPr="00D30AC8">
        <w:t xml:space="preserve"> of a system</w:t>
      </w:r>
      <w:r w:rsidR="007C36A7">
        <w:t>,</w:t>
      </w:r>
      <w:r w:rsidR="00D30AC8" w:rsidRPr="00D30AC8">
        <w:t xml:space="preserve"> structure o</w:t>
      </w:r>
      <w:r w:rsidR="00B04A86">
        <w:t>r</w:t>
      </w:r>
      <w:r w:rsidR="00D30AC8" w:rsidRPr="00D30AC8">
        <w:t xml:space="preserve"> component (SSC)</w:t>
      </w:r>
      <w:r w:rsidR="00534E0F">
        <w:t>; and</w:t>
      </w:r>
    </w:p>
    <w:p w14:paraId="50B95A87" w14:textId="525A72D4" w:rsidR="00104E05" w:rsidRPr="00F16B52" w:rsidRDefault="00104E05" w:rsidP="00306A90">
      <w:pPr>
        <w:pStyle w:val="Bulletlist1"/>
      </w:pPr>
      <w:r w:rsidRPr="00F16B52">
        <w:t>All safety issues identified during the outage have been adequately addressed. Where necessary, a suitable and sufficient safety justification has been provided which allows a regulatory judgement to be made in support of restart</w:t>
      </w:r>
      <w:r w:rsidR="00534E0F">
        <w:t xml:space="preserve">ing </w:t>
      </w:r>
      <w:r w:rsidRPr="00F16B52">
        <w:t>the reactor</w:t>
      </w:r>
      <w:r w:rsidR="003A783C">
        <w:t>.</w:t>
      </w:r>
      <w:r w:rsidRPr="00F16B52">
        <w:t xml:space="preserve"> </w:t>
      </w:r>
    </w:p>
    <w:p w14:paraId="4635F8D3" w14:textId="24A605B5" w:rsidR="00C404C1" w:rsidRDefault="000D5E1A" w:rsidP="00D323C9">
      <w:r w:rsidRPr="00F16B52">
        <w:t>ONR’s i</w:t>
      </w:r>
      <w:r w:rsidR="008C2F61" w:rsidRPr="00F16B52">
        <w:t>nspection and assessment activities</w:t>
      </w:r>
      <w:r w:rsidR="00394444" w:rsidRPr="00F16B52">
        <w:t xml:space="preserve"> during this periodic shutdown</w:t>
      </w:r>
      <w:r w:rsidR="0054057E" w:rsidRPr="00F16B52">
        <w:t xml:space="preserve"> have been</w:t>
      </w:r>
      <w:r w:rsidR="00921376" w:rsidRPr="00F16B52">
        <w:t xml:space="preserve"> carried out by specialist inspectors from</w:t>
      </w:r>
      <w:r w:rsidR="002B6AA2" w:rsidRPr="00F16B52">
        <w:t xml:space="preserve"> the following specialism</w:t>
      </w:r>
      <w:r w:rsidR="0054057E" w:rsidRPr="00F16B52">
        <w:t>s</w:t>
      </w:r>
      <w:r w:rsidR="008C2F61" w:rsidRPr="00F16B52">
        <w:t xml:space="preserve">: </w:t>
      </w:r>
    </w:p>
    <w:p w14:paraId="1035B4F1" w14:textId="77777777" w:rsidR="00C404C1" w:rsidRDefault="00C404C1">
      <w:pPr>
        <w:spacing w:after="0" w:line="240" w:lineRule="auto"/>
      </w:pPr>
      <w:r>
        <w:br w:type="page"/>
      </w:r>
    </w:p>
    <w:p w14:paraId="1AACAA26" w14:textId="1ACD067B" w:rsidR="00237387" w:rsidRPr="00331D53" w:rsidRDefault="00237387" w:rsidP="00306A90">
      <w:pPr>
        <w:pStyle w:val="Bulletlist1"/>
      </w:pPr>
      <w:r w:rsidRPr="00331D53">
        <w:lastRenderedPageBreak/>
        <w:t>Metallic Structural Integrity</w:t>
      </w:r>
      <w:r w:rsidR="00890F7A" w:rsidRPr="00331D53">
        <w:t>;</w:t>
      </w:r>
      <w:r w:rsidRPr="00331D53">
        <w:t xml:space="preserve"> </w:t>
      </w:r>
    </w:p>
    <w:p w14:paraId="6D082CD3" w14:textId="2CAA6E43" w:rsidR="00237387" w:rsidRPr="00331D53" w:rsidRDefault="00237387" w:rsidP="00306A90">
      <w:pPr>
        <w:pStyle w:val="Bulletlist1"/>
      </w:pPr>
      <w:r w:rsidRPr="00331D53">
        <w:t>Graphite Structural Integrity</w:t>
      </w:r>
      <w:r w:rsidR="00890F7A" w:rsidRPr="00331D53">
        <w:t>;</w:t>
      </w:r>
    </w:p>
    <w:p w14:paraId="6DAC7D41" w14:textId="7784F248" w:rsidR="00237387" w:rsidRPr="00331D53" w:rsidRDefault="00237387" w:rsidP="00306A90">
      <w:pPr>
        <w:pStyle w:val="Bulletlist1"/>
      </w:pPr>
      <w:r w:rsidRPr="00331D53">
        <w:t>Electrical Engineering</w:t>
      </w:r>
      <w:r w:rsidR="00890F7A" w:rsidRPr="00331D53">
        <w:t>;</w:t>
      </w:r>
    </w:p>
    <w:p w14:paraId="0D4E2851" w14:textId="737B763F" w:rsidR="00237387" w:rsidRPr="00331D53" w:rsidRDefault="00237387" w:rsidP="00306A90">
      <w:pPr>
        <w:pStyle w:val="Bulletlist1"/>
      </w:pPr>
      <w:r w:rsidRPr="00331D53">
        <w:t>Chemistr</w:t>
      </w:r>
      <w:r w:rsidR="00890F7A" w:rsidRPr="00331D53">
        <w:t>y;</w:t>
      </w:r>
    </w:p>
    <w:p w14:paraId="0A6D6F17" w14:textId="4E0B1CD2" w:rsidR="00237387" w:rsidRPr="00331D53" w:rsidRDefault="00237387" w:rsidP="00306A90">
      <w:pPr>
        <w:pStyle w:val="Bulletlist1"/>
      </w:pPr>
      <w:r w:rsidRPr="00331D53">
        <w:t>Control and Instrumentation</w:t>
      </w:r>
      <w:r w:rsidR="00890F7A" w:rsidRPr="00331D53">
        <w:t>;</w:t>
      </w:r>
    </w:p>
    <w:p w14:paraId="234B79A8" w14:textId="423E383C" w:rsidR="00237387" w:rsidRPr="00331D53" w:rsidRDefault="00237387" w:rsidP="00306A90">
      <w:pPr>
        <w:pStyle w:val="Bulletlist1"/>
      </w:pPr>
      <w:r w:rsidRPr="00331D53">
        <w:t>Mechanical Engineering</w:t>
      </w:r>
      <w:r w:rsidR="00890F7A" w:rsidRPr="00331D53">
        <w:t>;</w:t>
      </w:r>
    </w:p>
    <w:p w14:paraId="2186F3A1" w14:textId="07B1CD3A" w:rsidR="00237387" w:rsidRPr="00331D53" w:rsidRDefault="00237387" w:rsidP="00306A90">
      <w:pPr>
        <w:pStyle w:val="Bulletlist1"/>
      </w:pPr>
      <w:r w:rsidRPr="00331D53">
        <w:t>Civil Engineerin</w:t>
      </w:r>
      <w:r w:rsidR="00890F7A" w:rsidRPr="00331D53">
        <w:t>g;</w:t>
      </w:r>
    </w:p>
    <w:p w14:paraId="513D39E9" w14:textId="73A734E5" w:rsidR="00237387" w:rsidRPr="00331D53" w:rsidRDefault="00237387" w:rsidP="00306A90">
      <w:pPr>
        <w:pStyle w:val="Bulletlist1"/>
      </w:pPr>
      <w:r w:rsidRPr="00331D53">
        <w:t>Nuclear Site Health and Saf</w:t>
      </w:r>
      <w:r w:rsidR="00DB175D" w:rsidRPr="00331D53">
        <w:t>ety; and</w:t>
      </w:r>
    </w:p>
    <w:p w14:paraId="0DA2B980" w14:textId="7B67F436" w:rsidR="00237387" w:rsidRPr="00331D53" w:rsidRDefault="00C227FF" w:rsidP="00306A90">
      <w:pPr>
        <w:pStyle w:val="Bulletlist1"/>
      </w:pPr>
      <w:r w:rsidRPr="00331D53">
        <w:t>Operational</w:t>
      </w:r>
      <w:r w:rsidR="00237387" w:rsidRPr="00331D53">
        <w:t xml:space="preserve"> Inspection</w:t>
      </w:r>
      <w:r w:rsidR="00DB175D" w:rsidRPr="00331D53">
        <w:t>.</w:t>
      </w:r>
      <w:r w:rsidR="008C2F61" w:rsidRPr="00331D53">
        <w:tab/>
      </w:r>
    </w:p>
    <w:p w14:paraId="44360015" w14:textId="77777777" w:rsidR="008C2F61" w:rsidRPr="00F16B52" w:rsidRDefault="008C2F61" w:rsidP="00D323C9">
      <w:pPr>
        <w:rPr>
          <w:b/>
          <w:bCs/>
        </w:rPr>
      </w:pPr>
      <w:r w:rsidRPr="00F16B52">
        <w:rPr>
          <w:b/>
          <w:bCs/>
        </w:rPr>
        <w:t>Matters arising from ONR's work</w:t>
      </w:r>
    </w:p>
    <w:p w14:paraId="66AE06CF" w14:textId="11952C7D" w:rsidR="008C2F61" w:rsidRPr="00F16B52" w:rsidRDefault="008C2F61" w:rsidP="00D323C9">
      <w:r w:rsidRPr="00F16B52">
        <w:t xml:space="preserve">There are no outstanding issues preventing the issue of a </w:t>
      </w:r>
      <w:r w:rsidR="007E2592">
        <w:t>c</w:t>
      </w:r>
      <w:r w:rsidR="007E2592" w:rsidRPr="00F16B52">
        <w:t xml:space="preserve">onsent </w:t>
      </w:r>
      <w:r w:rsidRPr="00F16B52">
        <w:t>to start</w:t>
      </w:r>
      <w:r w:rsidR="007E2592">
        <w:t xml:space="preserve"> </w:t>
      </w:r>
      <w:r w:rsidRPr="00F16B52">
        <w:t xml:space="preserve">up </w:t>
      </w:r>
      <w:proofErr w:type="spellStart"/>
      <w:r w:rsidR="00246850" w:rsidRPr="00F16B52">
        <w:t>Torness</w:t>
      </w:r>
      <w:proofErr w:type="spellEnd"/>
      <w:r w:rsidRPr="00F16B52">
        <w:t xml:space="preserve"> Reactor </w:t>
      </w:r>
      <w:r w:rsidR="00246850" w:rsidRPr="00F16B52">
        <w:t>1</w:t>
      </w:r>
      <w:r w:rsidRPr="00F16B52">
        <w:t xml:space="preserve">. </w:t>
      </w:r>
    </w:p>
    <w:p w14:paraId="3D482398" w14:textId="77777777" w:rsidR="008C2F61" w:rsidRPr="00F16B52" w:rsidRDefault="008C2F61" w:rsidP="00D323C9">
      <w:pPr>
        <w:rPr>
          <w:b/>
          <w:bCs/>
        </w:rPr>
      </w:pPr>
      <w:r w:rsidRPr="00F16B52">
        <w:rPr>
          <w:b/>
          <w:bCs/>
        </w:rPr>
        <w:t>Conclusions</w:t>
      </w:r>
    </w:p>
    <w:p w14:paraId="138A4361" w14:textId="2BAE31EE" w:rsidR="008C2F61" w:rsidRPr="00F16B52" w:rsidRDefault="008C2F61" w:rsidP="00D323C9">
      <w:r w:rsidRPr="00F16B52">
        <w:t>ONR’s inspection and assessment</w:t>
      </w:r>
      <w:r w:rsidR="00822379" w:rsidRPr="00F16B52">
        <w:t xml:space="preserve"> findings</w:t>
      </w:r>
      <w:r w:rsidRPr="00F16B52">
        <w:t xml:space="preserve"> of the </w:t>
      </w:r>
      <w:proofErr w:type="spellStart"/>
      <w:r w:rsidR="00822379" w:rsidRPr="00F16B52">
        <w:t>Torness</w:t>
      </w:r>
      <w:proofErr w:type="spellEnd"/>
      <w:r w:rsidR="00822379" w:rsidRPr="00F16B52">
        <w:t xml:space="preserve"> </w:t>
      </w:r>
      <w:r w:rsidRPr="00F16B52">
        <w:t xml:space="preserve">Reactor </w:t>
      </w:r>
      <w:r w:rsidR="00822379" w:rsidRPr="00F16B52">
        <w:t>1</w:t>
      </w:r>
      <w:r w:rsidRPr="00F16B52">
        <w:t xml:space="preserve"> 202</w:t>
      </w:r>
      <w:r w:rsidR="00822379" w:rsidRPr="00F16B52">
        <w:t>4</w:t>
      </w:r>
      <w:r w:rsidRPr="00F16B52">
        <w:t xml:space="preserve"> periodic shutdown confirm that the licensee has carried out EIMT in accordance with the requirements of its maintenance schedule or provided an appropriate justification for any deferral. The work has been conducted to the required quality standards by competent personnel. No outstanding issues have been identified that prevent the start-up of </w:t>
      </w:r>
      <w:proofErr w:type="spellStart"/>
      <w:r w:rsidR="00367922" w:rsidRPr="00F16B52">
        <w:t>Torness</w:t>
      </w:r>
      <w:proofErr w:type="spellEnd"/>
      <w:r w:rsidRPr="00F16B52">
        <w:t xml:space="preserve"> Reactor </w:t>
      </w:r>
      <w:r w:rsidR="00367922" w:rsidRPr="00F16B52">
        <w:t>1</w:t>
      </w:r>
      <w:r w:rsidRPr="00F16B52">
        <w:t xml:space="preserve"> following its</w:t>
      </w:r>
      <w:r w:rsidR="00367922" w:rsidRPr="00F16B52">
        <w:t xml:space="preserve"> 2024</w:t>
      </w:r>
      <w:r w:rsidRPr="00F16B52">
        <w:t xml:space="preserve"> periodic shutdown.</w:t>
      </w:r>
    </w:p>
    <w:p w14:paraId="3A47ACD1" w14:textId="77777777" w:rsidR="008C2F61" w:rsidRPr="00F16B52" w:rsidRDefault="008C2F61" w:rsidP="00D323C9">
      <w:pPr>
        <w:rPr>
          <w:b/>
          <w:bCs/>
        </w:rPr>
      </w:pPr>
      <w:r w:rsidRPr="00F16B52">
        <w:rPr>
          <w:b/>
          <w:bCs/>
        </w:rPr>
        <w:t>Recommendation</w:t>
      </w:r>
    </w:p>
    <w:p w14:paraId="2FFC671E" w14:textId="24F59172" w:rsidR="0035557C" w:rsidRPr="00F16B52" w:rsidRDefault="008C2F61" w:rsidP="00D323C9">
      <w:r w:rsidRPr="00F16B52">
        <w:t xml:space="preserve">ONR </w:t>
      </w:r>
      <w:r w:rsidR="00595B2E" w:rsidRPr="00F16B52">
        <w:t xml:space="preserve">should </w:t>
      </w:r>
      <w:r w:rsidRPr="00F16B52">
        <w:t xml:space="preserve">issue </w:t>
      </w:r>
      <w:r w:rsidR="0011058E">
        <w:t>l</w:t>
      </w:r>
      <w:r w:rsidRPr="00F16B52">
        <w:t xml:space="preserve">icence </w:t>
      </w:r>
      <w:r w:rsidR="0011058E">
        <w:t>i</w:t>
      </w:r>
      <w:r w:rsidRPr="00F16B52">
        <w:t xml:space="preserve">nstrument </w:t>
      </w:r>
      <w:r w:rsidR="00EE6815" w:rsidRPr="00F16B52">
        <w:t>567</w:t>
      </w:r>
      <w:r w:rsidRPr="00F16B52">
        <w:t xml:space="preserve">, giving </w:t>
      </w:r>
      <w:r w:rsidR="000E2C4A">
        <w:t>c</w:t>
      </w:r>
      <w:r w:rsidR="000E2C4A" w:rsidRPr="00F16B52">
        <w:t xml:space="preserve">onsent </w:t>
      </w:r>
      <w:r w:rsidRPr="00F16B52">
        <w:t>to start</w:t>
      </w:r>
      <w:r w:rsidR="00737D54">
        <w:t xml:space="preserve"> </w:t>
      </w:r>
      <w:r w:rsidRPr="00F16B52">
        <w:t xml:space="preserve">up </w:t>
      </w:r>
      <w:proofErr w:type="spellStart"/>
      <w:r w:rsidR="00367922" w:rsidRPr="00F16B52">
        <w:t>Torness</w:t>
      </w:r>
      <w:proofErr w:type="spellEnd"/>
      <w:r w:rsidRPr="00F16B52">
        <w:t xml:space="preserve"> Reactor </w:t>
      </w:r>
      <w:r w:rsidR="00595B2E" w:rsidRPr="00F16B52">
        <w:t>1</w:t>
      </w:r>
      <w:r w:rsidRPr="00F16B52">
        <w:t xml:space="preserve"> following its 202</w:t>
      </w:r>
      <w:r w:rsidR="00595B2E" w:rsidRPr="00F16B52">
        <w:t>4</w:t>
      </w:r>
      <w:r w:rsidRPr="00F16B52">
        <w:t xml:space="preserve"> periodic shutdown.</w:t>
      </w:r>
    </w:p>
    <w:p w14:paraId="7F77F26F" w14:textId="510743FD" w:rsidR="00202152" w:rsidRPr="00F16B52" w:rsidRDefault="00202152" w:rsidP="00D323C9"/>
    <w:p w14:paraId="353113EE" w14:textId="77777777" w:rsidR="00B53317" w:rsidRPr="00F16B52" w:rsidRDefault="00B53317" w:rsidP="00D323C9">
      <w:pPr>
        <w:pStyle w:val="Heading1"/>
        <w:sectPr w:rsidR="00B53317" w:rsidRPr="00F16B52" w:rsidSect="00B82646">
          <w:headerReference w:type="even" r:id="rId18"/>
          <w:headerReference w:type="default" r:id="rId19"/>
          <w:footerReference w:type="even" r:id="rId20"/>
          <w:footerReference w:type="default" r:id="rId21"/>
          <w:pgSz w:w="11906" w:h="16838" w:code="9"/>
          <w:pgMar w:top="1440" w:right="1080" w:bottom="1440" w:left="1080" w:header="397" w:footer="397" w:gutter="0"/>
          <w:cols w:space="312"/>
          <w:docGrid w:linePitch="360"/>
        </w:sectPr>
      </w:pPr>
    </w:p>
    <w:p w14:paraId="51FC7E88" w14:textId="23813E99" w:rsidR="00FB0CE0" w:rsidRPr="00F16B52" w:rsidRDefault="00FB0CE0" w:rsidP="00D323C9">
      <w:pPr>
        <w:pStyle w:val="Caption"/>
        <w:keepNext/>
      </w:pPr>
      <w:r w:rsidRPr="00F16B52">
        <w:lastRenderedPageBreak/>
        <w:t xml:space="preserve">Table </w:t>
      </w:r>
      <w:r w:rsidR="000C147C">
        <w:fldChar w:fldCharType="begin"/>
      </w:r>
      <w:r w:rsidR="000C147C">
        <w:instrText xml:space="preserve"> SEQ Table \* ARABIC </w:instrText>
      </w:r>
      <w:r w:rsidR="000C147C">
        <w:fldChar w:fldCharType="separate"/>
      </w:r>
      <w:r w:rsidR="00F117CB">
        <w:rPr>
          <w:noProof/>
        </w:rPr>
        <w:t>2</w:t>
      </w:r>
      <w:r w:rsidR="000C147C">
        <w:rPr>
          <w:noProof/>
        </w:rPr>
        <w:fldChar w:fldCharType="end"/>
      </w:r>
      <w:r w:rsidRPr="00F16B52">
        <w:t>: List of abbreviations</w:t>
      </w:r>
    </w:p>
    <w:tbl>
      <w:tblPr>
        <w:tblStyle w:val="Box2"/>
        <w:tblW w:w="0" w:type="auto"/>
        <w:tblInd w:w="0" w:type="dxa"/>
        <w:tblLook w:val="04A0" w:firstRow="1" w:lastRow="0" w:firstColumn="1" w:lastColumn="0" w:noHBand="0" w:noVBand="1"/>
      </w:tblPr>
      <w:tblGrid>
        <w:gridCol w:w="2405"/>
        <w:gridCol w:w="7331"/>
      </w:tblGrid>
      <w:tr w:rsidR="00FB0CE0" w:rsidRPr="00F16B52" w14:paraId="4E32C20A" w14:textId="77777777" w:rsidTr="00EF2408">
        <w:trPr>
          <w:cnfStyle w:val="100000000000" w:firstRow="1" w:lastRow="0" w:firstColumn="0" w:lastColumn="0" w:oddVBand="0" w:evenVBand="0" w:oddHBand="0" w:evenHBand="0" w:firstRowFirstColumn="0" w:firstRowLastColumn="0" w:lastRowFirstColumn="0" w:lastRowLastColumn="0"/>
          <w:tblHeader/>
        </w:trPr>
        <w:tc>
          <w:tcPr>
            <w:tcW w:w="2405" w:type="dxa"/>
          </w:tcPr>
          <w:p w14:paraId="6430A6B3" w14:textId="3474E5D7" w:rsidR="00FB0CE0" w:rsidRPr="00F16B52" w:rsidRDefault="00FB0CE0" w:rsidP="00D323C9">
            <w:pPr>
              <w:spacing w:before="60" w:after="60"/>
              <w:rPr>
                <w:b w:val="0"/>
                <w:bCs/>
              </w:rPr>
            </w:pPr>
            <w:r w:rsidRPr="00F16B52">
              <w:rPr>
                <w:b w:val="0"/>
                <w:bCs/>
              </w:rPr>
              <w:t>Term/Acronym</w:t>
            </w:r>
          </w:p>
        </w:tc>
        <w:tc>
          <w:tcPr>
            <w:tcW w:w="7331" w:type="dxa"/>
          </w:tcPr>
          <w:p w14:paraId="3978110C" w14:textId="2EC7A7B6" w:rsidR="00FB0CE0" w:rsidRPr="00F16B52" w:rsidRDefault="00FB0CE0" w:rsidP="00D323C9">
            <w:pPr>
              <w:spacing w:before="60" w:after="60"/>
              <w:rPr>
                <w:b w:val="0"/>
                <w:bCs/>
              </w:rPr>
            </w:pPr>
            <w:r w:rsidRPr="00F16B52">
              <w:rPr>
                <w:b w:val="0"/>
                <w:bCs/>
              </w:rPr>
              <w:t>Description</w:t>
            </w:r>
          </w:p>
        </w:tc>
      </w:tr>
      <w:tr w:rsidR="00B53317" w:rsidRPr="00F16B52" w14:paraId="08B4646C" w14:textId="77777777" w:rsidTr="00FB0CE0">
        <w:tc>
          <w:tcPr>
            <w:tcW w:w="2405" w:type="dxa"/>
          </w:tcPr>
          <w:p w14:paraId="4CACC636" w14:textId="6F21FD9A" w:rsidR="00B53317" w:rsidRPr="00F16B52" w:rsidRDefault="00B53317" w:rsidP="00D323C9">
            <w:pPr>
              <w:spacing w:before="60" w:after="60"/>
            </w:pPr>
            <w:r w:rsidRPr="00F16B52">
              <w:t>ALARP</w:t>
            </w:r>
          </w:p>
        </w:tc>
        <w:tc>
          <w:tcPr>
            <w:tcW w:w="7331" w:type="dxa"/>
          </w:tcPr>
          <w:p w14:paraId="1B3CDB43" w14:textId="060AF403" w:rsidR="00B53317" w:rsidRPr="00F16B52" w:rsidRDefault="00B53317" w:rsidP="00D323C9">
            <w:pPr>
              <w:spacing w:before="60" w:after="60"/>
            </w:pPr>
            <w:r w:rsidRPr="00F16B52">
              <w:t xml:space="preserve">As low as reasonably practicable </w:t>
            </w:r>
          </w:p>
        </w:tc>
      </w:tr>
      <w:tr w:rsidR="004A706F" w:rsidRPr="00F16B52" w14:paraId="6950FDDA" w14:textId="77777777" w:rsidTr="00FB0CE0">
        <w:tc>
          <w:tcPr>
            <w:tcW w:w="2405" w:type="dxa"/>
          </w:tcPr>
          <w:p w14:paraId="28CC36C8" w14:textId="6DAED92F" w:rsidR="004A706F" w:rsidRPr="00F16B52" w:rsidRDefault="004A706F" w:rsidP="00D323C9">
            <w:pPr>
              <w:spacing w:before="60" w:after="60"/>
            </w:pPr>
            <w:r w:rsidRPr="00F16B52">
              <w:t>AFI</w:t>
            </w:r>
          </w:p>
        </w:tc>
        <w:tc>
          <w:tcPr>
            <w:tcW w:w="7331" w:type="dxa"/>
          </w:tcPr>
          <w:p w14:paraId="3D5E64E2" w14:textId="44AA076A" w:rsidR="004A706F" w:rsidRPr="00F16B52" w:rsidRDefault="004A706F" w:rsidP="00D323C9">
            <w:pPr>
              <w:spacing w:before="60" w:after="60"/>
            </w:pPr>
            <w:r w:rsidRPr="00F16B52">
              <w:t xml:space="preserve">Area </w:t>
            </w:r>
            <w:r w:rsidR="00BE41CD">
              <w:t>f</w:t>
            </w:r>
            <w:r w:rsidR="00BE41CD" w:rsidRPr="00F16B52">
              <w:t xml:space="preserve">or </w:t>
            </w:r>
            <w:r w:rsidR="00BE41CD">
              <w:t>i</w:t>
            </w:r>
            <w:r w:rsidRPr="00F16B52">
              <w:t>mprovement</w:t>
            </w:r>
          </w:p>
        </w:tc>
      </w:tr>
      <w:tr w:rsidR="001E04AC" w:rsidRPr="00F16B52" w14:paraId="08B06159" w14:textId="77777777" w:rsidTr="00FB0CE0">
        <w:tc>
          <w:tcPr>
            <w:tcW w:w="2405" w:type="dxa"/>
          </w:tcPr>
          <w:p w14:paraId="523CB34E" w14:textId="1D2EF88E" w:rsidR="001E04AC" w:rsidRPr="00F16B52" w:rsidRDefault="001E04AC" w:rsidP="00D323C9">
            <w:pPr>
              <w:spacing w:before="60" w:after="60"/>
            </w:pPr>
            <w:r w:rsidRPr="00F16B52">
              <w:t>BIM</w:t>
            </w:r>
          </w:p>
        </w:tc>
        <w:tc>
          <w:tcPr>
            <w:tcW w:w="7331" w:type="dxa"/>
          </w:tcPr>
          <w:p w14:paraId="7DB7A135" w14:textId="20250F21" w:rsidR="001E04AC" w:rsidRPr="00F16B52" w:rsidRDefault="00933558" w:rsidP="00D323C9">
            <w:pPr>
              <w:spacing w:before="60" w:after="60"/>
            </w:pPr>
            <w:r w:rsidRPr="00F16B52">
              <w:t>Boiler inspection manipulator</w:t>
            </w:r>
          </w:p>
        </w:tc>
      </w:tr>
      <w:tr w:rsidR="00220231" w:rsidRPr="00F16B52" w14:paraId="799E8C28" w14:textId="77777777" w:rsidTr="00FB0CE0">
        <w:tc>
          <w:tcPr>
            <w:tcW w:w="2405" w:type="dxa"/>
          </w:tcPr>
          <w:p w14:paraId="23821746" w14:textId="3FC984FF" w:rsidR="00220231" w:rsidRPr="00F16B52" w:rsidRDefault="00220231" w:rsidP="00D323C9">
            <w:pPr>
              <w:spacing w:before="60" w:after="60"/>
            </w:pPr>
            <w:r w:rsidRPr="00F16B52">
              <w:t>CW</w:t>
            </w:r>
          </w:p>
        </w:tc>
        <w:tc>
          <w:tcPr>
            <w:tcW w:w="7331" w:type="dxa"/>
          </w:tcPr>
          <w:p w14:paraId="50C39100" w14:textId="794CF38B" w:rsidR="00220231" w:rsidRPr="00F16B52" w:rsidRDefault="00933558" w:rsidP="00D323C9">
            <w:pPr>
              <w:spacing w:before="60" w:after="60"/>
            </w:pPr>
            <w:r w:rsidRPr="00F16B52">
              <w:t>Cooling water</w:t>
            </w:r>
          </w:p>
        </w:tc>
      </w:tr>
      <w:tr w:rsidR="006A5771" w:rsidRPr="00F16B52" w14:paraId="71F111FF" w14:textId="77777777" w:rsidTr="00FB0CE0">
        <w:tc>
          <w:tcPr>
            <w:tcW w:w="2405" w:type="dxa"/>
          </w:tcPr>
          <w:p w14:paraId="252CEA8E" w14:textId="355FC3B3" w:rsidR="006A5771" w:rsidRPr="00F16B52" w:rsidRDefault="006A5771" w:rsidP="00D323C9">
            <w:pPr>
              <w:spacing w:before="60" w:after="60"/>
            </w:pPr>
            <w:r w:rsidRPr="00F16B52">
              <w:t>EC</w:t>
            </w:r>
          </w:p>
        </w:tc>
        <w:tc>
          <w:tcPr>
            <w:tcW w:w="7331" w:type="dxa"/>
          </w:tcPr>
          <w:p w14:paraId="472F0574" w14:textId="55AFF44A" w:rsidR="006A5771" w:rsidRPr="00F16B52" w:rsidRDefault="006A5771" w:rsidP="00D323C9">
            <w:pPr>
              <w:spacing w:before="60" w:after="60"/>
            </w:pPr>
            <w:r w:rsidRPr="00F16B52">
              <w:t xml:space="preserve">Engineering </w:t>
            </w:r>
            <w:r w:rsidR="00933558" w:rsidRPr="00F16B52">
              <w:t>change</w:t>
            </w:r>
          </w:p>
        </w:tc>
      </w:tr>
      <w:tr w:rsidR="00B53317" w:rsidRPr="00F16B52" w14:paraId="08DFB38F" w14:textId="77777777" w:rsidTr="00FB0CE0">
        <w:tc>
          <w:tcPr>
            <w:tcW w:w="2405" w:type="dxa"/>
          </w:tcPr>
          <w:p w14:paraId="0B7D36DD" w14:textId="4CF47F12" w:rsidR="00B53317" w:rsidRPr="00F16B52" w:rsidRDefault="002F2373" w:rsidP="00D323C9">
            <w:pPr>
              <w:spacing w:before="60" w:after="60"/>
            </w:pPr>
            <w:r w:rsidRPr="00F16B52">
              <w:t>EDF</w:t>
            </w:r>
          </w:p>
        </w:tc>
        <w:tc>
          <w:tcPr>
            <w:tcW w:w="7331" w:type="dxa"/>
          </w:tcPr>
          <w:p w14:paraId="5DAE7587" w14:textId="22AF6DDE" w:rsidR="00B53317" w:rsidRPr="00F16B52" w:rsidRDefault="00933558" w:rsidP="00D323C9">
            <w:pPr>
              <w:spacing w:before="60" w:after="60"/>
            </w:pPr>
            <w:r>
              <w:t>EDF</w:t>
            </w:r>
            <w:r w:rsidRPr="00F16B52">
              <w:t xml:space="preserve"> </w:t>
            </w:r>
            <w:r>
              <w:t>E</w:t>
            </w:r>
            <w:r w:rsidRPr="00F16B52">
              <w:t xml:space="preserve">nergy </w:t>
            </w:r>
            <w:r>
              <w:t>N</w:t>
            </w:r>
            <w:r w:rsidRPr="00F16B52">
              <w:t xml:space="preserve">uclear </w:t>
            </w:r>
            <w:r>
              <w:t>G</w:t>
            </w:r>
            <w:r w:rsidRPr="00F16B52">
              <w:t xml:space="preserve">eneration </w:t>
            </w:r>
            <w:r>
              <w:t>L</w:t>
            </w:r>
            <w:r w:rsidRPr="00F16B52">
              <w:t>imited</w:t>
            </w:r>
          </w:p>
        </w:tc>
      </w:tr>
      <w:tr w:rsidR="00B53317" w:rsidRPr="00F16B52" w14:paraId="6AF5C94F" w14:textId="77777777" w:rsidTr="00FB0CE0">
        <w:tc>
          <w:tcPr>
            <w:tcW w:w="2405" w:type="dxa"/>
          </w:tcPr>
          <w:p w14:paraId="08F81D90" w14:textId="0BEBC180" w:rsidR="00B53317" w:rsidRPr="00F16B52" w:rsidRDefault="006437C3" w:rsidP="00D323C9">
            <w:pPr>
              <w:spacing w:before="60" w:after="60"/>
            </w:pPr>
            <w:r w:rsidRPr="00F16B52">
              <w:t>EI</w:t>
            </w:r>
            <w:r w:rsidR="0099513B" w:rsidRPr="00F16B52">
              <w:t>M</w:t>
            </w:r>
            <w:r w:rsidRPr="00F16B52">
              <w:t>T</w:t>
            </w:r>
          </w:p>
        </w:tc>
        <w:tc>
          <w:tcPr>
            <w:tcW w:w="7331" w:type="dxa"/>
          </w:tcPr>
          <w:p w14:paraId="3192E206" w14:textId="115171ED" w:rsidR="00B53317" w:rsidRPr="00F16B52" w:rsidRDefault="00E32ABA" w:rsidP="00D323C9">
            <w:pPr>
              <w:spacing w:before="60" w:after="60"/>
            </w:pPr>
            <w:r w:rsidRPr="00F16B52">
              <w:t>E</w:t>
            </w:r>
            <w:r w:rsidR="006437C3" w:rsidRPr="00F16B52">
              <w:t xml:space="preserve">xamination, </w:t>
            </w:r>
            <w:r w:rsidR="00933558">
              <w:t>i</w:t>
            </w:r>
            <w:r w:rsidR="00933558" w:rsidRPr="00F16B52">
              <w:t>nspection</w:t>
            </w:r>
            <w:r w:rsidR="006437C3" w:rsidRPr="00F16B52">
              <w:t xml:space="preserve">, </w:t>
            </w:r>
            <w:r w:rsidR="00933558">
              <w:t>m</w:t>
            </w:r>
            <w:r w:rsidR="00933558" w:rsidRPr="00F16B52">
              <w:t xml:space="preserve">aintenance </w:t>
            </w:r>
            <w:r w:rsidR="006437C3" w:rsidRPr="00F16B52">
              <w:t xml:space="preserve">and </w:t>
            </w:r>
            <w:r w:rsidR="00933558">
              <w:t>t</w:t>
            </w:r>
            <w:r w:rsidR="00933558" w:rsidRPr="00F16B52">
              <w:t>esting</w:t>
            </w:r>
          </w:p>
        </w:tc>
      </w:tr>
      <w:tr w:rsidR="00C27FF4" w:rsidRPr="00F16B52" w14:paraId="4D7C06C8" w14:textId="77777777" w:rsidTr="00FB0CE0">
        <w:tc>
          <w:tcPr>
            <w:tcW w:w="2405" w:type="dxa"/>
          </w:tcPr>
          <w:p w14:paraId="5DB69F13" w14:textId="0F7F6C5A" w:rsidR="00C27FF4" w:rsidRPr="00F16B52" w:rsidRDefault="00C27FF4" w:rsidP="00D323C9">
            <w:pPr>
              <w:spacing w:before="60" w:after="60"/>
            </w:pPr>
            <w:r w:rsidRPr="00F16B52">
              <w:t>EOSR</w:t>
            </w:r>
          </w:p>
        </w:tc>
        <w:tc>
          <w:tcPr>
            <w:tcW w:w="7331" w:type="dxa"/>
          </w:tcPr>
          <w:p w14:paraId="42017897" w14:textId="5A86D976" w:rsidR="00C27FF4" w:rsidRPr="00F16B52" w:rsidRDefault="00933558" w:rsidP="00D323C9">
            <w:pPr>
              <w:spacing w:before="60" w:after="60"/>
            </w:pPr>
            <w:r w:rsidRPr="00F16B52">
              <w:t>Early outage safety review</w:t>
            </w:r>
          </w:p>
        </w:tc>
      </w:tr>
      <w:tr w:rsidR="004A706F" w:rsidRPr="00F16B52" w14:paraId="3B31CC1F" w14:textId="77777777" w:rsidTr="00FB0CE0">
        <w:tc>
          <w:tcPr>
            <w:tcW w:w="2405" w:type="dxa"/>
          </w:tcPr>
          <w:p w14:paraId="58F0EF3C" w14:textId="3BEAA1E6" w:rsidR="004A706F" w:rsidRPr="00F16B52" w:rsidRDefault="0019536D" w:rsidP="00D323C9">
            <w:pPr>
              <w:spacing w:before="60" w:after="60"/>
            </w:pPr>
            <w:r w:rsidRPr="00F16B52">
              <w:t>FME</w:t>
            </w:r>
          </w:p>
        </w:tc>
        <w:tc>
          <w:tcPr>
            <w:tcW w:w="7331" w:type="dxa"/>
          </w:tcPr>
          <w:p w14:paraId="2E16C935" w14:textId="28513E2C" w:rsidR="004A706F" w:rsidRPr="00F16B52" w:rsidRDefault="00933558" w:rsidP="00D323C9">
            <w:pPr>
              <w:spacing w:before="60" w:after="60"/>
            </w:pPr>
            <w:r w:rsidRPr="00F16B52">
              <w:t>Foreign material exclusion</w:t>
            </w:r>
          </w:p>
        </w:tc>
      </w:tr>
      <w:tr w:rsidR="00B53317" w:rsidRPr="00F16B52" w14:paraId="726C27DC" w14:textId="77777777" w:rsidTr="00FB0CE0">
        <w:tc>
          <w:tcPr>
            <w:tcW w:w="2405" w:type="dxa"/>
          </w:tcPr>
          <w:p w14:paraId="4110FE41" w14:textId="43DBC7A9" w:rsidR="00B53317" w:rsidRPr="00F16B52" w:rsidRDefault="00C27FF4" w:rsidP="00D323C9">
            <w:pPr>
              <w:spacing w:before="60" w:after="60"/>
            </w:pPr>
            <w:r w:rsidRPr="00F16B52">
              <w:t>INA</w:t>
            </w:r>
          </w:p>
        </w:tc>
        <w:tc>
          <w:tcPr>
            <w:tcW w:w="7331" w:type="dxa"/>
          </w:tcPr>
          <w:p w14:paraId="43F6E997" w14:textId="66B2B3DD" w:rsidR="00B53317" w:rsidRPr="00F16B52" w:rsidRDefault="00933558" w:rsidP="00D323C9">
            <w:pPr>
              <w:spacing w:before="60" w:after="60"/>
            </w:pPr>
            <w:r w:rsidRPr="00F16B52">
              <w:t>Independent nuclear assur</w:t>
            </w:r>
            <w:r w:rsidR="004A706F" w:rsidRPr="00F16B52">
              <w:t>a</w:t>
            </w:r>
            <w:r w:rsidR="00C27FF4" w:rsidRPr="00F16B52">
              <w:t>nce</w:t>
            </w:r>
          </w:p>
        </w:tc>
      </w:tr>
      <w:tr w:rsidR="00B53317" w:rsidRPr="00F16B52" w14:paraId="6A43F00C" w14:textId="77777777" w:rsidTr="00FB0CE0">
        <w:tc>
          <w:tcPr>
            <w:tcW w:w="2405" w:type="dxa"/>
          </w:tcPr>
          <w:p w14:paraId="3A42133D" w14:textId="7BDA7421" w:rsidR="00B53317" w:rsidRPr="00F16B52" w:rsidRDefault="00BE5127" w:rsidP="00D323C9">
            <w:pPr>
              <w:spacing w:before="60" w:after="60"/>
            </w:pPr>
            <w:r w:rsidRPr="00F16B52">
              <w:t>INSA</w:t>
            </w:r>
          </w:p>
        </w:tc>
        <w:tc>
          <w:tcPr>
            <w:tcW w:w="7331" w:type="dxa"/>
          </w:tcPr>
          <w:p w14:paraId="13E8EFCB" w14:textId="6C1B5402" w:rsidR="00B53317" w:rsidRPr="00F16B52" w:rsidRDefault="00933558" w:rsidP="00D323C9">
            <w:pPr>
              <w:spacing w:before="60" w:after="60"/>
            </w:pPr>
            <w:r w:rsidRPr="00F16B52">
              <w:t>Independent nuclear safety assessment</w:t>
            </w:r>
          </w:p>
        </w:tc>
      </w:tr>
      <w:tr w:rsidR="00B53317" w:rsidRPr="00F16B52" w14:paraId="701368D5" w14:textId="77777777" w:rsidTr="00FB0CE0">
        <w:tc>
          <w:tcPr>
            <w:tcW w:w="2405" w:type="dxa"/>
          </w:tcPr>
          <w:p w14:paraId="4B5CEA21" w14:textId="6F463B96" w:rsidR="00B53317" w:rsidRPr="00F16B52" w:rsidRDefault="0048494A" w:rsidP="00D323C9">
            <w:pPr>
              <w:spacing w:before="60" w:after="60"/>
            </w:pPr>
            <w:r w:rsidRPr="00F16B52">
              <w:t>LC</w:t>
            </w:r>
          </w:p>
        </w:tc>
        <w:tc>
          <w:tcPr>
            <w:tcW w:w="7331" w:type="dxa"/>
          </w:tcPr>
          <w:p w14:paraId="468ED1CC" w14:textId="1760D6CF" w:rsidR="00B53317" w:rsidRPr="00F16B52" w:rsidRDefault="0083221A" w:rsidP="00D323C9">
            <w:pPr>
              <w:spacing w:before="60" w:after="60"/>
            </w:pPr>
            <w:r w:rsidRPr="00F16B52">
              <w:t>L</w:t>
            </w:r>
            <w:r w:rsidR="0048494A" w:rsidRPr="00F16B52">
              <w:t xml:space="preserve">icence </w:t>
            </w:r>
            <w:r w:rsidR="00797E13">
              <w:t>c</w:t>
            </w:r>
            <w:r w:rsidR="0048494A" w:rsidRPr="00F16B52">
              <w:t>ondition</w:t>
            </w:r>
          </w:p>
        </w:tc>
      </w:tr>
      <w:tr w:rsidR="00631DC1" w:rsidRPr="00F16B52" w14:paraId="7DE8F341" w14:textId="77777777" w:rsidTr="00FB0CE0">
        <w:tc>
          <w:tcPr>
            <w:tcW w:w="2405" w:type="dxa"/>
          </w:tcPr>
          <w:p w14:paraId="43CF46A3" w14:textId="75F78EC5" w:rsidR="00631DC1" w:rsidRPr="00F16B52" w:rsidRDefault="00631DC1" w:rsidP="00D323C9">
            <w:pPr>
              <w:spacing w:before="60" w:after="60"/>
            </w:pPr>
            <w:r>
              <w:t>MITS</w:t>
            </w:r>
          </w:p>
        </w:tc>
        <w:tc>
          <w:tcPr>
            <w:tcW w:w="7331" w:type="dxa"/>
          </w:tcPr>
          <w:p w14:paraId="01D5B0B6" w14:textId="0C4DD7AC" w:rsidR="00631DC1" w:rsidRPr="00F16B52" w:rsidRDefault="00631DC1" w:rsidP="00D323C9">
            <w:pPr>
              <w:spacing w:before="60" w:after="60"/>
            </w:pPr>
            <w:r w:rsidRPr="00631DC1">
              <w:t>maintenance, inspection and test schedule</w:t>
            </w:r>
          </w:p>
        </w:tc>
      </w:tr>
      <w:tr w:rsidR="00F704F2" w:rsidRPr="00F16B52" w14:paraId="44B05F37" w14:textId="77777777" w:rsidTr="00FB0CE0">
        <w:tc>
          <w:tcPr>
            <w:tcW w:w="2405" w:type="dxa"/>
          </w:tcPr>
          <w:p w14:paraId="60C06693" w14:textId="334CB037" w:rsidR="00F704F2" w:rsidRPr="00F16B52" w:rsidRDefault="00F704F2" w:rsidP="00D323C9">
            <w:pPr>
              <w:spacing w:before="60" w:after="60"/>
            </w:pPr>
            <w:r w:rsidRPr="00F16B52">
              <w:t>ODR</w:t>
            </w:r>
          </w:p>
        </w:tc>
        <w:tc>
          <w:tcPr>
            <w:tcW w:w="7331" w:type="dxa"/>
          </w:tcPr>
          <w:p w14:paraId="502C0B0A" w14:textId="3B51A4EE" w:rsidR="00F704F2" w:rsidRPr="00F16B52" w:rsidRDefault="00F704F2" w:rsidP="00D323C9">
            <w:pPr>
              <w:spacing w:before="60" w:after="60"/>
            </w:pPr>
            <w:r w:rsidRPr="00F16B52">
              <w:t xml:space="preserve">Off-load </w:t>
            </w:r>
            <w:r w:rsidR="00F81FEA">
              <w:t>d</w:t>
            </w:r>
            <w:r w:rsidR="00F81FEA" w:rsidRPr="00F16B52">
              <w:t xml:space="preserve">epressurised </w:t>
            </w:r>
            <w:r w:rsidR="00F81FEA">
              <w:t>r</w:t>
            </w:r>
            <w:r w:rsidR="00F81FEA" w:rsidRPr="00F16B52">
              <w:t>efuelling</w:t>
            </w:r>
          </w:p>
        </w:tc>
      </w:tr>
      <w:tr w:rsidR="004A706F" w:rsidRPr="00F16B52" w14:paraId="192E3960" w14:textId="77777777" w:rsidTr="00FB0CE0">
        <w:tc>
          <w:tcPr>
            <w:tcW w:w="2405" w:type="dxa"/>
          </w:tcPr>
          <w:p w14:paraId="5D946BAC" w14:textId="5F545271" w:rsidR="004A706F" w:rsidRPr="00F16B52" w:rsidRDefault="004A706F" w:rsidP="00D323C9">
            <w:pPr>
              <w:spacing w:before="60" w:after="60"/>
            </w:pPr>
            <w:r w:rsidRPr="00F16B52">
              <w:t>OFI</w:t>
            </w:r>
          </w:p>
        </w:tc>
        <w:tc>
          <w:tcPr>
            <w:tcW w:w="7331" w:type="dxa"/>
          </w:tcPr>
          <w:p w14:paraId="21F39880" w14:textId="6AF05F4F" w:rsidR="004A706F" w:rsidRPr="00F16B52" w:rsidRDefault="00933558" w:rsidP="00D323C9">
            <w:pPr>
              <w:spacing w:before="60" w:after="60"/>
            </w:pPr>
            <w:r w:rsidRPr="00F16B52">
              <w:t>Opportunity for improvement</w:t>
            </w:r>
          </w:p>
        </w:tc>
      </w:tr>
      <w:tr w:rsidR="007E7235" w:rsidRPr="00F16B52" w14:paraId="2F8C163A" w14:textId="77777777" w:rsidTr="00FB0CE0">
        <w:tc>
          <w:tcPr>
            <w:tcW w:w="2405" w:type="dxa"/>
          </w:tcPr>
          <w:p w14:paraId="5DAE071A" w14:textId="7C8BF799" w:rsidR="007E7235" w:rsidRPr="00F16B52" w:rsidRDefault="007E7235" w:rsidP="00D323C9">
            <w:pPr>
              <w:spacing w:before="60" w:after="60"/>
            </w:pPr>
            <w:r w:rsidRPr="00F16B52">
              <w:t>ONR</w:t>
            </w:r>
          </w:p>
        </w:tc>
        <w:tc>
          <w:tcPr>
            <w:tcW w:w="7331" w:type="dxa"/>
          </w:tcPr>
          <w:p w14:paraId="78535260" w14:textId="20A69CB9" w:rsidR="007E7235" w:rsidRPr="00F16B52" w:rsidRDefault="007E7235" w:rsidP="00D323C9">
            <w:pPr>
              <w:spacing w:before="60" w:after="60"/>
            </w:pPr>
            <w:r w:rsidRPr="00F16B52">
              <w:t xml:space="preserve">Office for Nuclear Regulation </w:t>
            </w:r>
          </w:p>
        </w:tc>
      </w:tr>
      <w:tr w:rsidR="003A4A42" w:rsidRPr="0010452B" w14:paraId="2AA3759D" w14:textId="77777777" w:rsidTr="00FB0CE0">
        <w:tc>
          <w:tcPr>
            <w:tcW w:w="2405" w:type="dxa"/>
          </w:tcPr>
          <w:p w14:paraId="5CD3360A" w14:textId="7185CF13" w:rsidR="003A4A42" w:rsidRPr="00F16B52" w:rsidRDefault="003A4A42" w:rsidP="00D323C9">
            <w:pPr>
              <w:spacing w:before="60" w:after="60"/>
            </w:pPr>
            <w:r w:rsidRPr="00F16B52">
              <w:t>PCPV</w:t>
            </w:r>
          </w:p>
        </w:tc>
        <w:tc>
          <w:tcPr>
            <w:tcW w:w="7331" w:type="dxa"/>
          </w:tcPr>
          <w:p w14:paraId="2DCCF36D" w14:textId="6B91FA51" w:rsidR="003A4A42" w:rsidRPr="005A054E" w:rsidRDefault="003A4A42" w:rsidP="00D323C9">
            <w:pPr>
              <w:spacing w:before="60" w:after="60"/>
              <w:rPr>
                <w:lang w:val="it-IT"/>
              </w:rPr>
            </w:pPr>
            <w:r w:rsidRPr="005A054E">
              <w:rPr>
                <w:lang w:val="it-IT"/>
              </w:rPr>
              <w:t xml:space="preserve">Pre-stressed </w:t>
            </w:r>
            <w:r w:rsidR="00F81FEA">
              <w:rPr>
                <w:lang w:val="it-IT"/>
              </w:rPr>
              <w:t>c</w:t>
            </w:r>
            <w:r w:rsidR="00F81FEA" w:rsidRPr="005A054E">
              <w:rPr>
                <w:lang w:val="it-IT"/>
              </w:rPr>
              <w:t xml:space="preserve">oncrete </w:t>
            </w:r>
            <w:r w:rsidR="00F81FEA">
              <w:rPr>
                <w:lang w:val="it-IT"/>
              </w:rPr>
              <w:t>p</w:t>
            </w:r>
            <w:r w:rsidR="00F81FEA" w:rsidRPr="005A054E">
              <w:rPr>
                <w:lang w:val="it-IT"/>
              </w:rPr>
              <w:t xml:space="preserve">ressure </w:t>
            </w:r>
            <w:r w:rsidR="00F81FEA">
              <w:rPr>
                <w:lang w:val="it-IT"/>
              </w:rPr>
              <w:t>v</w:t>
            </w:r>
            <w:r w:rsidR="00F81FEA" w:rsidRPr="005A054E">
              <w:rPr>
                <w:lang w:val="it-IT"/>
              </w:rPr>
              <w:t>essel</w:t>
            </w:r>
          </w:p>
        </w:tc>
      </w:tr>
      <w:tr w:rsidR="000A7660" w:rsidRPr="00F16B52" w14:paraId="2C5FC6A9" w14:textId="77777777" w:rsidTr="00FB0CE0">
        <w:tc>
          <w:tcPr>
            <w:tcW w:w="2405" w:type="dxa"/>
          </w:tcPr>
          <w:p w14:paraId="538B5D84" w14:textId="532A442D" w:rsidR="000A7660" w:rsidRPr="00F16B52" w:rsidRDefault="000A7660" w:rsidP="00D323C9">
            <w:pPr>
              <w:spacing w:before="60" w:after="60"/>
            </w:pPr>
            <w:r w:rsidRPr="00F16B52">
              <w:t>PSSR</w:t>
            </w:r>
          </w:p>
        </w:tc>
        <w:tc>
          <w:tcPr>
            <w:tcW w:w="7331" w:type="dxa"/>
          </w:tcPr>
          <w:p w14:paraId="248F6699" w14:textId="75497565" w:rsidR="000A7660" w:rsidRPr="00F16B52" w:rsidRDefault="00933558" w:rsidP="00D323C9">
            <w:pPr>
              <w:spacing w:before="60" w:after="60"/>
            </w:pPr>
            <w:r w:rsidRPr="00F16B52">
              <w:t xml:space="preserve">Pressure </w:t>
            </w:r>
            <w:r w:rsidR="00F81FEA">
              <w:t>S</w:t>
            </w:r>
            <w:r w:rsidR="00F81FEA" w:rsidRPr="00F16B52">
              <w:t xml:space="preserve">ystems </w:t>
            </w:r>
            <w:r w:rsidR="00F81FEA">
              <w:t>S</w:t>
            </w:r>
            <w:r w:rsidRPr="00F16B52">
              <w:t xml:space="preserve">afety </w:t>
            </w:r>
            <w:r w:rsidR="00F81FEA">
              <w:t>R</w:t>
            </w:r>
            <w:r w:rsidRPr="00F16B52">
              <w:t>egulations</w:t>
            </w:r>
          </w:p>
        </w:tc>
      </w:tr>
      <w:tr w:rsidR="0065515B" w:rsidRPr="00F16B52" w14:paraId="2E71F4CA" w14:textId="77777777" w:rsidTr="00FB0CE0">
        <w:tc>
          <w:tcPr>
            <w:tcW w:w="2405" w:type="dxa"/>
          </w:tcPr>
          <w:p w14:paraId="71A0A033" w14:textId="62F7C875" w:rsidR="0065515B" w:rsidRPr="00F16B52" w:rsidRDefault="0065515B" w:rsidP="00D323C9">
            <w:pPr>
              <w:spacing w:before="60" w:after="60"/>
            </w:pPr>
            <w:r>
              <w:t>R</w:t>
            </w:r>
            <w:r w:rsidR="00697055">
              <w:t>1/R2</w:t>
            </w:r>
          </w:p>
        </w:tc>
        <w:tc>
          <w:tcPr>
            <w:tcW w:w="7331" w:type="dxa"/>
          </w:tcPr>
          <w:p w14:paraId="3A2EBF69" w14:textId="55DF339A" w:rsidR="0065515B" w:rsidRPr="00F16B52" w:rsidRDefault="0065515B" w:rsidP="00905D66">
            <w:pPr>
              <w:spacing w:before="60" w:after="60"/>
            </w:pPr>
            <w:r>
              <w:t xml:space="preserve">Reactor </w:t>
            </w:r>
            <w:r w:rsidR="00697055">
              <w:t>1/Reactor 2</w:t>
            </w:r>
          </w:p>
        </w:tc>
      </w:tr>
      <w:tr w:rsidR="006A7505" w:rsidRPr="00F16B52" w14:paraId="4AB21A34" w14:textId="77777777" w:rsidTr="00FB0CE0">
        <w:tc>
          <w:tcPr>
            <w:tcW w:w="2405" w:type="dxa"/>
          </w:tcPr>
          <w:p w14:paraId="370808C2" w14:textId="58766351" w:rsidR="006A7505" w:rsidRPr="00F16B52" w:rsidRDefault="000F058A" w:rsidP="00D323C9">
            <w:pPr>
              <w:spacing w:before="60" w:after="60"/>
            </w:pPr>
            <w:r w:rsidRPr="00F16B52">
              <w:t>RI</w:t>
            </w:r>
          </w:p>
        </w:tc>
        <w:tc>
          <w:tcPr>
            <w:tcW w:w="7331" w:type="dxa"/>
          </w:tcPr>
          <w:p w14:paraId="4A44C122" w14:textId="1A45310B" w:rsidR="006A7505" w:rsidRPr="00F16B52" w:rsidRDefault="00933558" w:rsidP="00D323C9">
            <w:pPr>
              <w:spacing w:before="60" w:after="60"/>
            </w:pPr>
            <w:r w:rsidRPr="00F16B52">
              <w:t>Regulatory issue</w:t>
            </w:r>
          </w:p>
        </w:tc>
      </w:tr>
      <w:tr w:rsidR="00BB2228" w:rsidRPr="00F16B52" w14:paraId="00FB7AF7" w14:textId="77777777" w:rsidTr="00FB0CE0">
        <w:tc>
          <w:tcPr>
            <w:tcW w:w="2405" w:type="dxa"/>
          </w:tcPr>
          <w:p w14:paraId="1C3BA996" w14:textId="2D71B5D2" w:rsidR="00BB2228" w:rsidRPr="00F16B52" w:rsidRDefault="00BB2228" w:rsidP="00D323C9">
            <w:pPr>
              <w:spacing w:before="60" w:after="60"/>
            </w:pPr>
            <w:r w:rsidRPr="00F16B52">
              <w:t>RIDDOR</w:t>
            </w:r>
          </w:p>
        </w:tc>
        <w:tc>
          <w:tcPr>
            <w:tcW w:w="7331" w:type="dxa"/>
          </w:tcPr>
          <w:p w14:paraId="37E5ABC5" w14:textId="74A7CDF4" w:rsidR="00BB2228" w:rsidRPr="00F16B52" w:rsidRDefault="00BB2228" w:rsidP="00D323C9">
            <w:pPr>
              <w:spacing w:before="60" w:after="60"/>
            </w:pPr>
            <w:r w:rsidRPr="00F16B52">
              <w:t>Reporting of Injuries, Diseases and Dangerous Occurrences Regulations</w:t>
            </w:r>
          </w:p>
        </w:tc>
      </w:tr>
      <w:tr w:rsidR="0099513B" w:rsidRPr="00F16B52" w14:paraId="47CE553C" w14:textId="77777777" w:rsidTr="00FB0CE0">
        <w:tc>
          <w:tcPr>
            <w:tcW w:w="2405" w:type="dxa"/>
          </w:tcPr>
          <w:p w14:paraId="2237F8D3" w14:textId="58D4A2AC" w:rsidR="0099513B" w:rsidRPr="00F16B52" w:rsidRDefault="0099513B" w:rsidP="00D323C9">
            <w:pPr>
              <w:spacing w:before="60" w:after="60"/>
            </w:pPr>
            <w:r w:rsidRPr="00F16B52">
              <w:t>SQEP</w:t>
            </w:r>
          </w:p>
        </w:tc>
        <w:tc>
          <w:tcPr>
            <w:tcW w:w="7331" w:type="dxa"/>
          </w:tcPr>
          <w:p w14:paraId="585173A5" w14:textId="57F93E41" w:rsidR="0099513B" w:rsidRPr="00F16B52" w:rsidRDefault="00E32ABA" w:rsidP="00D323C9">
            <w:pPr>
              <w:spacing w:before="60" w:after="60"/>
            </w:pPr>
            <w:r w:rsidRPr="00F16B52">
              <w:t>S</w:t>
            </w:r>
            <w:r w:rsidR="0099513B" w:rsidRPr="00F16B52">
              <w:t xml:space="preserve">uitably </w:t>
            </w:r>
            <w:r w:rsidR="00F81FEA">
              <w:t>q</w:t>
            </w:r>
            <w:r w:rsidR="00F81FEA" w:rsidRPr="00F16B52">
              <w:t xml:space="preserve">ualified </w:t>
            </w:r>
            <w:r w:rsidR="0099513B" w:rsidRPr="00F16B52">
              <w:t xml:space="preserve">and </w:t>
            </w:r>
            <w:r w:rsidR="00F81FEA">
              <w:t>e</w:t>
            </w:r>
            <w:r w:rsidR="00F81FEA" w:rsidRPr="00F16B52">
              <w:t xml:space="preserve">xperienced </w:t>
            </w:r>
            <w:r w:rsidR="00F81FEA">
              <w:t>p</w:t>
            </w:r>
            <w:r w:rsidR="00F81FEA" w:rsidRPr="00F16B52">
              <w:t>erson</w:t>
            </w:r>
            <w:r w:rsidR="0099513B" w:rsidRPr="00F16B52">
              <w:t>(s)</w:t>
            </w:r>
          </w:p>
        </w:tc>
      </w:tr>
      <w:tr w:rsidR="0033242C" w:rsidRPr="00F16B52" w14:paraId="42AECA3F" w14:textId="77777777" w:rsidTr="00FB0CE0">
        <w:tc>
          <w:tcPr>
            <w:tcW w:w="2405" w:type="dxa"/>
          </w:tcPr>
          <w:p w14:paraId="526E2E5A" w14:textId="029F22D3" w:rsidR="0033242C" w:rsidRPr="00F16B52" w:rsidRDefault="00401A9E" w:rsidP="00D323C9">
            <w:pPr>
              <w:spacing w:before="60" w:after="60"/>
            </w:pPr>
            <w:r w:rsidRPr="00F16B52">
              <w:t>SRGW</w:t>
            </w:r>
          </w:p>
        </w:tc>
        <w:tc>
          <w:tcPr>
            <w:tcW w:w="7331" w:type="dxa"/>
          </w:tcPr>
          <w:p w14:paraId="67F5258F" w14:textId="0BD04B05" w:rsidR="0033242C" w:rsidRPr="00F16B52" w:rsidRDefault="00933558" w:rsidP="00D323C9">
            <w:pPr>
              <w:spacing w:before="60" w:after="60"/>
            </w:pPr>
            <w:r w:rsidRPr="00F16B52">
              <w:t>Seal ring groove wall</w:t>
            </w:r>
          </w:p>
        </w:tc>
      </w:tr>
      <w:tr w:rsidR="007E7235" w:rsidRPr="00F16B52" w14:paraId="564058CB" w14:textId="77777777" w:rsidTr="00FB0CE0">
        <w:tc>
          <w:tcPr>
            <w:tcW w:w="2405" w:type="dxa"/>
          </w:tcPr>
          <w:p w14:paraId="4D3F02EE" w14:textId="66BAD56D" w:rsidR="007E7235" w:rsidRPr="00F16B52" w:rsidRDefault="0048494A" w:rsidP="00D323C9">
            <w:pPr>
              <w:spacing w:before="60" w:after="60"/>
            </w:pPr>
            <w:r w:rsidRPr="00F16B52">
              <w:t>TOR</w:t>
            </w:r>
          </w:p>
        </w:tc>
        <w:tc>
          <w:tcPr>
            <w:tcW w:w="7331" w:type="dxa"/>
          </w:tcPr>
          <w:p w14:paraId="056030E4" w14:textId="4386B790" w:rsidR="007E7235" w:rsidRPr="00F16B52" w:rsidRDefault="00933558" w:rsidP="00D323C9">
            <w:pPr>
              <w:spacing w:before="60" w:after="60"/>
            </w:pPr>
            <w:proofErr w:type="spellStart"/>
            <w:r w:rsidRPr="00F16B52">
              <w:t>Torness</w:t>
            </w:r>
            <w:proofErr w:type="spellEnd"/>
            <w:r w:rsidRPr="00F16B52">
              <w:t xml:space="preserve"> nuclear power station</w:t>
            </w:r>
          </w:p>
        </w:tc>
      </w:tr>
    </w:tbl>
    <w:p w14:paraId="55BFC9BA" w14:textId="77777777" w:rsidR="00B53317" w:rsidRPr="00F16B52" w:rsidRDefault="00B53317" w:rsidP="00D323C9"/>
    <w:p w14:paraId="3C974B61" w14:textId="77777777" w:rsidR="00F8500A" w:rsidRPr="00F16B52" w:rsidRDefault="00F8500A" w:rsidP="00D323C9">
      <w:pPr>
        <w:pStyle w:val="Heading1"/>
        <w:sectPr w:rsidR="00F8500A" w:rsidRPr="00F16B52" w:rsidSect="00B82646">
          <w:pgSz w:w="11906" w:h="16838" w:code="9"/>
          <w:pgMar w:top="1440" w:right="1080" w:bottom="1440" w:left="108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rPr>
      </w:sdtEndPr>
      <w:sdtContent>
        <w:p w14:paraId="7F366CE6" w14:textId="0DAC25A6" w:rsidR="00F8500A" w:rsidRPr="00F16B52" w:rsidRDefault="00F8500A" w:rsidP="00D323C9">
          <w:pPr>
            <w:pStyle w:val="TOCHeading"/>
            <w:rPr>
              <w:color w:val="auto"/>
              <w:sz w:val="48"/>
              <w:szCs w:val="48"/>
              <w:lang w:val="en-GB"/>
            </w:rPr>
          </w:pPr>
          <w:r w:rsidRPr="00F16B52">
            <w:rPr>
              <w:color w:val="auto"/>
              <w:sz w:val="48"/>
              <w:szCs w:val="48"/>
              <w:lang w:val="en-GB"/>
            </w:rPr>
            <w:t xml:space="preserve">Table of </w:t>
          </w:r>
          <w:r w:rsidR="00CC3D00">
            <w:rPr>
              <w:color w:val="auto"/>
              <w:sz w:val="48"/>
              <w:szCs w:val="48"/>
              <w:lang w:val="en-GB"/>
            </w:rPr>
            <w:t>c</w:t>
          </w:r>
          <w:r w:rsidR="00CC3D00" w:rsidRPr="00F16B52">
            <w:rPr>
              <w:color w:val="auto"/>
              <w:sz w:val="48"/>
              <w:szCs w:val="48"/>
              <w:lang w:val="en-GB"/>
            </w:rPr>
            <w:t>ontents</w:t>
          </w:r>
        </w:p>
        <w:p w14:paraId="79BA6EF7" w14:textId="414D1FAC" w:rsidR="00F117CB" w:rsidRDefault="00F8500A">
          <w:pPr>
            <w:pStyle w:val="TOC1"/>
            <w:rPr>
              <w:rFonts w:asciiTheme="minorHAnsi" w:eastAsiaTheme="minorEastAsia" w:hAnsiTheme="minorHAnsi" w:cstheme="minorBidi"/>
              <w:kern w:val="2"/>
              <w:sz w:val="22"/>
              <w:lang w:val="en-US" w:bidi="ar-SA"/>
              <w14:ligatures w14:val="standardContextual"/>
            </w:rPr>
          </w:pPr>
          <w:r w:rsidRPr="00F16B52">
            <w:rPr>
              <w:noProof w:val="0"/>
            </w:rPr>
            <w:fldChar w:fldCharType="begin"/>
          </w:r>
          <w:r w:rsidRPr="00F16B52">
            <w:rPr>
              <w:noProof w:val="0"/>
            </w:rPr>
            <w:instrText xml:space="preserve"> TOC \o "1-3" \h \z \u </w:instrText>
          </w:r>
          <w:r w:rsidRPr="00F16B52">
            <w:rPr>
              <w:noProof w:val="0"/>
            </w:rPr>
            <w:fldChar w:fldCharType="separate"/>
          </w:r>
          <w:hyperlink w:anchor="_Toc185607057" w:history="1">
            <w:r w:rsidR="00F117CB" w:rsidRPr="00E3008B">
              <w:rPr>
                <w:rStyle w:val="Hyperlink"/>
              </w:rPr>
              <w:t>Executive summary</w:t>
            </w:r>
            <w:r w:rsidR="00F117CB">
              <w:rPr>
                <w:webHidden/>
              </w:rPr>
              <w:tab/>
            </w:r>
            <w:r w:rsidR="00F117CB">
              <w:rPr>
                <w:webHidden/>
              </w:rPr>
              <w:fldChar w:fldCharType="begin"/>
            </w:r>
            <w:r w:rsidR="00F117CB">
              <w:rPr>
                <w:webHidden/>
              </w:rPr>
              <w:instrText xml:space="preserve"> PAGEREF _Toc185607057 \h </w:instrText>
            </w:r>
            <w:r w:rsidR="00F117CB">
              <w:rPr>
                <w:webHidden/>
              </w:rPr>
            </w:r>
            <w:r w:rsidR="00F117CB">
              <w:rPr>
                <w:webHidden/>
              </w:rPr>
              <w:fldChar w:fldCharType="separate"/>
            </w:r>
            <w:r w:rsidR="00F117CB">
              <w:rPr>
                <w:webHidden/>
              </w:rPr>
              <w:t>4</w:t>
            </w:r>
            <w:r w:rsidR="00F117CB">
              <w:rPr>
                <w:webHidden/>
              </w:rPr>
              <w:fldChar w:fldCharType="end"/>
            </w:r>
          </w:hyperlink>
        </w:p>
        <w:p w14:paraId="004001F4" w14:textId="0929A626" w:rsidR="00F117CB" w:rsidRDefault="00352EDA">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5607058" w:history="1">
            <w:r w:rsidR="00F117CB" w:rsidRPr="00E3008B">
              <w:rPr>
                <w:rStyle w:val="Hyperlink"/>
              </w:rPr>
              <w:t>1.</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Permission requested</w:t>
            </w:r>
            <w:r w:rsidR="00F117CB">
              <w:rPr>
                <w:webHidden/>
              </w:rPr>
              <w:tab/>
            </w:r>
            <w:r w:rsidR="00F117CB">
              <w:rPr>
                <w:webHidden/>
              </w:rPr>
              <w:fldChar w:fldCharType="begin"/>
            </w:r>
            <w:r w:rsidR="00F117CB">
              <w:rPr>
                <w:webHidden/>
              </w:rPr>
              <w:instrText xml:space="preserve"> PAGEREF _Toc185607058 \h </w:instrText>
            </w:r>
            <w:r w:rsidR="00F117CB">
              <w:rPr>
                <w:webHidden/>
              </w:rPr>
            </w:r>
            <w:r w:rsidR="00F117CB">
              <w:rPr>
                <w:webHidden/>
              </w:rPr>
              <w:fldChar w:fldCharType="separate"/>
            </w:r>
            <w:r w:rsidR="00F117CB">
              <w:rPr>
                <w:webHidden/>
              </w:rPr>
              <w:t>9</w:t>
            </w:r>
            <w:r w:rsidR="00F117CB">
              <w:rPr>
                <w:webHidden/>
              </w:rPr>
              <w:fldChar w:fldCharType="end"/>
            </w:r>
          </w:hyperlink>
        </w:p>
        <w:p w14:paraId="3297A9CF" w14:textId="77533F55" w:rsidR="00F117CB" w:rsidRDefault="00352EDA">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5607059" w:history="1">
            <w:r w:rsidR="00F117CB" w:rsidRPr="00E3008B">
              <w:rPr>
                <w:rStyle w:val="Hyperlink"/>
              </w:rPr>
              <w:t>2.</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Background</w:t>
            </w:r>
            <w:r w:rsidR="00F117CB">
              <w:rPr>
                <w:webHidden/>
              </w:rPr>
              <w:tab/>
            </w:r>
            <w:r w:rsidR="00F117CB">
              <w:rPr>
                <w:webHidden/>
              </w:rPr>
              <w:fldChar w:fldCharType="begin"/>
            </w:r>
            <w:r w:rsidR="00F117CB">
              <w:rPr>
                <w:webHidden/>
              </w:rPr>
              <w:instrText xml:space="preserve"> PAGEREF _Toc185607059 \h </w:instrText>
            </w:r>
            <w:r w:rsidR="00F117CB">
              <w:rPr>
                <w:webHidden/>
              </w:rPr>
            </w:r>
            <w:r w:rsidR="00F117CB">
              <w:rPr>
                <w:webHidden/>
              </w:rPr>
              <w:fldChar w:fldCharType="separate"/>
            </w:r>
            <w:r w:rsidR="00F117CB">
              <w:rPr>
                <w:webHidden/>
              </w:rPr>
              <w:t>9</w:t>
            </w:r>
            <w:r w:rsidR="00F117CB">
              <w:rPr>
                <w:webHidden/>
              </w:rPr>
              <w:fldChar w:fldCharType="end"/>
            </w:r>
          </w:hyperlink>
        </w:p>
        <w:p w14:paraId="7F5A3E91" w14:textId="6CD8717B" w:rsidR="00F117CB" w:rsidRDefault="00352EDA">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5607060" w:history="1">
            <w:r w:rsidR="00F117CB" w:rsidRPr="00E3008B">
              <w:rPr>
                <w:rStyle w:val="Hyperlink"/>
              </w:rPr>
              <w:t>3.</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Assessment and inspection carried out by ONR in consideration of this request</w:t>
            </w:r>
            <w:r w:rsidR="00F117CB">
              <w:rPr>
                <w:webHidden/>
              </w:rPr>
              <w:tab/>
            </w:r>
            <w:r w:rsidR="00F117CB">
              <w:rPr>
                <w:webHidden/>
              </w:rPr>
              <w:fldChar w:fldCharType="begin"/>
            </w:r>
            <w:r w:rsidR="00F117CB">
              <w:rPr>
                <w:webHidden/>
              </w:rPr>
              <w:instrText xml:space="preserve"> PAGEREF _Toc185607060 \h </w:instrText>
            </w:r>
            <w:r w:rsidR="00F117CB">
              <w:rPr>
                <w:webHidden/>
              </w:rPr>
            </w:r>
            <w:r w:rsidR="00F117CB">
              <w:rPr>
                <w:webHidden/>
              </w:rPr>
              <w:fldChar w:fldCharType="separate"/>
            </w:r>
            <w:r w:rsidR="00F117CB">
              <w:rPr>
                <w:webHidden/>
              </w:rPr>
              <w:t>9</w:t>
            </w:r>
            <w:r w:rsidR="00F117CB">
              <w:rPr>
                <w:webHidden/>
              </w:rPr>
              <w:fldChar w:fldCharType="end"/>
            </w:r>
          </w:hyperlink>
        </w:p>
        <w:p w14:paraId="441F3D22" w14:textId="2B6EDD49" w:rsidR="00F117CB" w:rsidRDefault="00352EDA">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5607061" w:history="1">
            <w:r w:rsidR="00F117CB" w:rsidRPr="00E3008B">
              <w:rPr>
                <w:rStyle w:val="Hyperlink"/>
              </w:rPr>
              <w:t>3.1.</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Metallic Structural Integrity</w:t>
            </w:r>
            <w:r w:rsidR="00F117CB">
              <w:rPr>
                <w:webHidden/>
              </w:rPr>
              <w:tab/>
            </w:r>
            <w:r w:rsidR="00F117CB">
              <w:rPr>
                <w:webHidden/>
              </w:rPr>
              <w:fldChar w:fldCharType="begin"/>
            </w:r>
            <w:r w:rsidR="00F117CB">
              <w:rPr>
                <w:webHidden/>
              </w:rPr>
              <w:instrText xml:space="preserve"> PAGEREF _Toc185607061 \h </w:instrText>
            </w:r>
            <w:r w:rsidR="00F117CB">
              <w:rPr>
                <w:webHidden/>
              </w:rPr>
            </w:r>
            <w:r w:rsidR="00F117CB">
              <w:rPr>
                <w:webHidden/>
              </w:rPr>
              <w:fldChar w:fldCharType="separate"/>
            </w:r>
            <w:r w:rsidR="00F117CB">
              <w:rPr>
                <w:webHidden/>
              </w:rPr>
              <w:t>11</w:t>
            </w:r>
            <w:r w:rsidR="00F117CB">
              <w:rPr>
                <w:webHidden/>
              </w:rPr>
              <w:fldChar w:fldCharType="end"/>
            </w:r>
          </w:hyperlink>
        </w:p>
        <w:p w14:paraId="7D790FF3" w14:textId="50292B04" w:rsidR="00F117CB" w:rsidRDefault="00352EDA">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5607062" w:history="1">
            <w:r w:rsidR="00F117CB" w:rsidRPr="00E3008B">
              <w:rPr>
                <w:rStyle w:val="Hyperlink"/>
              </w:rPr>
              <w:t>3.2.</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Graphite Structural Integrity</w:t>
            </w:r>
            <w:r w:rsidR="00F117CB">
              <w:rPr>
                <w:webHidden/>
              </w:rPr>
              <w:tab/>
            </w:r>
            <w:r w:rsidR="00F117CB">
              <w:rPr>
                <w:webHidden/>
              </w:rPr>
              <w:fldChar w:fldCharType="begin"/>
            </w:r>
            <w:r w:rsidR="00F117CB">
              <w:rPr>
                <w:webHidden/>
              </w:rPr>
              <w:instrText xml:space="preserve"> PAGEREF _Toc185607062 \h </w:instrText>
            </w:r>
            <w:r w:rsidR="00F117CB">
              <w:rPr>
                <w:webHidden/>
              </w:rPr>
            </w:r>
            <w:r w:rsidR="00F117CB">
              <w:rPr>
                <w:webHidden/>
              </w:rPr>
              <w:fldChar w:fldCharType="separate"/>
            </w:r>
            <w:r w:rsidR="00F117CB">
              <w:rPr>
                <w:webHidden/>
              </w:rPr>
              <w:t>12</w:t>
            </w:r>
            <w:r w:rsidR="00F117CB">
              <w:rPr>
                <w:webHidden/>
              </w:rPr>
              <w:fldChar w:fldCharType="end"/>
            </w:r>
          </w:hyperlink>
        </w:p>
        <w:p w14:paraId="2865CBE0" w14:textId="5A6BDE68" w:rsidR="00F117CB" w:rsidRDefault="00352EDA">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5607063" w:history="1">
            <w:r w:rsidR="00F117CB" w:rsidRPr="00E3008B">
              <w:rPr>
                <w:rStyle w:val="Hyperlink"/>
              </w:rPr>
              <w:t>3.3.</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Electrical Engineering</w:t>
            </w:r>
            <w:r w:rsidR="00F117CB">
              <w:rPr>
                <w:webHidden/>
              </w:rPr>
              <w:tab/>
            </w:r>
            <w:r w:rsidR="00F117CB">
              <w:rPr>
                <w:webHidden/>
              </w:rPr>
              <w:fldChar w:fldCharType="begin"/>
            </w:r>
            <w:r w:rsidR="00F117CB">
              <w:rPr>
                <w:webHidden/>
              </w:rPr>
              <w:instrText xml:space="preserve"> PAGEREF _Toc185607063 \h </w:instrText>
            </w:r>
            <w:r w:rsidR="00F117CB">
              <w:rPr>
                <w:webHidden/>
              </w:rPr>
            </w:r>
            <w:r w:rsidR="00F117CB">
              <w:rPr>
                <w:webHidden/>
              </w:rPr>
              <w:fldChar w:fldCharType="separate"/>
            </w:r>
            <w:r w:rsidR="00F117CB">
              <w:rPr>
                <w:webHidden/>
              </w:rPr>
              <w:t>14</w:t>
            </w:r>
            <w:r w:rsidR="00F117CB">
              <w:rPr>
                <w:webHidden/>
              </w:rPr>
              <w:fldChar w:fldCharType="end"/>
            </w:r>
          </w:hyperlink>
        </w:p>
        <w:p w14:paraId="644B07BF" w14:textId="705968A1" w:rsidR="00F117CB" w:rsidRDefault="00352EDA">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5607064" w:history="1">
            <w:r w:rsidR="00F117CB" w:rsidRPr="00E3008B">
              <w:rPr>
                <w:rStyle w:val="Hyperlink"/>
              </w:rPr>
              <w:t>3.4.</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Chemistry</w:t>
            </w:r>
            <w:r w:rsidR="00F117CB">
              <w:rPr>
                <w:webHidden/>
              </w:rPr>
              <w:tab/>
            </w:r>
            <w:r w:rsidR="00F117CB">
              <w:rPr>
                <w:webHidden/>
              </w:rPr>
              <w:fldChar w:fldCharType="begin"/>
            </w:r>
            <w:r w:rsidR="00F117CB">
              <w:rPr>
                <w:webHidden/>
              </w:rPr>
              <w:instrText xml:space="preserve"> PAGEREF _Toc185607064 \h </w:instrText>
            </w:r>
            <w:r w:rsidR="00F117CB">
              <w:rPr>
                <w:webHidden/>
              </w:rPr>
            </w:r>
            <w:r w:rsidR="00F117CB">
              <w:rPr>
                <w:webHidden/>
              </w:rPr>
              <w:fldChar w:fldCharType="separate"/>
            </w:r>
            <w:r w:rsidR="00F117CB">
              <w:rPr>
                <w:webHidden/>
              </w:rPr>
              <w:t>14</w:t>
            </w:r>
            <w:r w:rsidR="00F117CB">
              <w:rPr>
                <w:webHidden/>
              </w:rPr>
              <w:fldChar w:fldCharType="end"/>
            </w:r>
          </w:hyperlink>
        </w:p>
        <w:p w14:paraId="2D750D25" w14:textId="49506C34" w:rsidR="00F117CB" w:rsidRDefault="00352EDA">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5607065" w:history="1">
            <w:r w:rsidR="00F117CB" w:rsidRPr="00E3008B">
              <w:rPr>
                <w:rStyle w:val="Hyperlink"/>
              </w:rPr>
              <w:t>3.5.</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Control and Instrumentation</w:t>
            </w:r>
            <w:r w:rsidR="00F117CB">
              <w:rPr>
                <w:webHidden/>
              </w:rPr>
              <w:tab/>
            </w:r>
            <w:r w:rsidR="00F117CB">
              <w:rPr>
                <w:webHidden/>
              </w:rPr>
              <w:fldChar w:fldCharType="begin"/>
            </w:r>
            <w:r w:rsidR="00F117CB">
              <w:rPr>
                <w:webHidden/>
              </w:rPr>
              <w:instrText xml:space="preserve"> PAGEREF _Toc185607065 \h </w:instrText>
            </w:r>
            <w:r w:rsidR="00F117CB">
              <w:rPr>
                <w:webHidden/>
              </w:rPr>
            </w:r>
            <w:r w:rsidR="00F117CB">
              <w:rPr>
                <w:webHidden/>
              </w:rPr>
              <w:fldChar w:fldCharType="separate"/>
            </w:r>
            <w:r w:rsidR="00F117CB">
              <w:rPr>
                <w:webHidden/>
              </w:rPr>
              <w:t>15</w:t>
            </w:r>
            <w:r w:rsidR="00F117CB">
              <w:rPr>
                <w:webHidden/>
              </w:rPr>
              <w:fldChar w:fldCharType="end"/>
            </w:r>
          </w:hyperlink>
        </w:p>
        <w:p w14:paraId="7E860759" w14:textId="076B05E4" w:rsidR="00F117CB" w:rsidRDefault="00352EDA">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5607066" w:history="1">
            <w:r w:rsidR="00F117CB" w:rsidRPr="00E3008B">
              <w:rPr>
                <w:rStyle w:val="Hyperlink"/>
              </w:rPr>
              <w:t>3.6.</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Mechanical Engineering</w:t>
            </w:r>
            <w:r w:rsidR="00F117CB">
              <w:rPr>
                <w:webHidden/>
              </w:rPr>
              <w:tab/>
            </w:r>
            <w:r w:rsidR="00F117CB">
              <w:rPr>
                <w:webHidden/>
              </w:rPr>
              <w:fldChar w:fldCharType="begin"/>
            </w:r>
            <w:r w:rsidR="00F117CB">
              <w:rPr>
                <w:webHidden/>
              </w:rPr>
              <w:instrText xml:space="preserve"> PAGEREF _Toc185607066 \h </w:instrText>
            </w:r>
            <w:r w:rsidR="00F117CB">
              <w:rPr>
                <w:webHidden/>
              </w:rPr>
            </w:r>
            <w:r w:rsidR="00F117CB">
              <w:rPr>
                <w:webHidden/>
              </w:rPr>
              <w:fldChar w:fldCharType="separate"/>
            </w:r>
            <w:r w:rsidR="00F117CB">
              <w:rPr>
                <w:webHidden/>
              </w:rPr>
              <w:t>15</w:t>
            </w:r>
            <w:r w:rsidR="00F117CB">
              <w:rPr>
                <w:webHidden/>
              </w:rPr>
              <w:fldChar w:fldCharType="end"/>
            </w:r>
          </w:hyperlink>
        </w:p>
        <w:p w14:paraId="76D4E966" w14:textId="025AA309" w:rsidR="00F117CB" w:rsidRDefault="00352EDA">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5607067" w:history="1">
            <w:r w:rsidR="00F117CB" w:rsidRPr="00E3008B">
              <w:rPr>
                <w:rStyle w:val="Hyperlink"/>
              </w:rPr>
              <w:t>3.7.</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Civil Engineering</w:t>
            </w:r>
            <w:r w:rsidR="00F117CB">
              <w:rPr>
                <w:webHidden/>
              </w:rPr>
              <w:tab/>
            </w:r>
            <w:r w:rsidR="00F117CB">
              <w:rPr>
                <w:webHidden/>
              </w:rPr>
              <w:fldChar w:fldCharType="begin"/>
            </w:r>
            <w:r w:rsidR="00F117CB">
              <w:rPr>
                <w:webHidden/>
              </w:rPr>
              <w:instrText xml:space="preserve"> PAGEREF _Toc185607067 \h </w:instrText>
            </w:r>
            <w:r w:rsidR="00F117CB">
              <w:rPr>
                <w:webHidden/>
              </w:rPr>
            </w:r>
            <w:r w:rsidR="00F117CB">
              <w:rPr>
                <w:webHidden/>
              </w:rPr>
              <w:fldChar w:fldCharType="separate"/>
            </w:r>
            <w:r w:rsidR="00F117CB">
              <w:rPr>
                <w:webHidden/>
              </w:rPr>
              <w:t>16</w:t>
            </w:r>
            <w:r w:rsidR="00F117CB">
              <w:rPr>
                <w:webHidden/>
              </w:rPr>
              <w:fldChar w:fldCharType="end"/>
            </w:r>
          </w:hyperlink>
        </w:p>
        <w:p w14:paraId="610AE8DC" w14:textId="65E0244F" w:rsidR="00F117CB" w:rsidRDefault="00352EDA">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5607068" w:history="1">
            <w:r w:rsidR="00F117CB" w:rsidRPr="00E3008B">
              <w:rPr>
                <w:rStyle w:val="Hyperlink"/>
              </w:rPr>
              <w:t>3.8.</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Project inspection and start-up request</w:t>
            </w:r>
            <w:r w:rsidR="00F117CB">
              <w:rPr>
                <w:webHidden/>
              </w:rPr>
              <w:tab/>
            </w:r>
            <w:r w:rsidR="00F117CB">
              <w:rPr>
                <w:webHidden/>
              </w:rPr>
              <w:fldChar w:fldCharType="begin"/>
            </w:r>
            <w:r w:rsidR="00F117CB">
              <w:rPr>
                <w:webHidden/>
              </w:rPr>
              <w:instrText xml:space="preserve"> PAGEREF _Toc185607068 \h </w:instrText>
            </w:r>
            <w:r w:rsidR="00F117CB">
              <w:rPr>
                <w:webHidden/>
              </w:rPr>
            </w:r>
            <w:r w:rsidR="00F117CB">
              <w:rPr>
                <w:webHidden/>
              </w:rPr>
              <w:fldChar w:fldCharType="separate"/>
            </w:r>
            <w:r w:rsidR="00F117CB">
              <w:rPr>
                <w:webHidden/>
              </w:rPr>
              <w:t>17</w:t>
            </w:r>
            <w:r w:rsidR="00F117CB">
              <w:rPr>
                <w:webHidden/>
              </w:rPr>
              <w:fldChar w:fldCharType="end"/>
            </w:r>
          </w:hyperlink>
        </w:p>
        <w:p w14:paraId="7A943508" w14:textId="73815481" w:rsidR="00F117CB" w:rsidRDefault="00352EDA">
          <w:pPr>
            <w:pStyle w:val="TOC3"/>
            <w:tabs>
              <w:tab w:val="left" w:pos="1760"/>
            </w:tabs>
            <w:rPr>
              <w:rFonts w:asciiTheme="minorHAnsi" w:eastAsiaTheme="minorEastAsia" w:hAnsiTheme="minorHAnsi" w:cstheme="minorBidi"/>
              <w:noProof/>
              <w:kern w:val="2"/>
              <w:sz w:val="22"/>
              <w:lang w:val="en-US" w:bidi="ar-SA"/>
              <w14:ligatures w14:val="standardContextual"/>
            </w:rPr>
          </w:pPr>
          <w:hyperlink w:anchor="_Toc185607069" w:history="1">
            <w:r w:rsidR="00F117CB" w:rsidRPr="00E3008B">
              <w:rPr>
                <w:rStyle w:val="Hyperlink"/>
                <w:noProof/>
              </w:rPr>
              <w:t>3.8.1.</w:t>
            </w:r>
            <w:r w:rsidR="00F117CB">
              <w:rPr>
                <w:rFonts w:asciiTheme="minorHAnsi" w:eastAsiaTheme="minorEastAsia" w:hAnsiTheme="minorHAnsi" w:cstheme="minorBidi"/>
                <w:noProof/>
                <w:kern w:val="2"/>
                <w:sz w:val="22"/>
                <w:lang w:val="en-US" w:bidi="ar-SA"/>
                <w14:ligatures w14:val="standardContextual"/>
              </w:rPr>
              <w:tab/>
            </w:r>
            <w:r w:rsidR="00F117CB" w:rsidRPr="00E3008B">
              <w:rPr>
                <w:rStyle w:val="Hyperlink"/>
                <w:noProof/>
              </w:rPr>
              <w:t>Outage intentions meeting</w:t>
            </w:r>
            <w:r w:rsidR="00F117CB">
              <w:rPr>
                <w:noProof/>
                <w:webHidden/>
              </w:rPr>
              <w:tab/>
            </w:r>
            <w:r w:rsidR="00F117CB">
              <w:rPr>
                <w:noProof/>
                <w:webHidden/>
              </w:rPr>
              <w:fldChar w:fldCharType="begin"/>
            </w:r>
            <w:r w:rsidR="00F117CB">
              <w:rPr>
                <w:noProof/>
                <w:webHidden/>
              </w:rPr>
              <w:instrText xml:space="preserve"> PAGEREF _Toc185607069 \h </w:instrText>
            </w:r>
            <w:r w:rsidR="00F117CB">
              <w:rPr>
                <w:noProof/>
                <w:webHidden/>
              </w:rPr>
            </w:r>
            <w:r w:rsidR="00F117CB">
              <w:rPr>
                <w:noProof/>
                <w:webHidden/>
              </w:rPr>
              <w:fldChar w:fldCharType="separate"/>
            </w:r>
            <w:r w:rsidR="00F117CB">
              <w:rPr>
                <w:noProof/>
                <w:webHidden/>
              </w:rPr>
              <w:t>17</w:t>
            </w:r>
            <w:r w:rsidR="00F117CB">
              <w:rPr>
                <w:noProof/>
                <w:webHidden/>
              </w:rPr>
              <w:fldChar w:fldCharType="end"/>
            </w:r>
          </w:hyperlink>
        </w:p>
        <w:p w14:paraId="22C37070" w14:textId="19EFB371" w:rsidR="00F117CB" w:rsidRDefault="00352EDA">
          <w:pPr>
            <w:pStyle w:val="TOC3"/>
            <w:tabs>
              <w:tab w:val="left" w:pos="1760"/>
            </w:tabs>
            <w:rPr>
              <w:rFonts w:asciiTheme="minorHAnsi" w:eastAsiaTheme="minorEastAsia" w:hAnsiTheme="minorHAnsi" w:cstheme="minorBidi"/>
              <w:noProof/>
              <w:kern w:val="2"/>
              <w:sz w:val="22"/>
              <w:lang w:val="en-US" w:bidi="ar-SA"/>
              <w14:ligatures w14:val="standardContextual"/>
            </w:rPr>
          </w:pPr>
          <w:hyperlink w:anchor="_Toc185607070" w:history="1">
            <w:r w:rsidR="00F117CB" w:rsidRPr="00E3008B">
              <w:rPr>
                <w:rStyle w:val="Hyperlink"/>
                <w:noProof/>
              </w:rPr>
              <w:t>3.8.2.</w:t>
            </w:r>
            <w:r w:rsidR="00F117CB">
              <w:rPr>
                <w:rFonts w:asciiTheme="minorHAnsi" w:eastAsiaTheme="minorEastAsia" w:hAnsiTheme="minorHAnsi" w:cstheme="minorBidi"/>
                <w:noProof/>
                <w:kern w:val="2"/>
                <w:sz w:val="22"/>
                <w:lang w:val="en-US" w:bidi="ar-SA"/>
                <w14:ligatures w14:val="standardContextual"/>
              </w:rPr>
              <w:tab/>
            </w:r>
            <w:r w:rsidR="00F117CB" w:rsidRPr="00E3008B">
              <w:rPr>
                <w:rStyle w:val="Hyperlink"/>
                <w:noProof/>
              </w:rPr>
              <w:t>Early outage safety review</w:t>
            </w:r>
            <w:r w:rsidR="00F117CB">
              <w:rPr>
                <w:noProof/>
                <w:webHidden/>
              </w:rPr>
              <w:tab/>
            </w:r>
            <w:r w:rsidR="00F117CB">
              <w:rPr>
                <w:noProof/>
                <w:webHidden/>
              </w:rPr>
              <w:fldChar w:fldCharType="begin"/>
            </w:r>
            <w:r w:rsidR="00F117CB">
              <w:rPr>
                <w:noProof/>
                <w:webHidden/>
              </w:rPr>
              <w:instrText xml:space="preserve"> PAGEREF _Toc185607070 \h </w:instrText>
            </w:r>
            <w:r w:rsidR="00F117CB">
              <w:rPr>
                <w:noProof/>
                <w:webHidden/>
              </w:rPr>
            </w:r>
            <w:r w:rsidR="00F117CB">
              <w:rPr>
                <w:noProof/>
                <w:webHidden/>
              </w:rPr>
              <w:fldChar w:fldCharType="separate"/>
            </w:r>
            <w:r w:rsidR="00F117CB">
              <w:rPr>
                <w:noProof/>
                <w:webHidden/>
              </w:rPr>
              <w:t>17</w:t>
            </w:r>
            <w:r w:rsidR="00F117CB">
              <w:rPr>
                <w:noProof/>
                <w:webHidden/>
              </w:rPr>
              <w:fldChar w:fldCharType="end"/>
            </w:r>
          </w:hyperlink>
        </w:p>
        <w:p w14:paraId="3EBD4E55" w14:textId="3FBDEA03" w:rsidR="00F117CB" w:rsidRDefault="00352EDA">
          <w:pPr>
            <w:pStyle w:val="TOC3"/>
            <w:tabs>
              <w:tab w:val="left" w:pos="1760"/>
            </w:tabs>
            <w:rPr>
              <w:rFonts w:asciiTheme="minorHAnsi" w:eastAsiaTheme="minorEastAsia" w:hAnsiTheme="minorHAnsi" w:cstheme="minorBidi"/>
              <w:noProof/>
              <w:kern w:val="2"/>
              <w:sz w:val="22"/>
              <w:lang w:val="en-US" w:bidi="ar-SA"/>
              <w14:ligatures w14:val="standardContextual"/>
            </w:rPr>
          </w:pPr>
          <w:hyperlink w:anchor="_Toc185607071" w:history="1">
            <w:r w:rsidR="00F117CB" w:rsidRPr="00E3008B">
              <w:rPr>
                <w:rStyle w:val="Hyperlink"/>
                <w:noProof/>
              </w:rPr>
              <w:t>3.8.3.</w:t>
            </w:r>
            <w:r w:rsidR="00F117CB">
              <w:rPr>
                <w:rFonts w:asciiTheme="minorHAnsi" w:eastAsiaTheme="minorEastAsia" w:hAnsiTheme="minorHAnsi" w:cstheme="minorBidi"/>
                <w:noProof/>
                <w:kern w:val="2"/>
                <w:sz w:val="22"/>
                <w:lang w:val="en-US" w:bidi="ar-SA"/>
                <w14:ligatures w14:val="standardContextual"/>
              </w:rPr>
              <w:tab/>
            </w:r>
            <w:r w:rsidR="00F117CB" w:rsidRPr="00E3008B">
              <w:rPr>
                <w:rStyle w:val="Hyperlink"/>
                <w:noProof/>
              </w:rPr>
              <w:t>LC 26 compliance inspection</w:t>
            </w:r>
            <w:r w:rsidR="00F117CB">
              <w:rPr>
                <w:noProof/>
                <w:webHidden/>
              </w:rPr>
              <w:tab/>
            </w:r>
            <w:r w:rsidR="00F117CB">
              <w:rPr>
                <w:noProof/>
                <w:webHidden/>
              </w:rPr>
              <w:fldChar w:fldCharType="begin"/>
            </w:r>
            <w:r w:rsidR="00F117CB">
              <w:rPr>
                <w:noProof/>
                <w:webHidden/>
              </w:rPr>
              <w:instrText xml:space="preserve"> PAGEREF _Toc185607071 \h </w:instrText>
            </w:r>
            <w:r w:rsidR="00F117CB">
              <w:rPr>
                <w:noProof/>
                <w:webHidden/>
              </w:rPr>
            </w:r>
            <w:r w:rsidR="00F117CB">
              <w:rPr>
                <w:noProof/>
                <w:webHidden/>
              </w:rPr>
              <w:fldChar w:fldCharType="separate"/>
            </w:r>
            <w:r w:rsidR="00F117CB">
              <w:rPr>
                <w:noProof/>
                <w:webHidden/>
              </w:rPr>
              <w:t>18</w:t>
            </w:r>
            <w:r w:rsidR="00F117CB">
              <w:rPr>
                <w:noProof/>
                <w:webHidden/>
              </w:rPr>
              <w:fldChar w:fldCharType="end"/>
            </w:r>
          </w:hyperlink>
        </w:p>
        <w:p w14:paraId="7F72DDF4" w14:textId="403A317D" w:rsidR="00F117CB" w:rsidRDefault="00352EDA">
          <w:pPr>
            <w:pStyle w:val="TOC3"/>
            <w:tabs>
              <w:tab w:val="left" w:pos="1760"/>
            </w:tabs>
            <w:rPr>
              <w:rFonts w:asciiTheme="minorHAnsi" w:eastAsiaTheme="minorEastAsia" w:hAnsiTheme="minorHAnsi" w:cstheme="minorBidi"/>
              <w:noProof/>
              <w:kern w:val="2"/>
              <w:sz w:val="22"/>
              <w:lang w:val="en-US" w:bidi="ar-SA"/>
              <w14:ligatures w14:val="standardContextual"/>
            </w:rPr>
          </w:pPr>
          <w:hyperlink w:anchor="_Toc185607072" w:history="1">
            <w:r w:rsidR="00F117CB" w:rsidRPr="00E3008B">
              <w:rPr>
                <w:rStyle w:val="Hyperlink"/>
                <w:noProof/>
              </w:rPr>
              <w:t>3.8.4.</w:t>
            </w:r>
            <w:r w:rsidR="00F117CB">
              <w:rPr>
                <w:rFonts w:asciiTheme="minorHAnsi" w:eastAsiaTheme="minorEastAsia" w:hAnsiTheme="minorHAnsi" w:cstheme="minorBidi"/>
                <w:noProof/>
                <w:kern w:val="2"/>
                <w:sz w:val="22"/>
                <w:lang w:val="en-US" w:bidi="ar-SA"/>
                <w14:ligatures w14:val="standardContextual"/>
              </w:rPr>
              <w:tab/>
            </w:r>
            <w:r w:rsidR="00F117CB" w:rsidRPr="00E3008B">
              <w:rPr>
                <w:rStyle w:val="Hyperlink"/>
                <w:noProof/>
              </w:rPr>
              <w:t>Emergent issues and events</w:t>
            </w:r>
            <w:r w:rsidR="00F117CB">
              <w:rPr>
                <w:noProof/>
                <w:webHidden/>
              </w:rPr>
              <w:tab/>
            </w:r>
            <w:r w:rsidR="00F117CB">
              <w:rPr>
                <w:noProof/>
                <w:webHidden/>
              </w:rPr>
              <w:fldChar w:fldCharType="begin"/>
            </w:r>
            <w:r w:rsidR="00F117CB">
              <w:rPr>
                <w:noProof/>
                <w:webHidden/>
              </w:rPr>
              <w:instrText xml:space="preserve"> PAGEREF _Toc185607072 \h </w:instrText>
            </w:r>
            <w:r w:rsidR="00F117CB">
              <w:rPr>
                <w:noProof/>
                <w:webHidden/>
              </w:rPr>
            </w:r>
            <w:r w:rsidR="00F117CB">
              <w:rPr>
                <w:noProof/>
                <w:webHidden/>
              </w:rPr>
              <w:fldChar w:fldCharType="separate"/>
            </w:r>
            <w:r w:rsidR="00F117CB">
              <w:rPr>
                <w:noProof/>
                <w:webHidden/>
              </w:rPr>
              <w:t>18</w:t>
            </w:r>
            <w:r w:rsidR="00F117CB">
              <w:rPr>
                <w:noProof/>
                <w:webHidden/>
              </w:rPr>
              <w:fldChar w:fldCharType="end"/>
            </w:r>
          </w:hyperlink>
        </w:p>
        <w:p w14:paraId="74B9D9FD" w14:textId="15662723" w:rsidR="00F117CB" w:rsidRDefault="00352EDA">
          <w:pPr>
            <w:pStyle w:val="TOC3"/>
            <w:tabs>
              <w:tab w:val="left" w:pos="1760"/>
            </w:tabs>
            <w:rPr>
              <w:rFonts w:asciiTheme="minorHAnsi" w:eastAsiaTheme="minorEastAsia" w:hAnsiTheme="minorHAnsi" w:cstheme="minorBidi"/>
              <w:noProof/>
              <w:kern w:val="2"/>
              <w:sz w:val="22"/>
              <w:lang w:val="en-US" w:bidi="ar-SA"/>
              <w14:ligatures w14:val="standardContextual"/>
            </w:rPr>
          </w:pPr>
          <w:hyperlink w:anchor="_Toc185607073" w:history="1">
            <w:r w:rsidR="00F117CB" w:rsidRPr="00E3008B">
              <w:rPr>
                <w:rStyle w:val="Hyperlink"/>
                <w:noProof/>
              </w:rPr>
              <w:t>3.8.5.</w:t>
            </w:r>
            <w:r w:rsidR="00F117CB">
              <w:rPr>
                <w:rFonts w:asciiTheme="minorHAnsi" w:eastAsiaTheme="minorEastAsia" w:hAnsiTheme="minorHAnsi" w:cstheme="minorBidi"/>
                <w:noProof/>
                <w:kern w:val="2"/>
                <w:sz w:val="22"/>
                <w:lang w:val="en-US" w:bidi="ar-SA"/>
                <w14:ligatures w14:val="standardContextual"/>
              </w:rPr>
              <w:tab/>
            </w:r>
            <w:r w:rsidR="00F117CB" w:rsidRPr="00E3008B">
              <w:rPr>
                <w:rStyle w:val="Hyperlink"/>
                <w:noProof/>
              </w:rPr>
              <w:t>Start-up request</w:t>
            </w:r>
            <w:r w:rsidR="00F117CB">
              <w:rPr>
                <w:noProof/>
                <w:webHidden/>
              </w:rPr>
              <w:tab/>
            </w:r>
            <w:r w:rsidR="00F117CB">
              <w:rPr>
                <w:noProof/>
                <w:webHidden/>
              </w:rPr>
              <w:fldChar w:fldCharType="begin"/>
            </w:r>
            <w:r w:rsidR="00F117CB">
              <w:rPr>
                <w:noProof/>
                <w:webHidden/>
              </w:rPr>
              <w:instrText xml:space="preserve"> PAGEREF _Toc185607073 \h </w:instrText>
            </w:r>
            <w:r w:rsidR="00F117CB">
              <w:rPr>
                <w:noProof/>
                <w:webHidden/>
              </w:rPr>
            </w:r>
            <w:r w:rsidR="00F117CB">
              <w:rPr>
                <w:noProof/>
                <w:webHidden/>
              </w:rPr>
              <w:fldChar w:fldCharType="separate"/>
            </w:r>
            <w:r w:rsidR="00F117CB">
              <w:rPr>
                <w:noProof/>
                <w:webHidden/>
              </w:rPr>
              <w:t>21</w:t>
            </w:r>
            <w:r w:rsidR="00F117CB">
              <w:rPr>
                <w:noProof/>
                <w:webHidden/>
              </w:rPr>
              <w:fldChar w:fldCharType="end"/>
            </w:r>
          </w:hyperlink>
        </w:p>
        <w:p w14:paraId="18ECC4F6" w14:textId="6BE66E13" w:rsidR="00F117CB" w:rsidRDefault="00352EDA">
          <w:pPr>
            <w:pStyle w:val="TOC3"/>
            <w:tabs>
              <w:tab w:val="left" w:pos="1760"/>
            </w:tabs>
            <w:rPr>
              <w:rFonts w:asciiTheme="minorHAnsi" w:eastAsiaTheme="minorEastAsia" w:hAnsiTheme="minorHAnsi" w:cstheme="minorBidi"/>
              <w:noProof/>
              <w:kern w:val="2"/>
              <w:sz w:val="22"/>
              <w:lang w:val="en-US" w:bidi="ar-SA"/>
              <w14:ligatures w14:val="standardContextual"/>
            </w:rPr>
          </w:pPr>
          <w:hyperlink w:anchor="_Toc185607074" w:history="1">
            <w:r w:rsidR="00F117CB" w:rsidRPr="00E3008B">
              <w:rPr>
                <w:rStyle w:val="Hyperlink"/>
                <w:noProof/>
              </w:rPr>
              <w:t>3.8.6.</w:t>
            </w:r>
            <w:r w:rsidR="00F117CB">
              <w:rPr>
                <w:rFonts w:asciiTheme="minorHAnsi" w:eastAsiaTheme="minorEastAsia" w:hAnsiTheme="minorHAnsi" w:cstheme="minorBidi"/>
                <w:noProof/>
                <w:kern w:val="2"/>
                <w:sz w:val="22"/>
                <w:lang w:val="en-US" w:bidi="ar-SA"/>
                <w14:ligatures w14:val="standardContextual"/>
              </w:rPr>
              <w:tab/>
            </w:r>
            <w:r w:rsidR="00F117CB" w:rsidRPr="00E3008B">
              <w:rPr>
                <w:rStyle w:val="Hyperlink"/>
                <w:noProof/>
              </w:rPr>
              <w:t>ONR civil nuclear security and safeguards</w:t>
            </w:r>
            <w:r w:rsidR="00F117CB">
              <w:rPr>
                <w:noProof/>
                <w:webHidden/>
              </w:rPr>
              <w:tab/>
            </w:r>
            <w:r w:rsidR="00F117CB">
              <w:rPr>
                <w:noProof/>
                <w:webHidden/>
              </w:rPr>
              <w:fldChar w:fldCharType="begin"/>
            </w:r>
            <w:r w:rsidR="00F117CB">
              <w:rPr>
                <w:noProof/>
                <w:webHidden/>
              </w:rPr>
              <w:instrText xml:space="preserve"> PAGEREF _Toc185607074 \h </w:instrText>
            </w:r>
            <w:r w:rsidR="00F117CB">
              <w:rPr>
                <w:noProof/>
                <w:webHidden/>
              </w:rPr>
            </w:r>
            <w:r w:rsidR="00F117CB">
              <w:rPr>
                <w:noProof/>
                <w:webHidden/>
              </w:rPr>
              <w:fldChar w:fldCharType="separate"/>
            </w:r>
            <w:r w:rsidR="00F117CB">
              <w:rPr>
                <w:noProof/>
                <w:webHidden/>
              </w:rPr>
              <w:t>23</w:t>
            </w:r>
            <w:r w:rsidR="00F117CB">
              <w:rPr>
                <w:noProof/>
                <w:webHidden/>
              </w:rPr>
              <w:fldChar w:fldCharType="end"/>
            </w:r>
          </w:hyperlink>
        </w:p>
        <w:p w14:paraId="4E4CC332" w14:textId="2F59BC87" w:rsidR="00F117CB" w:rsidRDefault="00352EDA">
          <w:pPr>
            <w:pStyle w:val="TOC3"/>
            <w:tabs>
              <w:tab w:val="left" w:pos="1760"/>
            </w:tabs>
            <w:rPr>
              <w:rFonts w:asciiTheme="minorHAnsi" w:eastAsiaTheme="minorEastAsia" w:hAnsiTheme="minorHAnsi" w:cstheme="minorBidi"/>
              <w:noProof/>
              <w:kern w:val="2"/>
              <w:sz w:val="22"/>
              <w:lang w:val="en-US" w:bidi="ar-SA"/>
              <w14:ligatures w14:val="standardContextual"/>
            </w:rPr>
          </w:pPr>
          <w:hyperlink w:anchor="_Toc185607075" w:history="1">
            <w:r w:rsidR="00F117CB" w:rsidRPr="00E3008B">
              <w:rPr>
                <w:rStyle w:val="Hyperlink"/>
                <w:noProof/>
              </w:rPr>
              <w:t>3.8.7.</w:t>
            </w:r>
            <w:r w:rsidR="00F117CB">
              <w:rPr>
                <w:rFonts w:asciiTheme="minorHAnsi" w:eastAsiaTheme="minorEastAsia" w:hAnsiTheme="minorHAnsi" w:cstheme="minorBidi"/>
                <w:noProof/>
                <w:kern w:val="2"/>
                <w:sz w:val="22"/>
                <w:lang w:val="en-US" w:bidi="ar-SA"/>
                <w14:ligatures w14:val="standardContextual"/>
              </w:rPr>
              <w:tab/>
            </w:r>
            <w:r w:rsidR="00F117CB" w:rsidRPr="00E3008B">
              <w:rPr>
                <w:rStyle w:val="Hyperlink"/>
                <w:noProof/>
              </w:rPr>
              <w:t>Engagement with other governmental agencies</w:t>
            </w:r>
            <w:r w:rsidR="00F117CB">
              <w:rPr>
                <w:noProof/>
                <w:webHidden/>
              </w:rPr>
              <w:tab/>
            </w:r>
            <w:r w:rsidR="00F117CB">
              <w:rPr>
                <w:noProof/>
                <w:webHidden/>
              </w:rPr>
              <w:fldChar w:fldCharType="begin"/>
            </w:r>
            <w:r w:rsidR="00F117CB">
              <w:rPr>
                <w:noProof/>
                <w:webHidden/>
              </w:rPr>
              <w:instrText xml:space="preserve"> PAGEREF _Toc185607075 \h </w:instrText>
            </w:r>
            <w:r w:rsidR="00F117CB">
              <w:rPr>
                <w:noProof/>
                <w:webHidden/>
              </w:rPr>
            </w:r>
            <w:r w:rsidR="00F117CB">
              <w:rPr>
                <w:noProof/>
                <w:webHidden/>
              </w:rPr>
              <w:fldChar w:fldCharType="separate"/>
            </w:r>
            <w:r w:rsidR="00F117CB">
              <w:rPr>
                <w:noProof/>
                <w:webHidden/>
              </w:rPr>
              <w:t>23</w:t>
            </w:r>
            <w:r w:rsidR="00F117CB">
              <w:rPr>
                <w:noProof/>
                <w:webHidden/>
              </w:rPr>
              <w:fldChar w:fldCharType="end"/>
            </w:r>
          </w:hyperlink>
        </w:p>
        <w:p w14:paraId="71E926FC" w14:textId="0EA85B15" w:rsidR="00F117CB" w:rsidRDefault="00352EDA">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5607076" w:history="1">
            <w:r w:rsidR="00F117CB" w:rsidRPr="00E3008B">
              <w:rPr>
                <w:rStyle w:val="Hyperlink"/>
              </w:rPr>
              <w:t>4.</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Matters arising from ONR’s work</w:t>
            </w:r>
            <w:r w:rsidR="00F117CB">
              <w:rPr>
                <w:webHidden/>
              </w:rPr>
              <w:tab/>
            </w:r>
            <w:r w:rsidR="00F117CB">
              <w:rPr>
                <w:webHidden/>
              </w:rPr>
              <w:fldChar w:fldCharType="begin"/>
            </w:r>
            <w:r w:rsidR="00F117CB">
              <w:rPr>
                <w:webHidden/>
              </w:rPr>
              <w:instrText xml:space="preserve"> PAGEREF _Toc185607076 \h </w:instrText>
            </w:r>
            <w:r w:rsidR="00F117CB">
              <w:rPr>
                <w:webHidden/>
              </w:rPr>
            </w:r>
            <w:r w:rsidR="00F117CB">
              <w:rPr>
                <w:webHidden/>
              </w:rPr>
              <w:fldChar w:fldCharType="separate"/>
            </w:r>
            <w:r w:rsidR="00F117CB">
              <w:rPr>
                <w:webHidden/>
              </w:rPr>
              <w:t>23</w:t>
            </w:r>
            <w:r w:rsidR="00F117CB">
              <w:rPr>
                <w:webHidden/>
              </w:rPr>
              <w:fldChar w:fldCharType="end"/>
            </w:r>
          </w:hyperlink>
        </w:p>
        <w:p w14:paraId="188978E0" w14:textId="7FF37C9C" w:rsidR="00F117CB" w:rsidRDefault="00352EDA">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5607077" w:history="1">
            <w:r w:rsidR="00F117CB" w:rsidRPr="00E3008B">
              <w:rPr>
                <w:rStyle w:val="Hyperlink"/>
              </w:rPr>
              <w:t>5.</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Conclusions</w:t>
            </w:r>
            <w:r w:rsidR="00F117CB">
              <w:rPr>
                <w:webHidden/>
              </w:rPr>
              <w:tab/>
            </w:r>
            <w:r w:rsidR="00F117CB">
              <w:rPr>
                <w:webHidden/>
              </w:rPr>
              <w:fldChar w:fldCharType="begin"/>
            </w:r>
            <w:r w:rsidR="00F117CB">
              <w:rPr>
                <w:webHidden/>
              </w:rPr>
              <w:instrText xml:space="preserve"> PAGEREF _Toc185607077 \h </w:instrText>
            </w:r>
            <w:r w:rsidR="00F117CB">
              <w:rPr>
                <w:webHidden/>
              </w:rPr>
            </w:r>
            <w:r w:rsidR="00F117CB">
              <w:rPr>
                <w:webHidden/>
              </w:rPr>
              <w:fldChar w:fldCharType="separate"/>
            </w:r>
            <w:r w:rsidR="00F117CB">
              <w:rPr>
                <w:webHidden/>
              </w:rPr>
              <w:t>24</w:t>
            </w:r>
            <w:r w:rsidR="00F117CB">
              <w:rPr>
                <w:webHidden/>
              </w:rPr>
              <w:fldChar w:fldCharType="end"/>
            </w:r>
          </w:hyperlink>
        </w:p>
        <w:p w14:paraId="6CEEEF6E" w14:textId="1AA29C05" w:rsidR="00F117CB" w:rsidRDefault="00352EDA">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5607078" w:history="1">
            <w:r w:rsidR="00F117CB" w:rsidRPr="00E3008B">
              <w:rPr>
                <w:rStyle w:val="Hyperlink"/>
              </w:rPr>
              <w:t>6.</w:t>
            </w:r>
            <w:r w:rsidR="00F117CB">
              <w:rPr>
                <w:rFonts w:asciiTheme="minorHAnsi" w:eastAsiaTheme="minorEastAsia" w:hAnsiTheme="minorHAnsi" w:cstheme="minorBidi"/>
                <w:kern w:val="2"/>
                <w:sz w:val="22"/>
                <w:lang w:val="en-US" w:bidi="ar-SA"/>
                <w14:ligatures w14:val="standardContextual"/>
              </w:rPr>
              <w:tab/>
            </w:r>
            <w:r w:rsidR="00F117CB" w:rsidRPr="00E3008B">
              <w:rPr>
                <w:rStyle w:val="Hyperlink"/>
              </w:rPr>
              <w:t>Recommendations</w:t>
            </w:r>
            <w:r w:rsidR="00F117CB">
              <w:rPr>
                <w:webHidden/>
              </w:rPr>
              <w:tab/>
            </w:r>
            <w:r w:rsidR="00F117CB">
              <w:rPr>
                <w:webHidden/>
              </w:rPr>
              <w:fldChar w:fldCharType="begin"/>
            </w:r>
            <w:r w:rsidR="00F117CB">
              <w:rPr>
                <w:webHidden/>
              </w:rPr>
              <w:instrText xml:space="preserve"> PAGEREF _Toc185607078 \h </w:instrText>
            </w:r>
            <w:r w:rsidR="00F117CB">
              <w:rPr>
                <w:webHidden/>
              </w:rPr>
            </w:r>
            <w:r w:rsidR="00F117CB">
              <w:rPr>
                <w:webHidden/>
              </w:rPr>
              <w:fldChar w:fldCharType="separate"/>
            </w:r>
            <w:r w:rsidR="00F117CB">
              <w:rPr>
                <w:webHidden/>
              </w:rPr>
              <w:t>24</w:t>
            </w:r>
            <w:r w:rsidR="00F117CB">
              <w:rPr>
                <w:webHidden/>
              </w:rPr>
              <w:fldChar w:fldCharType="end"/>
            </w:r>
          </w:hyperlink>
        </w:p>
        <w:p w14:paraId="256448CC" w14:textId="4C4C4ABB" w:rsidR="00F117CB" w:rsidRDefault="00352EDA">
          <w:pPr>
            <w:pStyle w:val="TOC1"/>
            <w:rPr>
              <w:rFonts w:asciiTheme="minorHAnsi" w:eastAsiaTheme="minorEastAsia" w:hAnsiTheme="minorHAnsi" w:cstheme="minorBidi"/>
              <w:kern w:val="2"/>
              <w:sz w:val="22"/>
              <w:lang w:val="en-US" w:bidi="ar-SA"/>
              <w14:ligatures w14:val="standardContextual"/>
            </w:rPr>
          </w:pPr>
          <w:hyperlink w:anchor="_Toc185607079" w:history="1">
            <w:r w:rsidR="00F117CB" w:rsidRPr="00E3008B">
              <w:rPr>
                <w:rStyle w:val="Hyperlink"/>
              </w:rPr>
              <w:t>References</w:t>
            </w:r>
            <w:r w:rsidR="00F117CB">
              <w:rPr>
                <w:webHidden/>
              </w:rPr>
              <w:tab/>
            </w:r>
            <w:r w:rsidR="00F117CB">
              <w:rPr>
                <w:webHidden/>
              </w:rPr>
              <w:fldChar w:fldCharType="begin"/>
            </w:r>
            <w:r w:rsidR="00F117CB">
              <w:rPr>
                <w:webHidden/>
              </w:rPr>
              <w:instrText xml:space="preserve"> PAGEREF _Toc185607079 \h </w:instrText>
            </w:r>
            <w:r w:rsidR="00F117CB">
              <w:rPr>
                <w:webHidden/>
              </w:rPr>
            </w:r>
            <w:r w:rsidR="00F117CB">
              <w:rPr>
                <w:webHidden/>
              </w:rPr>
              <w:fldChar w:fldCharType="separate"/>
            </w:r>
            <w:r w:rsidR="00F117CB">
              <w:rPr>
                <w:webHidden/>
              </w:rPr>
              <w:t>25</w:t>
            </w:r>
            <w:r w:rsidR="00F117CB">
              <w:rPr>
                <w:webHidden/>
              </w:rPr>
              <w:fldChar w:fldCharType="end"/>
            </w:r>
          </w:hyperlink>
        </w:p>
        <w:p w14:paraId="65FCBC12" w14:textId="13497B13" w:rsidR="00F8500A" w:rsidRPr="00F16B52" w:rsidRDefault="00F8500A" w:rsidP="00D323C9">
          <w:r w:rsidRPr="00F16B52">
            <w:rPr>
              <w:b/>
              <w:bCs/>
            </w:rPr>
            <w:fldChar w:fldCharType="end"/>
          </w:r>
        </w:p>
      </w:sdtContent>
    </w:sdt>
    <w:p w14:paraId="0CAD6143" w14:textId="7F43E8C4" w:rsidR="00AC2E98" w:rsidRPr="00F16B52" w:rsidRDefault="00AC2E98" w:rsidP="00D54A6E">
      <w:pPr>
        <w:pStyle w:val="Bulletlist1"/>
        <w:sectPr w:rsidR="00AC2E98" w:rsidRPr="00F16B52" w:rsidSect="00B82646">
          <w:pgSz w:w="11906" w:h="16838" w:code="9"/>
          <w:pgMar w:top="1440" w:right="1080" w:bottom="1440" w:left="1080" w:header="397" w:footer="397" w:gutter="0"/>
          <w:cols w:space="312"/>
          <w:docGrid w:linePitch="360"/>
        </w:sectPr>
      </w:pPr>
    </w:p>
    <w:p w14:paraId="4A9F4FE3" w14:textId="0FAB7286" w:rsidR="0038766B" w:rsidRPr="00F16B52" w:rsidRDefault="0038766B" w:rsidP="00D323C9">
      <w:pPr>
        <w:pStyle w:val="Heading1"/>
      </w:pPr>
      <w:bookmarkStart w:id="4" w:name="_Toc185607058"/>
      <w:bookmarkStart w:id="5" w:name="_Toc109727647"/>
      <w:r w:rsidRPr="00F16B52">
        <w:lastRenderedPageBreak/>
        <w:t xml:space="preserve">Permission </w:t>
      </w:r>
      <w:r w:rsidR="00CC3D00">
        <w:t>r</w:t>
      </w:r>
      <w:r w:rsidR="00CC3D00" w:rsidRPr="00F16B52">
        <w:t>equested</w:t>
      </w:r>
      <w:bookmarkEnd w:id="4"/>
    </w:p>
    <w:p w14:paraId="119A900B" w14:textId="43059116" w:rsidR="007A76DF" w:rsidRPr="00F16B52" w:rsidRDefault="007A76DF" w:rsidP="00D323C9">
      <w:pPr>
        <w:pStyle w:val="NumList1"/>
      </w:pPr>
      <w:r w:rsidRPr="00F16B52">
        <w:t>EDF Energy Nuclear Generation Limited (</w:t>
      </w:r>
      <w:r w:rsidR="0099513B" w:rsidRPr="00F16B52">
        <w:t>EDF</w:t>
      </w:r>
      <w:r w:rsidRPr="00F16B52">
        <w:t xml:space="preserve">), the operator and licensee of </w:t>
      </w:r>
      <w:proofErr w:type="spellStart"/>
      <w:r w:rsidR="00186CB3" w:rsidRPr="00F16B52">
        <w:t>Torness</w:t>
      </w:r>
      <w:proofErr w:type="spellEnd"/>
      <w:r w:rsidRPr="00F16B52">
        <w:t xml:space="preserve"> nuclear power station</w:t>
      </w:r>
      <w:r w:rsidR="003E5799" w:rsidRPr="00F16B52">
        <w:t xml:space="preserve"> (TOR)</w:t>
      </w:r>
      <w:r w:rsidRPr="00F16B52">
        <w:t>, has written to the Office for Nuclear Regulation (ONR) (</w:t>
      </w:r>
      <w:r w:rsidR="00774563">
        <w:t>ref.</w:t>
      </w:r>
      <w:r w:rsidR="00CF2060">
        <w:t xml:space="preserve"> </w:t>
      </w:r>
      <w:sdt>
        <w:sdtPr>
          <w:id w:val="-1779018095"/>
          <w:citation/>
        </w:sdtPr>
        <w:sdtEndPr/>
        <w:sdtContent>
          <w:r w:rsidR="00CA5CA0" w:rsidRPr="00F16B52">
            <w:fldChar w:fldCharType="begin"/>
          </w:r>
          <w:r w:rsidR="005F5B2E">
            <w:instrText xml:space="preserve">CITATION EDF16 \l 2057 </w:instrText>
          </w:r>
          <w:r w:rsidR="00CA5CA0" w:rsidRPr="00F16B52">
            <w:fldChar w:fldCharType="separate"/>
          </w:r>
          <w:r w:rsidR="00F117CB" w:rsidRPr="00F117CB">
            <w:rPr>
              <w:noProof/>
            </w:rPr>
            <w:t>[1]</w:t>
          </w:r>
          <w:r w:rsidR="00CA5CA0" w:rsidRPr="00F16B52">
            <w:fldChar w:fldCharType="end"/>
          </w:r>
        </w:sdtContent>
      </w:sdt>
      <w:r w:rsidRPr="00F16B52">
        <w:t xml:space="preserve">) requesting </w:t>
      </w:r>
      <w:r w:rsidR="0065515B">
        <w:t>c</w:t>
      </w:r>
      <w:r w:rsidR="0065515B" w:rsidRPr="00F16B52">
        <w:t xml:space="preserve">onsent </w:t>
      </w:r>
      <w:r w:rsidRPr="00F16B52">
        <w:t>to start</w:t>
      </w:r>
      <w:r w:rsidR="0065515B">
        <w:t xml:space="preserve"> </w:t>
      </w:r>
      <w:r w:rsidRPr="00F16B52">
        <w:t xml:space="preserve">up Reactor </w:t>
      </w:r>
      <w:r w:rsidR="00186CB3" w:rsidRPr="00F16B52">
        <w:t>1</w:t>
      </w:r>
      <w:r w:rsidRPr="00F16B52">
        <w:t xml:space="preserve"> (R</w:t>
      </w:r>
      <w:r w:rsidR="00186CB3" w:rsidRPr="00F16B52">
        <w:t>1</w:t>
      </w:r>
      <w:r w:rsidRPr="00F16B52">
        <w:t>) after its 202</w:t>
      </w:r>
      <w:r w:rsidR="00186CB3" w:rsidRPr="00F16B52">
        <w:t>4</w:t>
      </w:r>
      <w:r w:rsidRPr="00F16B52">
        <w:t xml:space="preserve"> periodic shutdown. The request is in accordance with the licensee’s arrangements made under </w:t>
      </w:r>
      <w:r w:rsidR="00797E13">
        <w:t>l</w:t>
      </w:r>
      <w:r w:rsidRPr="00F16B52">
        <w:t xml:space="preserve">icence </w:t>
      </w:r>
      <w:r w:rsidR="00797E13">
        <w:t>c</w:t>
      </w:r>
      <w:r w:rsidRPr="00F16B52">
        <w:t>ondition (LC) 30(3).</w:t>
      </w:r>
    </w:p>
    <w:p w14:paraId="591D1602" w14:textId="5F3090BF" w:rsidR="00590C5D" w:rsidRPr="00F16B52" w:rsidRDefault="007A76DF" w:rsidP="00D323C9">
      <w:pPr>
        <w:pStyle w:val="NumList1"/>
      </w:pPr>
      <w:r w:rsidRPr="00F16B52">
        <w:t xml:space="preserve">This report presents how ONR has regulated the periodic shutdown, the matters considered, decisions made and the basis for </w:t>
      </w:r>
      <w:r w:rsidR="005A054E">
        <w:t>granting</w:t>
      </w:r>
      <w:r w:rsidR="005A054E" w:rsidRPr="00F16B52">
        <w:t xml:space="preserve"> </w:t>
      </w:r>
      <w:r w:rsidR="006C533D">
        <w:t>c</w:t>
      </w:r>
      <w:r w:rsidR="006C533D" w:rsidRPr="00F16B52">
        <w:t xml:space="preserve">onsent </w:t>
      </w:r>
      <w:r w:rsidRPr="00F16B52">
        <w:t>to start</w:t>
      </w:r>
      <w:r w:rsidR="006C533D">
        <w:t xml:space="preserve"> </w:t>
      </w:r>
      <w:r w:rsidRPr="00F16B52">
        <w:t xml:space="preserve">up </w:t>
      </w:r>
      <w:r w:rsidR="006D038A" w:rsidRPr="00F16B52">
        <w:t>TOR</w:t>
      </w:r>
      <w:r w:rsidRPr="00F16B52">
        <w:t xml:space="preserve"> R</w:t>
      </w:r>
      <w:r w:rsidR="003C2054" w:rsidRPr="00F16B52">
        <w:t>1</w:t>
      </w:r>
      <w:r w:rsidRPr="00F16B52">
        <w:t>.</w:t>
      </w:r>
    </w:p>
    <w:p w14:paraId="13C362CC" w14:textId="780BE3CD" w:rsidR="0038766B" w:rsidRPr="00F16B52" w:rsidRDefault="00590C5D" w:rsidP="00D323C9">
      <w:pPr>
        <w:pStyle w:val="Heading1"/>
      </w:pPr>
      <w:bookmarkStart w:id="6" w:name="_Toc185607059"/>
      <w:r w:rsidRPr="00F16B52">
        <w:t>Background</w:t>
      </w:r>
      <w:bookmarkEnd w:id="6"/>
    </w:p>
    <w:p w14:paraId="729FD10A" w14:textId="694E4F12" w:rsidR="00597319" w:rsidRPr="00F16B52" w:rsidRDefault="00597319" w:rsidP="00D323C9">
      <w:pPr>
        <w:pStyle w:val="NumList1"/>
      </w:pPr>
      <w:r w:rsidRPr="00F16B52">
        <w:t xml:space="preserve">The </w:t>
      </w:r>
      <w:proofErr w:type="spellStart"/>
      <w:r w:rsidRPr="00F16B52">
        <w:t>Torness</w:t>
      </w:r>
      <w:proofErr w:type="spellEnd"/>
      <w:r w:rsidRPr="00F16B52">
        <w:t xml:space="preserve"> nuclear site licence requires the licensee to periodically shut</w:t>
      </w:r>
      <w:r w:rsidR="006C533D">
        <w:t xml:space="preserve"> </w:t>
      </w:r>
      <w:r w:rsidRPr="00F16B52">
        <w:t xml:space="preserve">down any plant or process under LC 30 to enable examination, inspection, maintenance and testing (EIMT) to take place. The </w:t>
      </w:r>
      <w:proofErr w:type="spellStart"/>
      <w:r w:rsidR="00803219" w:rsidRPr="00F16B52">
        <w:t>Torness</w:t>
      </w:r>
      <w:proofErr w:type="spellEnd"/>
      <w:r w:rsidRPr="00F16B52">
        <w:t xml:space="preserve"> maintenance schedule preface</w:t>
      </w:r>
      <w:r w:rsidR="00CF2060">
        <w:t>,</w:t>
      </w:r>
      <w:r w:rsidRPr="00F16B52">
        <w:t xml:space="preserve"> an approved document under LC</w:t>
      </w:r>
      <w:r w:rsidR="000A5484">
        <w:t xml:space="preserve"> </w:t>
      </w:r>
      <w:r w:rsidRPr="00F16B52">
        <w:t>28(4)</w:t>
      </w:r>
      <w:r w:rsidR="00CF2060">
        <w:t>,</w:t>
      </w:r>
      <w:r w:rsidRPr="00F16B52">
        <w:t xml:space="preserve"> specifies that reactor periodic shutdowns take place every three years. ONR has specified under LC 30(3) (</w:t>
      </w:r>
      <w:r w:rsidR="00774563">
        <w:t>ref.</w:t>
      </w:r>
      <w:r w:rsidR="00CF2060">
        <w:t xml:space="preserve"> </w:t>
      </w:r>
      <w:sdt>
        <w:sdtPr>
          <w:id w:val="1446116145"/>
          <w:citation/>
        </w:sdtPr>
        <w:sdtEndPr/>
        <w:sdtContent>
          <w:r w:rsidR="0033629B" w:rsidRPr="00F16B52">
            <w:fldChar w:fldCharType="begin"/>
          </w:r>
          <w:r w:rsidR="0033629B" w:rsidRPr="00F16B52">
            <w:instrText xml:space="preserve"> CITATION ONR19 \l 2057 </w:instrText>
          </w:r>
          <w:r w:rsidR="0033629B" w:rsidRPr="00F16B52">
            <w:fldChar w:fldCharType="separate"/>
          </w:r>
          <w:r w:rsidR="00F117CB" w:rsidRPr="00F117CB">
            <w:rPr>
              <w:noProof/>
            </w:rPr>
            <w:t>[2]</w:t>
          </w:r>
          <w:r w:rsidR="0033629B" w:rsidRPr="00F16B52">
            <w:fldChar w:fldCharType="end"/>
          </w:r>
        </w:sdtContent>
      </w:sdt>
      <w:r w:rsidRPr="00F16B52">
        <w:t xml:space="preserve">) that the licensee requires </w:t>
      </w:r>
      <w:r w:rsidR="00CF2060">
        <w:t>c</w:t>
      </w:r>
      <w:r w:rsidR="00CF2060" w:rsidRPr="00F16B52">
        <w:t xml:space="preserve">onsent </w:t>
      </w:r>
      <w:r w:rsidRPr="00F16B52">
        <w:t>from ONR to start</w:t>
      </w:r>
      <w:r w:rsidR="00D50352">
        <w:t xml:space="preserve"> </w:t>
      </w:r>
      <w:r w:rsidRPr="00F16B52">
        <w:t>up a reactor after its shutdown in compliance with LC 30(1).</w:t>
      </w:r>
    </w:p>
    <w:p w14:paraId="782370A7" w14:textId="06646B2A" w:rsidR="00597319" w:rsidRPr="00F16B52" w:rsidRDefault="00597319" w:rsidP="00D323C9">
      <w:pPr>
        <w:pStyle w:val="NumList1"/>
      </w:pPr>
      <w:r w:rsidRPr="00F16B52">
        <w:t xml:space="preserve">ONR </w:t>
      </w:r>
      <w:r w:rsidR="00D50352">
        <w:t>c</w:t>
      </w:r>
      <w:r w:rsidR="00D50352" w:rsidRPr="00F16B52">
        <w:t xml:space="preserve">onsent </w:t>
      </w:r>
      <w:r w:rsidRPr="00F16B52">
        <w:t>to start</w:t>
      </w:r>
      <w:r w:rsidR="00D50352">
        <w:t xml:space="preserve"> </w:t>
      </w:r>
      <w:r w:rsidRPr="00F16B52">
        <w:t xml:space="preserve">up </w:t>
      </w:r>
      <w:r w:rsidR="003E5799" w:rsidRPr="00F16B52">
        <w:t>TOR</w:t>
      </w:r>
      <w:r w:rsidRPr="00F16B52">
        <w:t xml:space="preserve"> R</w:t>
      </w:r>
      <w:r w:rsidR="003E5799" w:rsidRPr="00F16B52">
        <w:t>1</w:t>
      </w:r>
      <w:r w:rsidRPr="00F16B52">
        <w:t xml:space="preserve"> after its last periodic shutdown was given </w:t>
      </w:r>
      <w:r w:rsidR="000804D1">
        <w:t xml:space="preserve">on the </w:t>
      </w:r>
      <w:r w:rsidR="008D7484" w:rsidRPr="00F16B52">
        <w:t>15 April 202</w:t>
      </w:r>
      <w:r w:rsidR="007176DE" w:rsidRPr="00F16B52">
        <w:t>1</w:t>
      </w:r>
      <w:r w:rsidRPr="00F16B52">
        <w:t xml:space="preserve"> (Licence Instrument </w:t>
      </w:r>
      <w:r w:rsidR="00D36648" w:rsidRPr="00F16B52">
        <w:t>562</w:t>
      </w:r>
      <w:r w:rsidR="00883436" w:rsidRPr="00F16B52">
        <w:t xml:space="preserve">, </w:t>
      </w:r>
      <w:r w:rsidR="00774563">
        <w:t>ref.</w:t>
      </w:r>
      <w:sdt>
        <w:sdtPr>
          <w:id w:val="2073773806"/>
          <w:citation/>
        </w:sdtPr>
        <w:sdtEndPr/>
        <w:sdtContent>
          <w:r w:rsidR="00CD55CE" w:rsidRPr="00F16B52">
            <w:fldChar w:fldCharType="begin"/>
          </w:r>
          <w:r w:rsidR="0032059A" w:rsidRPr="00F16B52">
            <w:instrText xml:space="preserve">CITATION ONR18 \l 2057 </w:instrText>
          </w:r>
          <w:r w:rsidR="00CD55CE" w:rsidRPr="00F16B52">
            <w:fldChar w:fldCharType="separate"/>
          </w:r>
          <w:r w:rsidR="00F117CB">
            <w:rPr>
              <w:noProof/>
            </w:rPr>
            <w:t xml:space="preserve"> </w:t>
          </w:r>
          <w:r w:rsidR="00F117CB" w:rsidRPr="00F117CB">
            <w:rPr>
              <w:noProof/>
            </w:rPr>
            <w:t>[3]</w:t>
          </w:r>
          <w:r w:rsidR="00CD55CE" w:rsidRPr="00F16B52">
            <w:fldChar w:fldCharType="end"/>
          </w:r>
        </w:sdtContent>
      </w:sdt>
      <w:r w:rsidRPr="00F16B52">
        <w:t>). This would have required R</w:t>
      </w:r>
      <w:r w:rsidR="00433D0A" w:rsidRPr="00F16B52">
        <w:t>1</w:t>
      </w:r>
      <w:r w:rsidRPr="00F16B52">
        <w:t xml:space="preserve"> shutdown on or before </w:t>
      </w:r>
      <w:r w:rsidR="005C1524" w:rsidRPr="00F16B52">
        <w:t>15</w:t>
      </w:r>
      <w:r w:rsidRPr="00F16B52">
        <w:t xml:space="preserve"> </w:t>
      </w:r>
      <w:r w:rsidR="005C1524" w:rsidRPr="00F16B52">
        <w:t>April</w:t>
      </w:r>
      <w:r w:rsidR="007D1E87" w:rsidRPr="00F16B52">
        <w:t xml:space="preserve"> 2024</w:t>
      </w:r>
      <w:r w:rsidRPr="00F16B52">
        <w:t xml:space="preserve"> unless ONR</w:t>
      </w:r>
      <w:r w:rsidR="00D21D82" w:rsidRPr="00F16B52">
        <w:t xml:space="preserve"> ha</w:t>
      </w:r>
      <w:r w:rsidR="00775194">
        <w:t>d</w:t>
      </w:r>
      <w:r w:rsidRPr="00F16B52">
        <w:t xml:space="preserve"> agreed to an extension of the operating period.</w:t>
      </w:r>
    </w:p>
    <w:p w14:paraId="413FAFDF" w14:textId="435EE13F" w:rsidR="00B37C33" w:rsidRPr="00F16B52" w:rsidRDefault="00597319" w:rsidP="00D323C9">
      <w:pPr>
        <w:pStyle w:val="NumList1"/>
      </w:pPr>
      <w:r w:rsidRPr="00F16B52">
        <w:t xml:space="preserve">The </w:t>
      </w:r>
      <w:r w:rsidR="007D1E87" w:rsidRPr="00F16B52">
        <w:t>TOR</w:t>
      </w:r>
      <w:r w:rsidRPr="00F16B52">
        <w:t xml:space="preserve"> R</w:t>
      </w:r>
      <w:r w:rsidR="007D1E87" w:rsidRPr="00F16B52">
        <w:t>1</w:t>
      </w:r>
      <w:r w:rsidRPr="00F16B52">
        <w:t xml:space="preserve"> periodic shutdown started on </w:t>
      </w:r>
      <w:r w:rsidR="007D1E87" w:rsidRPr="00F16B52">
        <w:t>05 A</w:t>
      </w:r>
      <w:r w:rsidR="002C51C4" w:rsidRPr="00F16B52">
        <w:t>pril</w:t>
      </w:r>
      <w:r w:rsidRPr="00F16B52">
        <w:t xml:space="preserve"> 202</w:t>
      </w:r>
      <w:r w:rsidR="002C51C4" w:rsidRPr="00F16B52">
        <w:t>4</w:t>
      </w:r>
      <w:r w:rsidRPr="00F16B52">
        <w:t>. The scope of work was set out in the licensee’s outage intentions document (</w:t>
      </w:r>
      <w:r w:rsidR="00774563">
        <w:t>ref.</w:t>
      </w:r>
      <w:sdt>
        <w:sdtPr>
          <w:id w:val="-1700235238"/>
          <w:citation/>
        </w:sdtPr>
        <w:sdtEndPr/>
        <w:sdtContent>
          <w:r w:rsidR="00FB4C6D" w:rsidRPr="00F16B52">
            <w:fldChar w:fldCharType="begin"/>
          </w:r>
          <w:r w:rsidR="00FB4C6D" w:rsidRPr="00F16B52">
            <w:instrText xml:space="preserve"> CITATION EDF3 \l 2057 </w:instrText>
          </w:r>
          <w:r w:rsidR="00FB4C6D" w:rsidRPr="00F16B52">
            <w:fldChar w:fldCharType="separate"/>
          </w:r>
          <w:r w:rsidR="00F117CB">
            <w:rPr>
              <w:noProof/>
            </w:rPr>
            <w:t xml:space="preserve"> </w:t>
          </w:r>
          <w:r w:rsidR="00F117CB" w:rsidRPr="00F117CB">
            <w:rPr>
              <w:noProof/>
            </w:rPr>
            <w:t>[4]</w:t>
          </w:r>
          <w:r w:rsidR="00FB4C6D" w:rsidRPr="00F16B52">
            <w:fldChar w:fldCharType="end"/>
          </w:r>
        </w:sdtContent>
      </w:sdt>
      <w:r w:rsidRPr="00F16B52">
        <w:t>). With all required EIMT now complete</w:t>
      </w:r>
      <w:r w:rsidR="00002F6A">
        <w:t xml:space="preserve"> (except for those</w:t>
      </w:r>
      <w:r w:rsidR="000A553B">
        <w:t xml:space="preserve"> on the exception list as noted in subsection </w:t>
      </w:r>
      <w:r w:rsidR="00994436">
        <w:fldChar w:fldCharType="begin"/>
      </w:r>
      <w:r w:rsidR="00994436">
        <w:instrText xml:space="preserve"> REF _Ref169018672 \r \h </w:instrText>
      </w:r>
      <w:r w:rsidR="00D323C9">
        <w:instrText xml:space="preserve"> \* MERGEFORMAT </w:instrText>
      </w:r>
      <w:r w:rsidR="00994436">
        <w:fldChar w:fldCharType="separate"/>
      </w:r>
      <w:r w:rsidR="00F117CB">
        <w:rPr>
          <w:cs/>
        </w:rPr>
        <w:t>‎</w:t>
      </w:r>
      <w:r w:rsidR="00F117CB">
        <w:t>3.8.5.3</w:t>
      </w:r>
      <w:r w:rsidR="00994436">
        <w:fldChar w:fldCharType="end"/>
      </w:r>
      <w:r w:rsidR="00002F6A">
        <w:t>)</w:t>
      </w:r>
      <w:r w:rsidRPr="00F16B52">
        <w:t xml:space="preserve">, the licensee has applied to ONR for </w:t>
      </w:r>
      <w:r w:rsidR="00527DE6">
        <w:t>c</w:t>
      </w:r>
      <w:r w:rsidR="00527DE6" w:rsidRPr="00F16B52">
        <w:t xml:space="preserve">onsent </w:t>
      </w:r>
      <w:r w:rsidRPr="00F16B52">
        <w:t>to start</w:t>
      </w:r>
      <w:r w:rsidR="00D50352">
        <w:t xml:space="preserve"> </w:t>
      </w:r>
      <w:r w:rsidRPr="00F16B52">
        <w:t>up R</w:t>
      </w:r>
      <w:r w:rsidR="002C51C4" w:rsidRPr="00F16B52">
        <w:t>1</w:t>
      </w:r>
      <w:r w:rsidRPr="00F16B52">
        <w:t xml:space="preserve">, as required by LC 30(3). </w:t>
      </w:r>
    </w:p>
    <w:p w14:paraId="4A4B131A" w14:textId="6AFA2624" w:rsidR="0038766B" w:rsidRPr="00F16B52" w:rsidRDefault="00B37C33" w:rsidP="00D323C9">
      <w:pPr>
        <w:pStyle w:val="Heading1"/>
      </w:pPr>
      <w:bookmarkStart w:id="7" w:name="_Toc185607060"/>
      <w:r w:rsidRPr="00F16B52">
        <w:t xml:space="preserve">Assessment and </w:t>
      </w:r>
      <w:r w:rsidR="00CC3D00">
        <w:t>i</w:t>
      </w:r>
      <w:r w:rsidR="00CC3D00" w:rsidRPr="00F16B52">
        <w:t xml:space="preserve">nspection </w:t>
      </w:r>
      <w:r w:rsidR="00CC3D00">
        <w:t>c</w:t>
      </w:r>
      <w:r w:rsidR="00CC3D00" w:rsidRPr="00F16B52">
        <w:t xml:space="preserve">arried </w:t>
      </w:r>
      <w:r w:rsidRPr="00F16B52">
        <w:t xml:space="preserve">out by ONR in </w:t>
      </w:r>
      <w:r w:rsidR="00CC3D00">
        <w:t>c</w:t>
      </w:r>
      <w:r w:rsidR="00CC3D00" w:rsidRPr="00F16B52">
        <w:t xml:space="preserve">onsideration </w:t>
      </w:r>
      <w:r w:rsidRPr="00F16B52">
        <w:t xml:space="preserve">of this </w:t>
      </w:r>
      <w:r w:rsidR="00CC3D00">
        <w:t>r</w:t>
      </w:r>
      <w:r w:rsidR="00CC3D00" w:rsidRPr="00F16B52">
        <w:t>equest</w:t>
      </w:r>
      <w:bookmarkEnd w:id="7"/>
    </w:p>
    <w:p w14:paraId="531FDADD" w14:textId="77777777" w:rsidR="000D7868" w:rsidRPr="00F16B52" w:rsidRDefault="000D7868" w:rsidP="00D323C9">
      <w:pPr>
        <w:pStyle w:val="NumList1"/>
      </w:pPr>
      <w:r w:rsidRPr="00F16B52">
        <w:t>The purposes of ONR inspection and assessment activities during a periodic shutdown are to establish that:</w:t>
      </w:r>
    </w:p>
    <w:p w14:paraId="081C21BD" w14:textId="3E6F51EF" w:rsidR="000D7868" w:rsidRPr="00F16B52" w:rsidRDefault="000D7868" w:rsidP="00D54A6E">
      <w:pPr>
        <w:pStyle w:val="Bulletlist1"/>
      </w:pPr>
      <w:r w:rsidRPr="00F16B52">
        <w:t xml:space="preserve">The EIMT requirements specified in the station’s </w:t>
      </w:r>
      <w:r w:rsidR="004C5212">
        <w:t>m</w:t>
      </w:r>
      <w:r w:rsidR="004C5212" w:rsidRPr="00F16B52">
        <w:t xml:space="preserve">aintenance </w:t>
      </w:r>
      <w:r w:rsidR="004C5212">
        <w:t>s</w:t>
      </w:r>
      <w:r w:rsidR="004C5212" w:rsidRPr="00F16B52">
        <w:t xml:space="preserve">chedule </w:t>
      </w:r>
      <w:r w:rsidRPr="00F16B52">
        <w:t>in support of LC 30 have been complied with</w:t>
      </w:r>
      <w:r w:rsidR="00CD734E">
        <w:t>;</w:t>
      </w:r>
    </w:p>
    <w:p w14:paraId="3A46F93F" w14:textId="02A7885E" w:rsidR="000D7868" w:rsidRPr="00F16B52" w:rsidRDefault="000D7868" w:rsidP="00D54A6E">
      <w:pPr>
        <w:pStyle w:val="Bulletlist1"/>
      </w:pPr>
      <w:r w:rsidRPr="00F16B52">
        <w:t xml:space="preserve">EIMT has been carried out by suitably qualified and experienced persons (SQEP), with an appropriate level of supervision and quality assurance in place commensurate with </w:t>
      </w:r>
      <w:r w:rsidR="00817846">
        <w:t>the</w:t>
      </w:r>
      <w:r w:rsidRPr="00F16B52">
        <w:t xml:space="preserve"> safety function</w:t>
      </w:r>
      <w:r w:rsidR="00817846">
        <w:t xml:space="preserve"> </w:t>
      </w:r>
      <w:bookmarkStart w:id="8" w:name="_Hlk169018885"/>
      <w:r w:rsidR="00817846">
        <w:t>of a system</w:t>
      </w:r>
      <w:r w:rsidR="004106CF">
        <w:t>,</w:t>
      </w:r>
      <w:r w:rsidR="00817846">
        <w:t xml:space="preserve"> structure o</w:t>
      </w:r>
      <w:r w:rsidR="00B04A86">
        <w:t>r</w:t>
      </w:r>
      <w:r w:rsidR="00817846">
        <w:t xml:space="preserve"> component (SSC)</w:t>
      </w:r>
      <w:r w:rsidR="00CD734E">
        <w:t>; and</w:t>
      </w:r>
      <w:bookmarkEnd w:id="8"/>
    </w:p>
    <w:p w14:paraId="4FD4B875" w14:textId="6F81CE75" w:rsidR="000D7868" w:rsidRPr="00F16B52" w:rsidRDefault="000D7868" w:rsidP="00D54A6E">
      <w:pPr>
        <w:pStyle w:val="Bulletlist1"/>
      </w:pPr>
      <w:r w:rsidRPr="00F16B52">
        <w:lastRenderedPageBreak/>
        <w:t>All safety issues identified during the outage have been adequately addressed. Where necessary, a suitable and sufficient safety justification has been provided which allows a regulatory judgement to be made in support of re-start of the reactor</w:t>
      </w:r>
      <w:r w:rsidR="001F0FEF">
        <w:t xml:space="preserve">. </w:t>
      </w:r>
    </w:p>
    <w:p w14:paraId="3D2899EC" w14:textId="6FB5DE66" w:rsidR="0038766B" w:rsidRPr="00F16B52" w:rsidRDefault="000D7868" w:rsidP="00D323C9">
      <w:pPr>
        <w:pStyle w:val="NumList1"/>
      </w:pPr>
      <w:r w:rsidRPr="00F16B52">
        <w:t>Based on the scope of work identified in the outage intentions document and i</w:t>
      </w:r>
      <w:r w:rsidR="0038766B" w:rsidRPr="00F16B52">
        <w:t xml:space="preserve">n accordance with the regulatory </w:t>
      </w:r>
      <w:proofErr w:type="spellStart"/>
      <w:r w:rsidR="0038766B" w:rsidRPr="00F16B52">
        <w:t>permissioning</w:t>
      </w:r>
      <w:proofErr w:type="spellEnd"/>
      <w:r w:rsidR="0038766B" w:rsidRPr="00F16B52">
        <w:t xml:space="preserve"> strategy </w:t>
      </w:r>
      <w:r w:rsidR="00D33EC0" w:rsidRPr="00F16B52">
        <w:t xml:space="preserve">(PR-01500), </w:t>
      </w:r>
      <w:r w:rsidR="0038766B" w:rsidRPr="00F16B52">
        <w:t>ONR has carried ou</w:t>
      </w:r>
      <w:r w:rsidR="0044620D" w:rsidRPr="00F16B52">
        <w:t xml:space="preserve">t the following </w:t>
      </w:r>
      <w:r w:rsidR="007577E8" w:rsidRPr="00F16B52">
        <w:t>inspections and assessments:</w:t>
      </w:r>
    </w:p>
    <w:p w14:paraId="5280DAF9" w14:textId="4982536B" w:rsidR="00730E74" w:rsidRPr="00D54A6E" w:rsidRDefault="00DB59E5" w:rsidP="00D54A6E">
      <w:pPr>
        <w:pStyle w:val="Bulletlist1"/>
      </w:pPr>
      <w:r w:rsidRPr="00D54A6E">
        <w:t>Metallic</w:t>
      </w:r>
      <w:r w:rsidR="00806F53" w:rsidRPr="00D54A6E">
        <w:t xml:space="preserve"> </w:t>
      </w:r>
      <w:r w:rsidR="00730E74" w:rsidRPr="00D54A6E">
        <w:t xml:space="preserve">Structural Integrity </w:t>
      </w:r>
      <w:r w:rsidR="0065173E" w:rsidRPr="00D54A6E">
        <w:t>–</w:t>
      </w:r>
      <w:r w:rsidR="00730E74" w:rsidRPr="00D54A6E">
        <w:t xml:space="preserve"> assessment</w:t>
      </w:r>
      <w:r w:rsidR="0065173E" w:rsidRPr="00D54A6E">
        <w:t xml:space="preserve"> (</w:t>
      </w:r>
      <w:r w:rsidR="00774563" w:rsidRPr="00D54A6E">
        <w:t>ref.</w:t>
      </w:r>
      <w:r w:rsidR="00CF2060" w:rsidRPr="00D54A6E">
        <w:t xml:space="preserve"> </w:t>
      </w:r>
      <w:sdt>
        <w:sdtPr>
          <w:id w:val="-502281604"/>
          <w:citation/>
        </w:sdtPr>
        <w:sdtEndPr/>
        <w:sdtContent>
          <w:r w:rsidR="00353BF3" w:rsidRPr="00D54A6E">
            <w:fldChar w:fldCharType="begin"/>
          </w:r>
          <w:r w:rsidR="00DF2C32" w:rsidRPr="00D54A6E">
            <w:instrText xml:space="preserve">CITATION ONR15 \l 2057 </w:instrText>
          </w:r>
          <w:r w:rsidR="00353BF3" w:rsidRPr="00D54A6E">
            <w:fldChar w:fldCharType="separate"/>
          </w:r>
          <w:r w:rsidR="00F117CB" w:rsidRPr="00F117CB">
            <w:rPr>
              <w:noProof/>
            </w:rPr>
            <w:t>[5]</w:t>
          </w:r>
          <w:r w:rsidR="00353BF3" w:rsidRPr="00D54A6E">
            <w:fldChar w:fldCharType="end"/>
          </w:r>
        </w:sdtContent>
      </w:sdt>
      <w:r w:rsidR="0065173E" w:rsidRPr="00D54A6E">
        <w:t>)</w:t>
      </w:r>
      <w:r w:rsidR="00730E74" w:rsidRPr="00D54A6E">
        <w:t xml:space="preserve"> and LC</w:t>
      </w:r>
      <w:r w:rsidR="000E13FD" w:rsidRPr="00D54A6E">
        <w:t xml:space="preserve"> </w:t>
      </w:r>
      <w:r w:rsidR="00730E74" w:rsidRPr="00D54A6E">
        <w:t>28 site inspection</w:t>
      </w:r>
      <w:r w:rsidR="0065173E" w:rsidRPr="00D54A6E">
        <w:t xml:space="preserve"> (</w:t>
      </w:r>
      <w:r w:rsidR="00774563" w:rsidRPr="00D54A6E">
        <w:t>ref.</w:t>
      </w:r>
      <w:r w:rsidR="00CF2060" w:rsidRPr="00D54A6E">
        <w:t xml:space="preserve"> </w:t>
      </w:r>
      <w:sdt>
        <w:sdtPr>
          <w:id w:val="1915898384"/>
          <w:citation/>
        </w:sdtPr>
        <w:sdtEndPr/>
        <w:sdtContent>
          <w:r w:rsidR="001E4116" w:rsidRPr="00D54A6E">
            <w:fldChar w:fldCharType="begin"/>
          </w:r>
          <w:r w:rsidR="00DF2C32" w:rsidRPr="00D54A6E">
            <w:instrText xml:space="preserve">CITATION ONR14 \l 2057 </w:instrText>
          </w:r>
          <w:r w:rsidR="001E4116" w:rsidRPr="00D54A6E">
            <w:fldChar w:fldCharType="separate"/>
          </w:r>
          <w:r w:rsidR="00F117CB" w:rsidRPr="00F117CB">
            <w:rPr>
              <w:noProof/>
            </w:rPr>
            <w:t>[6]</w:t>
          </w:r>
          <w:r w:rsidR="001E4116" w:rsidRPr="00D54A6E">
            <w:fldChar w:fldCharType="end"/>
          </w:r>
        </w:sdtContent>
      </w:sdt>
      <w:r w:rsidR="0065173E" w:rsidRPr="00D54A6E">
        <w:t>)</w:t>
      </w:r>
      <w:r w:rsidR="007F1CD3">
        <w:t>;</w:t>
      </w:r>
    </w:p>
    <w:p w14:paraId="345D51A8" w14:textId="05597678" w:rsidR="00730E74" w:rsidRPr="00D54A6E" w:rsidRDefault="00806F53" w:rsidP="00D54A6E">
      <w:pPr>
        <w:pStyle w:val="Bulletlist1"/>
      </w:pPr>
      <w:r w:rsidRPr="00D54A6E">
        <w:t xml:space="preserve">Graphite </w:t>
      </w:r>
      <w:r w:rsidR="00730E74" w:rsidRPr="00D54A6E">
        <w:t>Structural Integrity</w:t>
      </w:r>
      <w:r w:rsidR="00427180" w:rsidRPr="00D54A6E">
        <w:t xml:space="preserve"> – a</w:t>
      </w:r>
      <w:r w:rsidR="00730E74" w:rsidRPr="00D54A6E">
        <w:t xml:space="preserve">ssessment </w:t>
      </w:r>
      <w:r w:rsidR="00C70BB1" w:rsidRPr="00D54A6E">
        <w:t>(</w:t>
      </w:r>
      <w:r w:rsidR="00774563" w:rsidRPr="00D54A6E">
        <w:t>ref.</w:t>
      </w:r>
      <w:r w:rsidR="00CF2060" w:rsidRPr="00D54A6E">
        <w:t xml:space="preserve"> </w:t>
      </w:r>
      <w:sdt>
        <w:sdtPr>
          <w:id w:val="-1306541705"/>
          <w:citation/>
        </w:sdtPr>
        <w:sdtEndPr/>
        <w:sdtContent>
          <w:r w:rsidR="004944AF" w:rsidRPr="00D54A6E">
            <w:fldChar w:fldCharType="begin"/>
          </w:r>
          <w:r w:rsidR="004944AF" w:rsidRPr="00D54A6E">
            <w:instrText xml:space="preserve"> CITATION ONR13 \l 2057 </w:instrText>
          </w:r>
          <w:r w:rsidR="004944AF" w:rsidRPr="00D54A6E">
            <w:fldChar w:fldCharType="separate"/>
          </w:r>
          <w:r w:rsidR="00F117CB" w:rsidRPr="00F117CB">
            <w:rPr>
              <w:noProof/>
            </w:rPr>
            <w:t>[7]</w:t>
          </w:r>
          <w:r w:rsidR="004944AF" w:rsidRPr="00D54A6E">
            <w:fldChar w:fldCharType="end"/>
          </w:r>
        </w:sdtContent>
      </w:sdt>
      <w:r w:rsidR="00C70BB1" w:rsidRPr="00D54A6E">
        <w:t>)</w:t>
      </w:r>
      <w:r w:rsidR="00367229" w:rsidRPr="00D54A6E">
        <w:t xml:space="preserve"> </w:t>
      </w:r>
      <w:r w:rsidR="00730E74" w:rsidRPr="00D54A6E">
        <w:t>and LC</w:t>
      </w:r>
      <w:r w:rsidR="000E13FD" w:rsidRPr="00D54A6E">
        <w:t xml:space="preserve"> </w:t>
      </w:r>
      <w:r w:rsidR="00730E74" w:rsidRPr="00D54A6E">
        <w:t>28</w:t>
      </w:r>
      <w:r w:rsidR="0065173E" w:rsidRPr="00D54A6E">
        <w:t xml:space="preserve"> site</w:t>
      </w:r>
      <w:r w:rsidR="00730E74" w:rsidRPr="00D54A6E">
        <w:t xml:space="preserve"> </w:t>
      </w:r>
      <w:r w:rsidR="0065173E" w:rsidRPr="00D54A6E">
        <w:t>i</w:t>
      </w:r>
      <w:r w:rsidR="00730E74" w:rsidRPr="00D54A6E">
        <w:t xml:space="preserve">nspection </w:t>
      </w:r>
      <w:r w:rsidR="00C70BB1" w:rsidRPr="00D54A6E">
        <w:t>(</w:t>
      </w:r>
      <w:r w:rsidR="00774563" w:rsidRPr="00D54A6E">
        <w:t>ref.</w:t>
      </w:r>
      <w:r w:rsidR="00CF2060" w:rsidRPr="00D54A6E">
        <w:t xml:space="preserve"> </w:t>
      </w:r>
      <w:sdt>
        <w:sdtPr>
          <w:id w:val="251868227"/>
          <w:citation/>
        </w:sdtPr>
        <w:sdtEndPr/>
        <w:sdtContent>
          <w:r w:rsidR="00760B95" w:rsidRPr="00D54A6E">
            <w:fldChar w:fldCharType="begin"/>
          </w:r>
          <w:r w:rsidR="00760B95" w:rsidRPr="00D54A6E">
            <w:instrText xml:space="preserve"> CITATION ONR12 \l 2057 </w:instrText>
          </w:r>
          <w:r w:rsidR="00760B95" w:rsidRPr="00D54A6E">
            <w:fldChar w:fldCharType="separate"/>
          </w:r>
          <w:r w:rsidR="00F117CB" w:rsidRPr="00F117CB">
            <w:rPr>
              <w:noProof/>
            </w:rPr>
            <w:t>[8]</w:t>
          </w:r>
          <w:r w:rsidR="00760B95" w:rsidRPr="00D54A6E">
            <w:fldChar w:fldCharType="end"/>
          </w:r>
        </w:sdtContent>
      </w:sdt>
      <w:r w:rsidR="00C70BB1" w:rsidRPr="00D54A6E">
        <w:t>)</w:t>
      </w:r>
      <w:r w:rsidR="007F1CD3">
        <w:t>;</w:t>
      </w:r>
    </w:p>
    <w:p w14:paraId="7B1273A4" w14:textId="338559E2" w:rsidR="00730E74" w:rsidRPr="00D54A6E" w:rsidRDefault="00730E74" w:rsidP="00D54A6E">
      <w:pPr>
        <w:pStyle w:val="Bulletlist1"/>
      </w:pPr>
      <w:r w:rsidRPr="00D54A6E">
        <w:t xml:space="preserve">Electrical Engineering </w:t>
      </w:r>
      <w:r w:rsidR="000E13FD" w:rsidRPr="00D54A6E">
        <w:t>–</w:t>
      </w:r>
      <w:r w:rsidRPr="00D54A6E">
        <w:t xml:space="preserve"> LC</w:t>
      </w:r>
      <w:r w:rsidR="000E13FD" w:rsidRPr="00D54A6E">
        <w:t xml:space="preserve"> </w:t>
      </w:r>
      <w:r w:rsidRPr="00D54A6E">
        <w:t xml:space="preserve">28 </w:t>
      </w:r>
      <w:r w:rsidR="00C70BB1" w:rsidRPr="00D54A6E">
        <w:t>site i</w:t>
      </w:r>
      <w:r w:rsidRPr="00D54A6E">
        <w:t>nspection</w:t>
      </w:r>
      <w:r w:rsidR="00C70BB1" w:rsidRPr="00D54A6E">
        <w:t xml:space="preserve"> (</w:t>
      </w:r>
      <w:r w:rsidR="00774563" w:rsidRPr="00D54A6E">
        <w:t>ref.</w:t>
      </w:r>
      <w:r w:rsidR="00CF2060" w:rsidRPr="00D54A6E">
        <w:t xml:space="preserve"> </w:t>
      </w:r>
      <w:sdt>
        <w:sdtPr>
          <w:id w:val="86040866"/>
          <w:citation/>
        </w:sdtPr>
        <w:sdtEndPr/>
        <w:sdtContent>
          <w:r w:rsidR="00A662E5" w:rsidRPr="00D54A6E">
            <w:fldChar w:fldCharType="begin"/>
          </w:r>
          <w:r w:rsidR="002649B0" w:rsidRPr="00D54A6E">
            <w:instrText xml:space="preserve">CITATION ONR8 \l 2057 </w:instrText>
          </w:r>
          <w:r w:rsidR="00A662E5" w:rsidRPr="00D54A6E">
            <w:fldChar w:fldCharType="separate"/>
          </w:r>
          <w:r w:rsidR="00F117CB" w:rsidRPr="00F117CB">
            <w:rPr>
              <w:noProof/>
            </w:rPr>
            <w:t>[9]</w:t>
          </w:r>
          <w:r w:rsidR="00A662E5" w:rsidRPr="00D54A6E">
            <w:fldChar w:fldCharType="end"/>
          </w:r>
        </w:sdtContent>
      </w:sdt>
      <w:r w:rsidR="00C70BB1" w:rsidRPr="00D54A6E">
        <w:t>)</w:t>
      </w:r>
      <w:r w:rsidR="007F1CD3">
        <w:t>;</w:t>
      </w:r>
    </w:p>
    <w:p w14:paraId="0DEB6413" w14:textId="32C6DB7B" w:rsidR="00730E74" w:rsidRPr="00D54A6E" w:rsidRDefault="00730E74" w:rsidP="00D54A6E">
      <w:pPr>
        <w:pStyle w:val="Bulletlist1"/>
      </w:pPr>
      <w:r w:rsidRPr="00D54A6E">
        <w:t xml:space="preserve">Chemistry </w:t>
      </w:r>
      <w:r w:rsidR="000E13FD" w:rsidRPr="00D54A6E">
        <w:t>–</w:t>
      </w:r>
      <w:r w:rsidRPr="00D54A6E">
        <w:t xml:space="preserve"> LC</w:t>
      </w:r>
      <w:r w:rsidR="000E13FD" w:rsidRPr="00D54A6E">
        <w:t xml:space="preserve"> </w:t>
      </w:r>
      <w:r w:rsidRPr="00D54A6E">
        <w:t xml:space="preserve">28 </w:t>
      </w:r>
      <w:r w:rsidR="00C70BB1" w:rsidRPr="00D54A6E">
        <w:t>site i</w:t>
      </w:r>
      <w:r w:rsidRPr="00D54A6E">
        <w:t>nspection</w:t>
      </w:r>
      <w:r w:rsidR="00C70BB1" w:rsidRPr="00D54A6E">
        <w:t xml:space="preserve"> (</w:t>
      </w:r>
      <w:r w:rsidR="00774563" w:rsidRPr="00D54A6E">
        <w:t>ref.</w:t>
      </w:r>
      <w:r w:rsidR="00CF2060" w:rsidRPr="00D54A6E">
        <w:t xml:space="preserve"> </w:t>
      </w:r>
      <w:sdt>
        <w:sdtPr>
          <w:id w:val="753395995"/>
          <w:citation/>
        </w:sdtPr>
        <w:sdtEndPr/>
        <w:sdtContent>
          <w:r w:rsidR="00C034A8" w:rsidRPr="00D54A6E">
            <w:fldChar w:fldCharType="begin"/>
          </w:r>
          <w:r w:rsidR="00C034A8" w:rsidRPr="00D54A6E">
            <w:instrText xml:space="preserve"> CITATION ONR11 \l 2057 </w:instrText>
          </w:r>
          <w:r w:rsidR="00C034A8" w:rsidRPr="00D54A6E">
            <w:fldChar w:fldCharType="separate"/>
          </w:r>
          <w:r w:rsidR="00F117CB" w:rsidRPr="00F117CB">
            <w:rPr>
              <w:noProof/>
            </w:rPr>
            <w:t>[10]</w:t>
          </w:r>
          <w:r w:rsidR="00C034A8" w:rsidRPr="00D54A6E">
            <w:fldChar w:fldCharType="end"/>
          </w:r>
        </w:sdtContent>
      </w:sdt>
      <w:r w:rsidR="00C70BB1" w:rsidRPr="00D54A6E">
        <w:t>)</w:t>
      </w:r>
      <w:r w:rsidR="007F1CD3">
        <w:t>;</w:t>
      </w:r>
    </w:p>
    <w:p w14:paraId="1A6AEC5F" w14:textId="644BAB5A" w:rsidR="00730E74" w:rsidRPr="00D54A6E" w:rsidRDefault="00730E74" w:rsidP="00D54A6E">
      <w:pPr>
        <w:pStyle w:val="Bulletlist1"/>
      </w:pPr>
      <w:r w:rsidRPr="00D54A6E">
        <w:t xml:space="preserve">Control </w:t>
      </w:r>
      <w:r w:rsidR="007E4A24" w:rsidRPr="00D54A6E">
        <w:t>and</w:t>
      </w:r>
      <w:r w:rsidRPr="00D54A6E">
        <w:t xml:space="preserve"> Instrumentation </w:t>
      </w:r>
      <w:r w:rsidR="000E13FD" w:rsidRPr="00D54A6E">
        <w:t>–</w:t>
      </w:r>
      <w:r w:rsidRPr="00D54A6E">
        <w:t xml:space="preserve"> LC</w:t>
      </w:r>
      <w:r w:rsidR="000E13FD" w:rsidRPr="00D54A6E">
        <w:t xml:space="preserve"> </w:t>
      </w:r>
      <w:r w:rsidRPr="00D54A6E">
        <w:t xml:space="preserve">28 </w:t>
      </w:r>
      <w:r w:rsidR="00C70BB1" w:rsidRPr="00D54A6E">
        <w:t>site i</w:t>
      </w:r>
      <w:r w:rsidRPr="00D54A6E">
        <w:t>nspection</w:t>
      </w:r>
      <w:r w:rsidR="00C70BB1" w:rsidRPr="00D54A6E">
        <w:t xml:space="preserve"> (</w:t>
      </w:r>
      <w:r w:rsidR="00774563" w:rsidRPr="00D54A6E">
        <w:t>ref.</w:t>
      </w:r>
      <w:r w:rsidR="00CF2060" w:rsidRPr="00D54A6E">
        <w:t xml:space="preserve"> </w:t>
      </w:r>
      <w:sdt>
        <w:sdtPr>
          <w:id w:val="665444233"/>
          <w:citation/>
        </w:sdtPr>
        <w:sdtEndPr/>
        <w:sdtContent>
          <w:r w:rsidR="000430A3" w:rsidRPr="00D54A6E">
            <w:fldChar w:fldCharType="begin"/>
          </w:r>
          <w:r w:rsidR="00D17A61" w:rsidRPr="00D54A6E">
            <w:instrText xml:space="preserve">CITATION ONR7 \l 2057 </w:instrText>
          </w:r>
          <w:r w:rsidR="000430A3" w:rsidRPr="00D54A6E">
            <w:fldChar w:fldCharType="separate"/>
          </w:r>
          <w:r w:rsidR="00F117CB" w:rsidRPr="00F117CB">
            <w:rPr>
              <w:noProof/>
            </w:rPr>
            <w:t>[11]</w:t>
          </w:r>
          <w:r w:rsidR="000430A3" w:rsidRPr="00D54A6E">
            <w:fldChar w:fldCharType="end"/>
          </w:r>
        </w:sdtContent>
      </w:sdt>
      <w:r w:rsidR="00C70BB1" w:rsidRPr="00D54A6E">
        <w:t>)</w:t>
      </w:r>
      <w:r w:rsidR="007F1CD3">
        <w:t>;</w:t>
      </w:r>
    </w:p>
    <w:p w14:paraId="12FAA639" w14:textId="51EAAF5F" w:rsidR="00730E74" w:rsidRPr="00D54A6E" w:rsidRDefault="00730E74" w:rsidP="00D54A6E">
      <w:pPr>
        <w:pStyle w:val="Bulletlist1"/>
      </w:pPr>
      <w:r w:rsidRPr="00D54A6E">
        <w:t xml:space="preserve">Mechanical Engineering </w:t>
      </w:r>
      <w:r w:rsidR="000E13FD" w:rsidRPr="00D54A6E">
        <w:t>–</w:t>
      </w:r>
      <w:r w:rsidRPr="00D54A6E">
        <w:t xml:space="preserve"> LC</w:t>
      </w:r>
      <w:r w:rsidR="000E13FD" w:rsidRPr="00D54A6E">
        <w:t xml:space="preserve"> </w:t>
      </w:r>
      <w:r w:rsidRPr="00D54A6E">
        <w:t xml:space="preserve">28 </w:t>
      </w:r>
      <w:r w:rsidR="00C70BB1" w:rsidRPr="00D54A6E">
        <w:t>site i</w:t>
      </w:r>
      <w:r w:rsidRPr="00D54A6E">
        <w:t>nspection</w:t>
      </w:r>
      <w:r w:rsidR="00C70BB1" w:rsidRPr="00D54A6E">
        <w:t xml:space="preserve"> (</w:t>
      </w:r>
      <w:r w:rsidR="00774563" w:rsidRPr="00D54A6E">
        <w:t>ref.</w:t>
      </w:r>
      <w:r w:rsidR="00CF2060" w:rsidRPr="00D54A6E">
        <w:t xml:space="preserve"> </w:t>
      </w:r>
      <w:sdt>
        <w:sdtPr>
          <w:id w:val="732127513"/>
          <w:citation/>
        </w:sdtPr>
        <w:sdtEndPr/>
        <w:sdtContent>
          <w:r w:rsidR="00B257AD" w:rsidRPr="00D54A6E">
            <w:fldChar w:fldCharType="begin"/>
          </w:r>
          <w:r w:rsidR="0001295E" w:rsidRPr="00D54A6E">
            <w:instrText xml:space="preserve">CITATION ONR9 \l 2057 </w:instrText>
          </w:r>
          <w:r w:rsidR="00B257AD" w:rsidRPr="00D54A6E">
            <w:fldChar w:fldCharType="separate"/>
          </w:r>
          <w:r w:rsidR="00F117CB" w:rsidRPr="00F117CB">
            <w:rPr>
              <w:noProof/>
            </w:rPr>
            <w:t>[12]</w:t>
          </w:r>
          <w:r w:rsidR="00B257AD" w:rsidRPr="00D54A6E">
            <w:fldChar w:fldCharType="end"/>
          </w:r>
        </w:sdtContent>
      </w:sdt>
      <w:r w:rsidR="00C70BB1" w:rsidRPr="00D54A6E">
        <w:t>)</w:t>
      </w:r>
      <w:r w:rsidR="007F1CD3">
        <w:t>;</w:t>
      </w:r>
    </w:p>
    <w:p w14:paraId="34C7848B" w14:textId="7F9AA35C" w:rsidR="00730E74" w:rsidRPr="00D54A6E" w:rsidRDefault="00730E74" w:rsidP="00D54A6E">
      <w:pPr>
        <w:pStyle w:val="Bulletlist1"/>
      </w:pPr>
      <w:r w:rsidRPr="00D54A6E">
        <w:t xml:space="preserve">Civil Engineering </w:t>
      </w:r>
      <w:r w:rsidR="00C70BB1" w:rsidRPr="00D54A6E">
        <w:t>–</w:t>
      </w:r>
      <w:r w:rsidRPr="00D54A6E">
        <w:t xml:space="preserve"> </w:t>
      </w:r>
      <w:r w:rsidR="00C70BB1" w:rsidRPr="00D54A6E">
        <w:t>a</w:t>
      </w:r>
      <w:r w:rsidRPr="00D54A6E">
        <w:t>ssessment</w:t>
      </w:r>
      <w:r w:rsidR="00C70BB1" w:rsidRPr="00D54A6E">
        <w:t xml:space="preserve"> (</w:t>
      </w:r>
      <w:r w:rsidR="00774563" w:rsidRPr="00D54A6E">
        <w:t>ref.</w:t>
      </w:r>
      <w:r w:rsidR="00CF2060" w:rsidRPr="00D54A6E">
        <w:t xml:space="preserve"> </w:t>
      </w:r>
      <w:sdt>
        <w:sdtPr>
          <w:id w:val="379219408"/>
          <w:citation/>
        </w:sdtPr>
        <w:sdtEndPr/>
        <w:sdtContent>
          <w:r w:rsidR="0001295E" w:rsidRPr="00D54A6E">
            <w:fldChar w:fldCharType="begin"/>
          </w:r>
          <w:r w:rsidR="0001295E" w:rsidRPr="00D54A6E">
            <w:instrText xml:space="preserve"> CITATION ONR10 \l 2057 </w:instrText>
          </w:r>
          <w:r w:rsidR="0001295E" w:rsidRPr="00D54A6E">
            <w:fldChar w:fldCharType="separate"/>
          </w:r>
          <w:r w:rsidR="00F117CB" w:rsidRPr="00F117CB">
            <w:rPr>
              <w:noProof/>
            </w:rPr>
            <w:t>[13]</w:t>
          </w:r>
          <w:r w:rsidR="0001295E" w:rsidRPr="00D54A6E">
            <w:fldChar w:fldCharType="end"/>
          </w:r>
        </w:sdtContent>
      </w:sdt>
      <w:r w:rsidR="00C70BB1" w:rsidRPr="00D54A6E">
        <w:t>)</w:t>
      </w:r>
      <w:r w:rsidR="007F1CD3">
        <w:t>;</w:t>
      </w:r>
    </w:p>
    <w:p w14:paraId="653485EF" w14:textId="4AED3C68" w:rsidR="00730E74" w:rsidRPr="00D54A6E" w:rsidRDefault="00730E74" w:rsidP="00D54A6E">
      <w:pPr>
        <w:pStyle w:val="Bulletlist1"/>
      </w:pPr>
      <w:r w:rsidRPr="00D54A6E">
        <w:t>Nuclear Site Health and Safety</w:t>
      </w:r>
      <w:r w:rsidR="005C6798" w:rsidRPr="00D54A6E">
        <w:t xml:space="preserve"> </w:t>
      </w:r>
      <w:r w:rsidR="007F1CD3">
        <w:t>– i</w:t>
      </w:r>
      <w:r w:rsidR="005C6798" w:rsidRPr="00D54A6E">
        <w:t>nterventions</w:t>
      </w:r>
      <w:r w:rsidR="007F1CD3">
        <w:t xml:space="preserve"> including </w:t>
      </w:r>
      <w:r w:rsidR="005B3EEC" w:rsidRPr="00D54A6E">
        <w:t>t</w:t>
      </w:r>
      <w:r w:rsidR="009C5991" w:rsidRPr="00D54A6E">
        <w:t xml:space="preserve">he Construction (Design and Management) Regulations </w:t>
      </w:r>
      <w:r w:rsidR="005C6798" w:rsidRPr="00D54A6E">
        <w:t>(</w:t>
      </w:r>
      <w:r w:rsidR="00774563" w:rsidRPr="00D54A6E">
        <w:t>ref.</w:t>
      </w:r>
      <w:sdt>
        <w:sdtPr>
          <w:id w:val="-1020696745"/>
          <w:citation/>
        </w:sdtPr>
        <w:sdtEndPr/>
        <w:sdtContent>
          <w:r w:rsidR="004C7E84" w:rsidRPr="00D54A6E">
            <w:fldChar w:fldCharType="begin"/>
          </w:r>
          <w:r w:rsidR="004C7E84" w:rsidRPr="00D54A6E">
            <w:instrText xml:space="preserve"> CITATION ONR20 \l 2057 </w:instrText>
          </w:r>
          <w:r w:rsidR="004C7E84" w:rsidRPr="00D54A6E">
            <w:fldChar w:fldCharType="separate"/>
          </w:r>
          <w:r w:rsidR="00F117CB">
            <w:rPr>
              <w:noProof/>
            </w:rPr>
            <w:t xml:space="preserve"> </w:t>
          </w:r>
          <w:r w:rsidR="00F117CB" w:rsidRPr="00F117CB">
            <w:rPr>
              <w:noProof/>
            </w:rPr>
            <w:t>[14]</w:t>
          </w:r>
          <w:r w:rsidR="004C7E84" w:rsidRPr="00D54A6E">
            <w:fldChar w:fldCharType="end"/>
          </w:r>
        </w:sdtContent>
      </w:sdt>
      <w:r w:rsidR="005C6798" w:rsidRPr="00D54A6E">
        <w:t>)</w:t>
      </w:r>
      <w:r w:rsidR="002C6267" w:rsidRPr="00D54A6E">
        <w:t xml:space="preserve"> and the </w:t>
      </w:r>
      <w:r w:rsidRPr="00D54A6E">
        <w:t>Early Outage Safety Review</w:t>
      </w:r>
      <w:r w:rsidR="005C6798" w:rsidRPr="00D54A6E">
        <w:t xml:space="preserve"> (</w:t>
      </w:r>
      <w:r w:rsidR="00774563" w:rsidRPr="00D54A6E">
        <w:t>ref.</w:t>
      </w:r>
      <w:r w:rsidR="00CF2060" w:rsidRPr="00D54A6E">
        <w:t xml:space="preserve"> </w:t>
      </w:r>
      <w:sdt>
        <w:sdtPr>
          <w:id w:val="867489289"/>
          <w:citation/>
        </w:sdtPr>
        <w:sdtEndPr/>
        <w:sdtContent>
          <w:r w:rsidR="008E6974" w:rsidRPr="00D54A6E">
            <w:fldChar w:fldCharType="begin"/>
          </w:r>
          <w:r w:rsidR="008E6974" w:rsidRPr="00D54A6E">
            <w:instrText xml:space="preserve"> CITATION ONR17 \l 2057 </w:instrText>
          </w:r>
          <w:r w:rsidR="008E6974" w:rsidRPr="00D54A6E">
            <w:fldChar w:fldCharType="separate"/>
          </w:r>
          <w:r w:rsidR="00F117CB" w:rsidRPr="00F117CB">
            <w:rPr>
              <w:noProof/>
            </w:rPr>
            <w:t>[15]</w:t>
          </w:r>
          <w:r w:rsidR="008E6974" w:rsidRPr="00D54A6E">
            <w:fldChar w:fldCharType="end"/>
          </w:r>
        </w:sdtContent>
      </w:sdt>
      <w:r w:rsidR="005C6798" w:rsidRPr="00D54A6E">
        <w:t>)</w:t>
      </w:r>
      <w:r w:rsidR="007F1CD3">
        <w:t>; and</w:t>
      </w:r>
    </w:p>
    <w:p w14:paraId="2B031FEE" w14:textId="769B83FB" w:rsidR="00730E74" w:rsidRPr="00D54A6E" w:rsidRDefault="00730E74" w:rsidP="00D54A6E">
      <w:pPr>
        <w:pStyle w:val="Bulletlist1"/>
      </w:pPr>
      <w:r w:rsidRPr="00D54A6E">
        <w:t>Site and Project Inspection</w:t>
      </w:r>
      <w:r w:rsidR="007F1CD3">
        <w:t xml:space="preserve"> –</w:t>
      </w:r>
      <w:r w:rsidR="000E13FD" w:rsidRPr="00D54A6E">
        <w:t xml:space="preserve"> </w:t>
      </w:r>
      <w:r w:rsidRPr="00D54A6E">
        <w:t>LC</w:t>
      </w:r>
      <w:r w:rsidR="000E13FD" w:rsidRPr="00D54A6E">
        <w:t xml:space="preserve"> </w:t>
      </w:r>
      <w:r w:rsidRPr="00D54A6E">
        <w:t>26</w:t>
      </w:r>
      <w:r w:rsidR="00367F48" w:rsidRPr="00D54A6E">
        <w:t xml:space="preserve"> site </w:t>
      </w:r>
      <w:r w:rsidR="00905C56" w:rsidRPr="00D54A6E">
        <w:t>inspection</w:t>
      </w:r>
      <w:r w:rsidR="000A0DBE" w:rsidRPr="00D54A6E">
        <w:t xml:space="preserve"> (</w:t>
      </w:r>
      <w:r w:rsidR="00774563" w:rsidRPr="00D54A6E">
        <w:t>ref.</w:t>
      </w:r>
      <w:r w:rsidR="00CF2060" w:rsidRPr="00D54A6E">
        <w:t xml:space="preserve"> </w:t>
      </w:r>
      <w:sdt>
        <w:sdtPr>
          <w:id w:val="920297965"/>
          <w:citation/>
        </w:sdtPr>
        <w:sdtEndPr/>
        <w:sdtContent>
          <w:r w:rsidR="0094528A" w:rsidRPr="00D54A6E">
            <w:fldChar w:fldCharType="begin"/>
          </w:r>
          <w:r w:rsidR="0094528A" w:rsidRPr="00D54A6E">
            <w:instrText xml:space="preserve"> CITATION ONR16 \l 2057 </w:instrText>
          </w:r>
          <w:r w:rsidR="0094528A" w:rsidRPr="00D54A6E">
            <w:fldChar w:fldCharType="separate"/>
          </w:r>
          <w:r w:rsidR="00F117CB" w:rsidRPr="00F117CB">
            <w:rPr>
              <w:noProof/>
            </w:rPr>
            <w:t>[16]</w:t>
          </w:r>
          <w:r w:rsidR="0094528A" w:rsidRPr="00D54A6E">
            <w:fldChar w:fldCharType="end"/>
          </w:r>
        </w:sdtContent>
      </w:sdt>
      <w:r w:rsidR="000A0DBE" w:rsidRPr="00D54A6E">
        <w:t>)</w:t>
      </w:r>
      <w:r w:rsidRPr="00D54A6E">
        <w:t>.</w:t>
      </w:r>
    </w:p>
    <w:p w14:paraId="1FF74CA7" w14:textId="3382C177" w:rsidR="00F735B5" w:rsidRPr="00F16B52" w:rsidRDefault="00EE40D8" w:rsidP="00D323C9">
      <w:pPr>
        <w:pStyle w:val="NumList1"/>
      </w:pPr>
      <w:r w:rsidRPr="00F16B52">
        <w:t xml:space="preserve">ONR’s project inspector </w:t>
      </w:r>
      <w:r w:rsidR="006C76CA" w:rsidRPr="00F16B52">
        <w:t>has maintained oversigh</w:t>
      </w:r>
      <w:r w:rsidR="00A25F56" w:rsidRPr="00F16B52">
        <w:t xml:space="preserve">t of the </w:t>
      </w:r>
      <w:r w:rsidR="00882ED5" w:rsidRPr="00F16B52">
        <w:t xml:space="preserve">outage activities prior and throughout the outage through </w:t>
      </w:r>
      <w:r w:rsidR="009C262F" w:rsidRPr="00F16B52">
        <w:t xml:space="preserve">site visits </w:t>
      </w:r>
      <w:r w:rsidR="009C262F">
        <w:t xml:space="preserve">and </w:t>
      </w:r>
      <w:r w:rsidR="00882ED5" w:rsidRPr="00F16B52">
        <w:t xml:space="preserve">regular meetings with the </w:t>
      </w:r>
      <w:r w:rsidR="00572954" w:rsidRPr="00F16B52">
        <w:t>TOR senior outag</w:t>
      </w:r>
      <w:r w:rsidR="00C64407" w:rsidRPr="00F16B52">
        <w:t>e managers</w:t>
      </w:r>
      <w:r w:rsidR="0045428F" w:rsidRPr="00F16B52">
        <w:t>.</w:t>
      </w:r>
    </w:p>
    <w:p w14:paraId="71D34245" w14:textId="3F04FCA0" w:rsidR="003F12DB" w:rsidRPr="00F16B52" w:rsidRDefault="00F735B5" w:rsidP="00D323C9">
      <w:pPr>
        <w:pStyle w:val="NumList1"/>
      </w:pPr>
      <w:r w:rsidRPr="00F16B52">
        <w:t>Furthermore, the project inspector</w:t>
      </w:r>
      <w:r w:rsidR="009C262F">
        <w:t>,</w:t>
      </w:r>
      <w:r w:rsidR="001655A8" w:rsidRPr="00F16B52">
        <w:t xml:space="preserve"> </w:t>
      </w:r>
      <w:r w:rsidR="004B3CF0" w:rsidRPr="00F16B52">
        <w:t>supported by the</w:t>
      </w:r>
      <w:r w:rsidR="00DC0C4C" w:rsidRPr="00F16B52">
        <w:t xml:space="preserve"> TOR</w:t>
      </w:r>
      <w:r w:rsidR="004B3CF0" w:rsidRPr="00F16B52">
        <w:t xml:space="preserve"> nominate</w:t>
      </w:r>
      <w:r w:rsidR="00DC0C4C" w:rsidRPr="00F16B52">
        <w:t>d site inspector and the Head of Assessment Delivery Lead</w:t>
      </w:r>
      <w:r w:rsidR="009C262F">
        <w:t>,</w:t>
      </w:r>
      <w:r w:rsidR="00A05342" w:rsidRPr="00F16B52">
        <w:t xml:space="preserve"> </w:t>
      </w:r>
      <w:r w:rsidR="00E11D30" w:rsidRPr="00F16B52">
        <w:t>atten</w:t>
      </w:r>
      <w:r w:rsidR="003F12DB" w:rsidRPr="00F16B52">
        <w:t>ded</w:t>
      </w:r>
      <w:r w:rsidR="009B64DA" w:rsidRPr="00F16B52">
        <w:t xml:space="preserve"> </w:t>
      </w:r>
      <w:r w:rsidR="009C262F">
        <w:t xml:space="preserve">the </w:t>
      </w:r>
      <w:r w:rsidR="009B64DA" w:rsidRPr="00F16B52">
        <w:t>TOR</w:t>
      </w:r>
      <w:r w:rsidR="003F12DB" w:rsidRPr="00F16B52">
        <w:t xml:space="preserve"> site</w:t>
      </w:r>
      <w:r w:rsidR="009C262F">
        <w:t xml:space="preserve"> for</w:t>
      </w:r>
      <w:r w:rsidR="003F12DB" w:rsidRPr="00F16B52">
        <w:t>:</w:t>
      </w:r>
    </w:p>
    <w:p w14:paraId="7E9E8F9A" w14:textId="15801C48" w:rsidR="003F12DB" w:rsidRPr="00F16B52" w:rsidRDefault="009C262F" w:rsidP="00D54A6E">
      <w:pPr>
        <w:pStyle w:val="Bulletlist1"/>
      </w:pPr>
      <w:r>
        <w:t>T</w:t>
      </w:r>
      <w:r w:rsidR="00D537B0" w:rsidRPr="00F16B52">
        <w:t xml:space="preserve">he outage intentions meeting </w:t>
      </w:r>
      <w:r w:rsidR="00B50579" w:rsidRPr="00F16B52">
        <w:t>(</w:t>
      </w:r>
      <w:r w:rsidR="00774563">
        <w:t>ref.</w:t>
      </w:r>
      <w:r w:rsidR="00CF2060">
        <w:t xml:space="preserve"> </w:t>
      </w:r>
      <w:sdt>
        <w:sdtPr>
          <w:id w:val="-926728867"/>
          <w:citation/>
        </w:sdtPr>
        <w:sdtEndPr/>
        <w:sdtContent>
          <w:r w:rsidR="00D87B9C" w:rsidRPr="00F16B52">
            <w:fldChar w:fldCharType="begin"/>
          </w:r>
          <w:r w:rsidR="00D87B9C" w:rsidRPr="00F16B52">
            <w:instrText xml:space="preserve"> CITATION ONR21 \l 2057 </w:instrText>
          </w:r>
          <w:r w:rsidR="00D87B9C" w:rsidRPr="00F16B52">
            <w:fldChar w:fldCharType="separate"/>
          </w:r>
          <w:r w:rsidR="00F117CB" w:rsidRPr="00F117CB">
            <w:rPr>
              <w:noProof/>
            </w:rPr>
            <w:t>[17]</w:t>
          </w:r>
          <w:r w:rsidR="00D87B9C" w:rsidRPr="00F16B52">
            <w:fldChar w:fldCharType="end"/>
          </w:r>
        </w:sdtContent>
      </w:sdt>
      <w:r w:rsidR="00B50579" w:rsidRPr="00F16B52">
        <w:t xml:space="preserve">) </w:t>
      </w:r>
      <w:r w:rsidR="00D537B0" w:rsidRPr="00F16B52">
        <w:t>prior to the outage</w:t>
      </w:r>
      <w:r w:rsidR="00C14913">
        <w:t>,</w:t>
      </w:r>
      <w:r w:rsidR="00552609" w:rsidRPr="00F16B52">
        <w:t xml:space="preserve"> for the purpose of reviewing the station preparations for the outage</w:t>
      </w:r>
      <w:r w:rsidR="00D537B0" w:rsidRPr="00F16B52">
        <w:t>; and</w:t>
      </w:r>
    </w:p>
    <w:p w14:paraId="56A51124" w14:textId="04CD1FC6" w:rsidR="000F617C" w:rsidRPr="00F16B52" w:rsidRDefault="009C262F" w:rsidP="00D54A6E">
      <w:pPr>
        <w:pStyle w:val="Bulletlist1"/>
      </w:pPr>
      <w:r>
        <w:t>T</w:t>
      </w:r>
      <w:r w:rsidR="00D537B0" w:rsidRPr="00F16B52">
        <w:t>he start-up meeting</w:t>
      </w:r>
      <w:r w:rsidR="00B50579" w:rsidRPr="00F16B52">
        <w:t xml:space="preserve"> (</w:t>
      </w:r>
      <w:r w:rsidR="00774563">
        <w:t>ref.</w:t>
      </w:r>
      <w:r w:rsidR="00CF2060">
        <w:t xml:space="preserve"> </w:t>
      </w:r>
      <w:sdt>
        <w:sdtPr>
          <w:id w:val="-1875759618"/>
          <w:citation/>
        </w:sdtPr>
        <w:sdtEndPr/>
        <w:sdtContent>
          <w:r w:rsidR="0006491B" w:rsidRPr="00F16B52">
            <w:fldChar w:fldCharType="begin"/>
          </w:r>
          <w:r w:rsidR="0006491B" w:rsidRPr="00F16B52">
            <w:instrText xml:space="preserve"> CITATION ONR24 \l 2057 </w:instrText>
          </w:r>
          <w:r w:rsidR="0006491B" w:rsidRPr="00F16B52">
            <w:fldChar w:fldCharType="separate"/>
          </w:r>
          <w:r w:rsidR="00F117CB" w:rsidRPr="00F117CB">
            <w:rPr>
              <w:noProof/>
            </w:rPr>
            <w:t>[18]</w:t>
          </w:r>
          <w:r w:rsidR="0006491B" w:rsidRPr="00F16B52">
            <w:fldChar w:fldCharType="end"/>
          </w:r>
        </w:sdtContent>
      </w:sdt>
      <w:r w:rsidR="00B50579" w:rsidRPr="00F16B52">
        <w:t>)</w:t>
      </w:r>
      <w:r w:rsidR="00D537B0" w:rsidRPr="00F16B52">
        <w:t xml:space="preserve"> towards the end of the outage</w:t>
      </w:r>
      <w:r w:rsidR="00C14913">
        <w:t>,</w:t>
      </w:r>
      <w:r w:rsidR="00552609" w:rsidRPr="00F16B52">
        <w:t xml:space="preserve"> for the purpose of reviewing the completed work and readiness for return to service</w:t>
      </w:r>
      <w:r w:rsidR="009F755D" w:rsidRPr="00F16B52">
        <w:t>.</w:t>
      </w:r>
    </w:p>
    <w:p w14:paraId="3131F2B3" w14:textId="10EF327D" w:rsidR="006975FE" w:rsidRPr="00F16B52" w:rsidRDefault="0093056D" w:rsidP="00D323C9">
      <w:pPr>
        <w:pStyle w:val="NumList1"/>
      </w:pPr>
      <w:r w:rsidRPr="00F16B52">
        <w:t xml:space="preserve">The following sub-sections provide summaries of the ONR inspection and assessment findings for each of the technical discipline areas evaluated during the TOR R1 periodic shutdown. These summaries provide the information and evidence to underpin ONR’s judgement to grant </w:t>
      </w:r>
      <w:r w:rsidR="00657DB9">
        <w:t>c</w:t>
      </w:r>
      <w:r w:rsidR="00657DB9" w:rsidRPr="00F16B52">
        <w:t xml:space="preserve">onsent </w:t>
      </w:r>
      <w:r w:rsidRPr="00F16B52">
        <w:t>to start</w:t>
      </w:r>
      <w:r w:rsidR="00657DB9">
        <w:t xml:space="preserve"> </w:t>
      </w:r>
      <w:r w:rsidRPr="00F16B52">
        <w:t>up TOR R1.</w:t>
      </w:r>
    </w:p>
    <w:p w14:paraId="03429B6E" w14:textId="521FB26C" w:rsidR="003C3E91" w:rsidRPr="00F16B52" w:rsidRDefault="00DF2C32" w:rsidP="00D323C9">
      <w:pPr>
        <w:pStyle w:val="Heading2"/>
      </w:pPr>
      <w:bookmarkStart w:id="9" w:name="_Toc185607061"/>
      <w:r w:rsidRPr="00F16B52">
        <w:lastRenderedPageBreak/>
        <w:t>Metallic</w:t>
      </w:r>
      <w:r w:rsidR="00427180" w:rsidRPr="00F16B52">
        <w:t xml:space="preserve"> </w:t>
      </w:r>
      <w:r w:rsidR="003C3E91" w:rsidRPr="00F16B52">
        <w:t>Structural Integrity</w:t>
      </w:r>
      <w:bookmarkEnd w:id="9"/>
    </w:p>
    <w:p w14:paraId="186AE531" w14:textId="3ABD8ABE" w:rsidR="0047358E" w:rsidRPr="00F16B52" w:rsidRDefault="00C961D8" w:rsidP="00D323C9">
      <w:pPr>
        <w:pStyle w:val="NumList1"/>
      </w:pPr>
      <w:r>
        <w:t>R</w:t>
      </w:r>
      <w:r w:rsidR="00657DB9">
        <w:t>efs.</w:t>
      </w:r>
      <w:sdt>
        <w:sdtPr>
          <w:id w:val="2134669678"/>
          <w:citation/>
        </w:sdtPr>
        <w:sdtEndPr/>
        <w:sdtContent>
          <w:r w:rsidR="00573B8C" w:rsidRPr="00F16B52">
            <w:fldChar w:fldCharType="begin"/>
          </w:r>
          <w:r w:rsidR="00DF2C32" w:rsidRPr="00F16B52">
            <w:instrText xml:space="preserve">CITATION ONR15 \l 2057 </w:instrText>
          </w:r>
          <w:r w:rsidR="00573B8C" w:rsidRPr="00F16B52">
            <w:fldChar w:fldCharType="separate"/>
          </w:r>
          <w:r w:rsidR="00F117CB">
            <w:rPr>
              <w:noProof/>
            </w:rPr>
            <w:t xml:space="preserve"> </w:t>
          </w:r>
          <w:r w:rsidR="00F117CB" w:rsidRPr="00F117CB">
            <w:rPr>
              <w:noProof/>
            </w:rPr>
            <w:t>[5]</w:t>
          </w:r>
          <w:r w:rsidR="00573B8C" w:rsidRPr="00F16B52">
            <w:fldChar w:fldCharType="end"/>
          </w:r>
        </w:sdtContent>
      </w:sdt>
      <w:r w:rsidR="0047358E" w:rsidRPr="00F16B52">
        <w:t xml:space="preserve"> and </w:t>
      </w:r>
      <w:sdt>
        <w:sdtPr>
          <w:id w:val="-589698558"/>
          <w:citation/>
        </w:sdtPr>
        <w:sdtEndPr/>
        <w:sdtContent>
          <w:r w:rsidR="00573B8C" w:rsidRPr="00F16B52">
            <w:fldChar w:fldCharType="begin"/>
          </w:r>
          <w:r w:rsidR="00DF2C32" w:rsidRPr="00F16B52">
            <w:instrText xml:space="preserve">CITATION ONR14 \l 2057 </w:instrText>
          </w:r>
          <w:r w:rsidR="00573B8C" w:rsidRPr="00F16B52">
            <w:fldChar w:fldCharType="separate"/>
          </w:r>
          <w:r w:rsidR="00F117CB" w:rsidRPr="00F117CB">
            <w:rPr>
              <w:noProof/>
            </w:rPr>
            <w:t>[6]</w:t>
          </w:r>
          <w:r w:rsidR="00573B8C" w:rsidRPr="00F16B52">
            <w:fldChar w:fldCharType="end"/>
          </w:r>
        </w:sdtContent>
      </w:sdt>
      <w:r w:rsidR="00573B8C" w:rsidRPr="00F16B52">
        <w:t xml:space="preserve"> </w:t>
      </w:r>
      <w:r w:rsidR="0047358E" w:rsidRPr="00F16B52">
        <w:t xml:space="preserve">report the findings of the </w:t>
      </w:r>
      <w:r w:rsidR="00DF2C32" w:rsidRPr="00F16B52">
        <w:t>metallic</w:t>
      </w:r>
      <w:r w:rsidR="0047358E" w:rsidRPr="00F16B52">
        <w:t xml:space="preserve"> structural integrity assessment and </w:t>
      </w:r>
      <w:r w:rsidR="007D0012" w:rsidRPr="00F16B52">
        <w:t xml:space="preserve">LC 28 </w:t>
      </w:r>
      <w:r w:rsidR="0047358E" w:rsidRPr="00F16B52">
        <w:t>inspection activities, respectively, during the TOR R1 2024 periodic shutdown.</w:t>
      </w:r>
    </w:p>
    <w:p w14:paraId="44A3A8A7" w14:textId="77777777" w:rsidR="00135429" w:rsidRPr="00F16B52" w:rsidRDefault="000847F6" w:rsidP="00D323C9">
      <w:pPr>
        <w:pStyle w:val="NumList1"/>
      </w:pPr>
      <w:r w:rsidRPr="00F16B52">
        <w:t xml:space="preserve">The </w:t>
      </w:r>
      <w:r w:rsidR="00135429" w:rsidRPr="00F16B52">
        <w:t xml:space="preserve">structural integrity </w:t>
      </w:r>
      <w:r w:rsidRPr="00F16B52">
        <w:t xml:space="preserve">specialist inspector </w:t>
      </w:r>
      <w:r w:rsidR="00135429" w:rsidRPr="00F16B52">
        <w:t>focused their LC 28 inspection on the following sample:</w:t>
      </w:r>
    </w:p>
    <w:p w14:paraId="78837B99" w14:textId="1CB13E1B" w:rsidR="001E75EE" w:rsidRPr="00F55E61" w:rsidRDefault="00AD4487" w:rsidP="00D54A6E">
      <w:pPr>
        <w:pStyle w:val="Bulletlist1"/>
      </w:pPr>
      <w:r>
        <w:t>Pressure systems (</w:t>
      </w:r>
      <w:r w:rsidR="00EA17E2">
        <w:t>supporting</w:t>
      </w:r>
      <w:r w:rsidRPr="00F55E61">
        <w:t xml:space="preserve"> Pressure Systems Safety Regulations (PSSR)</w:t>
      </w:r>
      <w:r>
        <w:t>)</w:t>
      </w:r>
      <w:r w:rsidR="001E75EE" w:rsidRPr="00F55E61">
        <w:t xml:space="preserve">; </w:t>
      </w:r>
    </w:p>
    <w:p w14:paraId="00054B8B" w14:textId="62319B97" w:rsidR="001E75EE" w:rsidRPr="00F55E61" w:rsidRDefault="001E75EE" w:rsidP="00D54A6E">
      <w:pPr>
        <w:pStyle w:val="Bulletlist1"/>
      </w:pPr>
      <w:r w:rsidRPr="00F55E61">
        <w:t xml:space="preserve">Reactor/boiler </w:t>
      </w:r>
      <w:r w:rsidR="00E46601" w:rsidRPr="00F55E61">
        <w:t>inter</w:t>
      </w:r>
      <w:r w:rsidR="00E46601">
        <w:t>iors</w:t>
      </w:r>
      <w:r w:rsidRPr="00F55E61">
        <w:t xml:space="preserve">; </w:t>
      </w:r>
    </w:p>
    <w:p w14:paraId="73ABC0CB" w14:textId="0AE34B05" w:rsidR="001E75EE" w:rsidRPr="00F55E61" w:rsidRDefault="001E75EE" w:rsidP="00D54A6E">
      <w:pPr>
        <w:pStyle w:val="Bulletlist1"/>
      </w:pPr>
      <w:r w:rsidRPr="00F55E61">
        <w:t xml:space="preserve">Flow </w:t>
      </w:r>
      <w:r w:rsidR="000612EA" w:rsidRPr="00F55E61">
        <w:t>a</w:t>
      </w:r>
      <w:r w:rsidRPr="00F55E61">
        <w:t xml:space="preserve">ssisted </w:t>
      </w:r>
      <w:r w:rsidR="000612EA" w:rsidRPr="00F55E61">
        <w:t>c</w:t>
      </w:r>
      <w:r w:rsidRPr="00F55E61">
        <w:t>orrosion;</w:t>
      </w:r>
    </w:p>
    <w:p w14:paraId="5FFA4CDF" w14:textId="68669AF0" w:rsidR="001E75EE" w:rsidRPr="00F55E61" w:rsidRDefault="001E75EE" w:rsidP="00D54A6E">
      <w:pPr>
        <w:pStyle w:val="Bulletlist1"/>
      </w:pPr>
      <w:r w:rsidRPr="00F55E61">
        <w:t xml:space="preserve">Hangers and snubbers; </w:t>
      </w:r>
    </w:p>
    <w:p w14:paraId="0C58A424" w14:textId="413C9356" w:rsidR="00906AC7" w:rsidRPr="00F55E61" w:rsidRDefault="001E75EE" w:rsidP="00D54A6E">
      <w:pPr>
        <w:pStyle w:val="Bulletlist1"/>
      </w:pPr>
      <w:r w:rsidRPr="00F55E61">
        <w:t>Gas circulators</w:t>
      </w:r>
      <w:r w:rsidR="00906AC7" w:rsidRPr="00F55E61">
        <w:t>;</w:t>
      </w:r>
    </w:p>
    <w:p w14:paraId="18BA6A86" w14:textId="3C9F76FB" w:rsidR="002E634B" w:rsidRPr="00F55E61" w:rsidRDefault="00906AC7" w:rsidP="00D54A6E">
      <w:pPr>
        <w:pStyle w:val="Bulletlist1"/>
      </w:pPr>
      <w:r w:rsidRPr="00F55E61">
        <w:t>Ma</w:t>
      </w:r>
      <w:r w:rsidR="001E75EE" w:rsidRPr="00F55E61">
        <w:t>terials and weld</w:t>
      </w:r>
      <w:r w:rsidR="002E634B" w:rsidRPr="00F55E61">
        <w:t>;</w:t>
      </w:r>
    </w:p>
    <w:p w14:paraId="2490C912" w14:textId="535DC139" w:rsidR="001E75EE" w:rsidRPr="00F55E61" w:rsidRDefault="00906AC7" w:rsidP="00D54A6E">
      <w:pPr>
        <w:pStyle w:val="Bulletlist1"/>
      </w:pPr>
      <w:r w:rsidRPr="00F55E61">
        <w:t>F</w:t>
      </w:r>
      <w:r w:rsidR="001E75EE" w:rsidRPr="00F55E61">
        <w:t>eedwater valves</w:t>
      </w:r>
      <w:r w:rsidR="00DC0681" w:rsidRPr="00F55E61">
        <w:t>;</w:t>
      </w:r>
    </w:p>
    <w:p w14:paraId="1F70271B" w14:textId="4B38AF03" w:rsidR="00DC0681" w:rsidRPr="00F55E61" w:rsidRDefault="00926BB5" w:rsidP="00D54A6E">
      <w:pPr>
        <w:pStyle w:val="Bulletlist1"/>
      </w:pPr>
      <w:r w:rsidRPr="00F55E61">
        <w:t>Gas bypass system; and</w:t>
      </w:r>
    </w:p>
    <w:p w14:paraId="24549DE2" w14:textId="09C585B2" w:rsidR="00906AC7" w:rsidRPr="00F55E61" w:rsidRDefault="00926BB5" w:rsidP="00D54A6E">
      <w:pPr>
        <w:pStyle w:val="Bulletlist1"/>
      </w:pPr>
      <w:r w:rsidRPr="00F55E61">
        <w:t xml:space="preserve">Decay </w:t>
      </w:r>
      <w:r w:rsidR="00BC70CD" w:rsidRPr="00F55E61">
        <w:t>heat removal system.</w:t>
      </w:r>
    </w:p>
    <w:p w14:paraId="45E221F6" w14:textId="6534A04D" w:rsidR="00596C90" w:rsidRPr="00F16B52" w:rsidRDefault="00AB3F04" w:rsidP="00D323C9">
      <w:pPr>
        <w:pStyle w:val="NumList1"/>
      </w:pPr>
      <w:r w:rsidRPr="00F16B52">
        <w:t>Based on the activities sampled</w:t>
      </w:r>
      <w:r w:rsidR="00092D3B" w:rsidRPr="00F16B52">
        <w:t xml:space="preserve"> during th</w:t>
      </w:r>
      <w:r w:rsidR="00922026" w:rsidRPr="00F16B52">
        <w:t>e</w:t>
      </w:r>
      <w:r w:rsidR="00092D3B" w:rsidRPr="00F16B52">
        <w:t xml:space="preserve"> site inspection</w:t>
      </w:r>
      <w:r w:rsidR="00470E36" w:rsidRPr="00F16B52">
        <w:t xml:space="preserve">, the specialist inspector </w:t>
      </w:r>
      <w:r w:rsidR="00125270" w:rsidRPr="00F16B52">
        <w:t xml:space="preserve">is content that TOR </w:t>
      </w:r>
      <w:r w:rsidR="009D4277" w:rsidRPr="00F16B52">
        <w:t>is in compliance with the</w:t>
      </w:r>
      <w:r w:rsidR="00F94228">
        <w:t>ir</w:t>
      </w:r>
      <w:r w:rsidR="009D4277" w:rsidRPr="00F16B52">
        <w:t xml:space="preserve"> </w:t>
      </w:r>
      <w:r w:rsidR="00596C90" w:rsidRPr="00F16B52">
        <w:t>LC 28 arrangements.</w:t>
      </w:r>
    </w:p>
    <w:p w14:paraId="6663EF01" w14:textId="5B316D35" w:rsidR="00465957" w:rsidRPr="00F16B52" w:rsidRDefault="003C3E72" w:rsidP="00D323C9">
      <w:pPr>
        <w:pStyle w:val="NumList1"/>
      </w:pPr>
      <w:r w:rsidRPr="00F16B52">
        <w:t>The specialist inspector has assessed</w:t>
      </w:r>
      <w:r w:rsidR="005439BF" w:rsidRPr="00F16B52">
        <w:t xml:space="preserve"> the</w:t>
      </w:r>
      <w:r w:rsidRPr="00F16B52">
        <w:t xml:space="preserve"> </w:t>
      </w:r>
      <w:r w:rsidR="005439BF" w:rsidRPr="00F16B52">
        <w:t xml:space="preserve">scope and </w:t>
      </w:r>
      <w:r w:rsidR="004D325E">
        <w:t>a sample of the</w:t>
      </w:r>
      <w:r w:rsidR="005439BF" w:rsidRPr="00F16B52">
        <w:t xml:space="preserve"> results of the </w:t>
      </w:r>
      <w:r w:rsidR="003246BB">
        <w:t>EIMT</w:t>
      </w:r>
      <w:r w:rsidR="005439BF" w:rsidRPr="00F16B52">
        <w:t xml:space="preserve"> of steel SSC</w:t>
      </w:r>
      <w:r w:rsidR="003246BB">
        <w:t>s</w:t>
      </w:r>
      <w:r w:rsidR="005439BF" w:rsidRPr="00F16B52">
        <w:t xml:space="preserve"> carried out during the 2024</w:t>
      </w:r>
      <w:r w:rsidR="00741CAC" w:rsidRPr="00F16B52">
        <w:t xml:space="preserve"> TOR R1</w:t>
      </w:r>
      <w:r w:rsidR="005439BF" w:rsidRPr="00F16B52">
        <w:t xml:space="preserve"> periodic shutdown</w:t>
      </w:r>
      <w:r w:rsidR="00CC7519" w:rsidRPr="00F16B52">
        <w:t xml:space="preserve"> </w:t>
      </w:r>
      <w:r w:rsidR="001A374D" w:rsidRPr="00F16B52">
        <w:t xml:space="preserve">in </w:t>
      </w:r>
      <w:r w:rsidR="00774563">
        <w:t>ref.</w:t>
      </w:r>
      <w:r w:rsidR="00CF2060">
        <w:t xml:space="preserve"> </w:t>
      </w:r>
      <w:sdt>
        <w:sdtPr>
          <w:id w:val="783851621"/>
          <w:citation/>
        </w:sdtPr>
        <w:sdtEndPr/>
        <w:sdtContent>
          <w:r w:rsidRPr="00F16B52">
            <w:fldChar w:fldCharType="begin"/>
          </w:r>
          <w:r w:rsidRPr="00F16B52">
            <w:instrText xml:space="preserve"> CITATION ONR15 \l 2057 </w:instrText>
          </w:r>
          <w:r w:rsidRPr="00F16B52">
            <w:fldChar w:fldCharType="separate"/>
          </w:r>
          <w:r w:rsidR="00F117CB" w:rsidRPr="00F117CB">
            <w:rPr>
              <w:noProof/>
            </w:rPr>
            <w:t>[5]</w:t>
          </w:r>
          <w:r w:rsidRPr="00F16B52">
            <w:fldChar w:fldCharType="end"/>
          </w:r>
        </w:sdtContent>
      </w:sdt>
      <w:r w:rsidR="00F342F2" w:rsidRPr="00F16B52">
        <w:t>.</w:t>
      </w:r>
    </w:p>
    <w:p w14:paraId="55D6A684" w14:textId="338A79FD" w:rsidR="00A56289" w:rsidRPr="00F16B52" w:rsidRDefault="0083400F" w:rsidP="00D323C9">
      <w:pPr>
        <w:pStyle w:val="NumList1"/>
      </w:pPr>
      <w:r w:rsidRPr="00F16B52">
        <w:t>Overall, the specialist inspector</w:t>
      </w:r>
      <w:r w:rsidR="003169BB" w:rsidRPr="00F16B52">
        <w:t xml:space="preserve"> is content with</w:t>
      </w:r>
      <w:r w:rsidR="00A56289" w:rsidRPr="00F16B52">
        <w:t xml:space="preserve"> </w:t>
      </w:r>
      <w:r w:rsidR="003169BB" w:rsidRPr="00F16B52">
        <w:t>the inspection programme</w:t>
      </w:r>
      <w:r w:rsidR="003246BB">
        <w:t xml:space="preserve">. They are also content </w:t>
      </w:r>
      <w:r w:rsidR="00A56289" w:rsidRPr="00F16B52">
        <w:t xml:space="preserve">that </w:t>
      </w:r>
      <w:r w:rsidR="003169BB" w:rsidRPr="00F16B52">
        <w:t>the inspections have been undertaken in line with the TOR R1 2024 outage intentions document</w:t>
      </w:r>
      <w:r w:rsidR="00A56289" w:rsidRPr="00F16B52">
        <w:t xml:space="preserve"> and </w:t>
      </w:r>
      <w:r w:rsidR="003169BB" w:rsidRPr="00F16B52">
        <w:t>the reactor internals proposals document</w:t>
      </w:r>
      <w:r w:rsidR="003246BB">
        <w:t>,</w:t>
      </w:r>
      <w:r w:rsidR="00A56289" w:rsidRPr="00F16B52">
        <w:t xml:space="preserve"> </w:t>
      </w:r>
      <w:r w:rsidR="003169BB" w:rsidRPr="00F16B52">
        <w:t xml:space="preserve">and that </w:t>
      </w:r>
      <w:r w:rsidR="00DF0197" w:rsidRPr="00F16B52">
        <w:t>EDF</w:t>
      </w:r>
      <w:r w:rsidR="003169BB" w:rsidRPr="00F16B52">
        <w:t xml:space="preserve"> has followed corporate procedures in the selection, assessment and sentencing of component inspections and subsequent results</w:t>
      </w:r>
      <w:r w:rsidR="00A56289" w:rsidRPr="00F16B52">
        <w:t>.</w:t>
      </w:r>
      <w:r w:rsidR="00A76095" w:rsidRPr="00F16B52">
        <w:t xml:space="preserve"> </w:t>
      </w:r>
    </w:p>
    <w:p w14:paraId="4EFADC42" w14:textId="5FA92929" w:rsidR="007731E1" w:rsidRPr="00F16B52" w:rsidRDefault="002E0FC2" w:rsidP="00D323C9">
      <w:pPr>
        <w:pStyle w:val="NumList1"/>
      </w:pPr>
      <w:r w:rsidRPr="00F16B52">
        <w:t>T</w:t>
      </w:r>
      <w:r w:rsidR="00A76095" w:rsidRPr="00F16B52">
        <w:t xml:space="preserve">he </w:t>
      </w:r>
      <w:r w:rsidR="003D55AA" w:rsidRPr="00F16B52">
        <w:t>specialist</w:t>
      </w:r>
      <w:r w:rsidR="00A76095" w:rsidRPr="00F16B52">
        <w:t xml:space="preserve"> inspector </w:t>
      </w:r>
      <w:r w:rsidR="003D55AA" w:rsidRPr="00F16B52">
        <w:t>consider</w:t>
      </w:r>
      <w:r w:rsidR="006A603E" w:rsidRPr="00F16B52">
        <w:t>s</w:t>
      </w:r>
      <w:r w:rsidR="003D55AA" w:rsidRPr="00F16B52">
        <w:t xml:space="preserve"> that </w:t>
      </w:r>
      <w:r w:rsidR="003169BB" w:rsidRPr="00F16B52">
        <w:t>TOR has satisfactorily completed</w:t>
      </w:r>
      <w:r w:rsidR="00527705" w:rsidRPr="00F16B52">
        <w:t xml:space="preserve"> the</w:t>
      </w:r>
      <w:r w:rsidR="003169BB" w:rsidRPr="00F16B52">
        <w:t xml:space="preserve"> inspection activities during the </w:t>
      </w:r>
      <w:r w:rsidR="003D55AA" w:rsidRPr="00F16B52">
        <w:t xml:space="preserve">periodic </w:t>
      </w:r>
      <w:r w:rsidR="003169BB" w:rsidRPr="00F16B52">
        <w:t>shutdown</w:t>
      </w:r>
      <w:r w:rsidR="0028429D" w:rsidRPr="00F16B52">
        <w:t xml:space="preserve"> with no findings that challenge the safety case.</w:t>
      </w:r>
    </w:p>
    <w:p w14:paraId="56411A8A" w14:textId="3A8BE045" w:rsidR="000C3CF1" w:rsidRPr="00F16B52" w:rsidRDefault="00A77A38" w:rsidP="00D323C9">
      <w:pPr>
        <w:pStyle w:val="NumList1"/>
      </w:pPr>
      <w:r w:rsidRPr="00F16B52">
        <w:t xml:space="preserve">The specialist inspector notes </w:t>
      </w:r>
      <w:r w:rsidR="00E1128E" w:rsidRPr="00F16B52">
        <w:t>the following observations</w:t>
      </w:r>
      <w:r w:rsidR="00DC1FB8" w:rsidRPr="00F16B52">
        <w:t>:</w:t>
      </w:r>
    </w:p>
    <w:p w14:paraId="77AA8173" w14:textId="2598140D" w:rsidR="00AD12AF" w:rsidRPr="00306A90" w:rsidRDefault="00C35227" w:rsidP="00D54A6E">
      <w:pPr>
        <w:pStyle w:val="Bulletlist1"/>
        <w:rPr>
          <w:spacing w:val="-1"/>
        </w:rPr>
      </w:pPr>
      <w:r w:rsidRPr="00306A90">
        <w:rPr>
          <w:spacing w:val="-1"/>
        </w:rPr>
        <w:t>The reactor boiler inspection manipulator had broken down which resulted in inspections being removed from the scope of the outage</w:t>
      </w:r>
      <w:r w:rsidR="00801FA8" w:rsidRPr="00306A90">
        <w:rPr>
          <w:spacing w:val="-1"/>
        </w:rPr>
        <w:t xml:space="preserve">. EDF </w:t>
      </w:r>
      <w:r w:rsidR="008F3F39" w:rsidRPr="00306A90">
        <w:rPr>
          <w:spacing w:val="-1"/>
        </w:rPr>
        <w:t>provide</w:t>
      </w:r>
      <w:r w:rsidR="00CD165A" w:rsidRPr="00306A90">
        <w:rPr>
          <w:spacing w:val="-1"/>
        </w:rPr>
        <w:t>d</w:t>
      </w:r>
      <w:r w:rsidR="008F3F39" w:rsidRPr="00306A90">
        <w:rPr>
          <w:spacing w:val="-1"/>
        </w:rPr>
        <w:t xml:space="preserve"> justification for the missed inspections in the return to service </w:t>
      </w:r>
      <w:r w:rsidR="003246BB" w:rsidRPr="00306A90">
        <w:rPr>
          <w:spacing w:val="-1"/>
        </w:rPr>
        <w:t xml:space="preserve">engineering </w:t>
      </w:r>
      <w:r w:rsidR="003246BB" w:rsidRPr="00306A90">
        <w:rPr>
          <w:spacing w:val="-1"/>
        </w:rPr>
        <w:lastRenderedPageBreak/>
        <w:t>change (</w:t>
      </w:r>
      <w:r w:rsidR="008F3F39" w:rsidRPr="00306A90">
        <w:rPr>
          <w:spacing w:val="-1"/>
        </w:rPr>
        <w:t>EC</w:t>
      </w:r>
      <w:r w:rsidR="003246BB" w:rsidRPr="00306A90">
        <w:rPr>
          <w:spacing w:val="-1"/>
        </w:rPr>
        <w:t>)</w:t>
      </w:r>
      <w:r w:rsidR="00971968" w:rsidRPr="00306A90">
        <w:rPr>
          <w:spacing w:val="-1"/>
        </w:rPr>
        <w:t xml:space="preserve"> and will investigate the cause of the failure. </w:t>
      </w:r>
      <w:r w:rsidR="0056757F" w:rsidRPr="00306A90">
        <w:rPr>
          <w:spacing w:val="-1"/>
        </w:rPr>
        <w:t>The specialist inspector is satisfied with the actions taken by the station</w:t>
      </w:r>
      <w:r w:rsidR="00A0435D" w:rsidRPr="00306A90">
        <w:rPr>
          <w:spacing w:val="-1"/>
        </w:rPr>
        <w:t xml:space="preserve"> </w:t>
      </w:r>
      <w:r w:rsidR="00781E0B" w:rsidRPr="00306A90">
        <w:rPr>
          <w:spacing w:val="-1"/>
        </w:rPr>
        <w:t>and has no cause for concern</w:t>
      </w:r>
      <w:r w:rsidR="005F341F" w:rsidRPr="00306A90">
        <w:rPr>
          <w:spacing w:val="-1"/>
        </w:rPr>
        <w:t xml:space="preserve"> for </w:t>
      </w:r>
      <w:r w:rsidR="00656792" w:rsidRPr="00306A90">
        <w:rPr>
          <w:spacing w:val="-1"/>
        </w:rPr>
        <w:t>the start-up</w:t>
      </w:r>
      <w:r w:rsidR="005F341F" w:rsidRPr="00306A90">
        <w:rPr>
          <w:spacing w:val="-1"/>
        </w:rPr>
        <w:t xml:space="preserve"> of TOR R1.</w:t>
      </w:r>
      <w:r w:rsidR="008102F1" w:rsidRPr="00306A90">
        <w:rPr>
          <w:spacing w:val="-1"/>
        </w:rPr>
        <w:t xml:space="preserve"> This is further discussed in subsection </w:t>
      </w:r>
      <w:r w:rsidR="006C5D90" w:rsidRPr="00306A90">
        <w:rPr>
          <w:spacing w:val="-1"/>
        </w:rPr>
        <w:fldChar w:fldCharType="begin"/>
      </w:r>
      <w:r w:rsidR="006C5D90" w:rsidRPr="00306A90">
        <w:rPr>
          <w:spacing w:val="-1"/>
        </w:rPr>
        <w:instrText xml:space="preserve"> REF _Ref169019185 \r \h </w:instrText>
      </w:r>
      <w:r w:rsidR="00D323C9" w:rsidRPr="00306A90">
        <w:rPr>
          <w:spacing w:val="-1"/>
        </w:rPr>
        <w:instrText xml:space="preserve"> \* MERGEFORMAT </w:instrText>
      </w:r>
      <w:r w:rsidR="006C5D90" w:rsidRPr="00306A90">
        <w:rPr>
          <w:spacing w:val="-1"/>
        </w:rPr>
      </w:r>
      <w:r w:rsidR="006C5D90" w:rsidRPr="00306A90">
        <w:rPr>
          <w:spacing w:val="-1"/>
        </w:rPr>
        <w:fldChar w:fldCharType="separate"/>
      </w:r>
      <w:r w:rsidR="00F117CB" w:rsidRPr="00F117CB">
        <w:rPr>
          <w:spacing w:val="-1"/>
          <w:szCs w:val="24"/>
          <w:cs/>
        </w:rPr>
        <w:t>‎</w:t>
      </w:r>
      <w:r w:rsidR="00F117CB">
        <w:rPr>
          <w:spacing w:val="-1"/>
        </w:rPr>
        <w:t>3.8.4.6</w:t>
      </w:r>
      <w:r w:rsidR="006C5D90" w:rsidRPr="00306A90">
        <w:rPr>
          <w:spacing w:val="-1"/>
        </w:rPr>
        <w:fldChar w:fldCharType="end"/>
      </w:r>
      <w:r w:rsidR="00D21201">
        <w:rPr>
          <w:spacing w:val="-1"/>
        </w:rPr>
        <w:t>;</w:t>
      </w:r>
    </w:p>
    <w:p w14:paraId="75C95D0D" w14:textId="2EEF8058" w:rsidR="000E3000" w:rsidRPr="00797E13" w:rsidRDefault="000E3000" w:rsidP="003246BB">
      <w:pPr>
        <w:pStyle w:val="Bulletlist1"/>
      </w:pPr>
      <w:r w:rsidRPr="00797E13">
        <w:t xml:space="preserve">EDF has informed the </w:t>
      </w:r>
      <w:r w:rsidR="007D5BD9" w:rsidRPr="00797E13">
        <w:t xml:space="preserve">specialist </w:t>
      </w:r>
      <w:r w:rsidRPr="00797E13">
        <w:t xml:space="preserve">inspector </w:t>
      </w:r>
      <w:r w:rsidR="007D5BD9" w:rsidRPr="00797E13">
        <w:t>of the</w:t>
      </w:r>
      <w:r w:rsidRPr="00797E13">
        <w:t xml:space="preserve"> intention to reduce the inspection regime for the gas </w:t>
      </w:r>
      <w:r w:rsidR="007D5BD9" w:rsidRPr="00797E13">
        <w:t>circulator</w:t>
      </w:r>
      <w:r w:rsidRPr="00797E13">
        <w:t xml:space="preserve"> impellers</w:t>
      </w:r>
      <w:r w:rsidR="00DB65B1" w:rsidRPr="00797E13">
        <w:t xml:space="preserve"> </w:t>
      </w:r>
      <w:r w:rsidR="001F030A" w:rsidRPr="00797E13">
        <w:t>via</w:t>
      </w:r>
      <w:r w:rsidR="00DB65B1" w:rsidRPr="00797E13">
        <w:t xml:space="preserve"> an </w:t>
      </w:r>
      <w:r w:rsidR="003246BB">
        <w:t>EC</w:t>
      </w:r>
      <w:r w:rsidRPr="00797E13">
        <w:t>.</w:t>
      </w:r>
      <w:r w:rsidR="00DB65B1" w:rsidRPr="00797E13">
        <w:t xml:space="preserve"> To monitor this work, the specialist inspector </w:t>
      </w:r>
      <w:r w:rsidR="00E64145" w:rsidRPr="00797E13">
        <w:t xml:space="preserve">has </w:t>
      </w:r>
      <w:r w:rsidR="00DB65B1" w:rsidRPr="00797E13">
        <w:t xml:space="preserve">raised </w:t>
      </w:r>
      <w:r w:rsidRPr="00797E13">
        <w:t>regulatory issue</w:t>
      </w:r>
      <w:r w:rsidR="003246BB">
        <w:t xml:space="preserve"> </w:t>
      </w:r>
      <w:r w:rsidRPr="00797E13">
        <w:t>RI-12078. This</w:t>
      </w:r>
      <w:r w:rsidR="00E64145" w:rsidRPr="00797E13">
        <w:t xml:space="preserve"> issue</w:t>
      </w:r>
      <w:r w:rsidRPr="00797E13">
        <w:t xml:space="preserve"> does not affect the </w:t>
      </w:r>
      <w:r w:rsidR="00E26C28" w:rsidRPr="00797E13">
        <w:t>start-up</w:t>
      </w:r>
      <w:r w:rsidRPr="00797E13">
        <w:t xml:space="preserve"> of </w:t>
      </w:r>
      <w:r w:rsidR="008F6F07" w:rsidRPr="00797E13">
        <w:t>TOR</w:t>
      </w:r>
      <w:r w:rsidRPr="00797E13">
        <w:t xml:space="preserve"> R1</w:t>
      </w:r>
      <w:r w:rsidR="00D21201">
        <w:t>; and</w:t>
      </w:r>
    </w:p>
    <w:p w14:paraId="2A046A8A" w14:textId="793D7180" w:rsidR="00DC1FB8" w:rsidRPr="00797E13" w:rsidRDefault="007E7ECE" w:rsidP="00D54A6E">
      <w:pPr>
        <w:pStyle w:val="Bulletlist1"/>
      </w:pPr>
      <w:r w:rsidRPr="00797E13">
        <w:t xml:space="preserve">Due to </w:t>
      </w:r>
      <w:r w:rsidR="003F5133" w:rsidRPr="00797E13">
        <w:t>a history of repeated failure</w:t>
      </w:r>
      <w:r w:rsidR="00C05307" w:rsidRPr="00797E13">
        <w:t xml:space="preserve"> of one type of pipe hangers,</w:t>
      </w:r>
      <w:r w:rsidR="006B5B53" w:rsidRPr="00797E13">
        <w:t xml:space="preserve"> </w:t>
      </w:r>
      <w:r w:rsidR="00881BA9" w:rsidRPr="00797E13">
        <w:t>discrepancies in categorising defects of hangers</w:t>
      </w:r>
      <w:r w:rsidR="0039231F" w:rsidRPr="00797E13">
        <w:t xml:space="preserve"> and postponement of some </w:t>
      </w:r>
      <w:r w:rsidR="006E2EE4" w:rsidRPr="00797E13">
        <w:t>remediation work to the next outage</w:t>
      </w:r>
      <w:r w:rsidR="006947F8" w:rsidRPr="00797E13">
        <w:t>, the specialist inspector has raised RI-12076</w:t>
      </w:r>
      <w:r w:rsidR="001E66B8" w:rsidRPr="00797E13">
        <w:t xml:space="preserve"> to </w:t>
      </w:r>
      <w:r w:rsidR="00465C00" w:rsidRPr="00797E13">
        <w:t>e</w:t>
      </w:r>
      <w:r w:rsidR="001E66B8" w:rsidRPr="00797E13">
        <w:t>nsure</w:t>
      </w:r>
      <w:r w:rsidR="00D779EB" w:rsidRPr="00797E13">
        <w:t xml:space="preserve"> appropriate actions are being taken</w:t>
      </w:r>
      <w:r w:rsidR="00465C00" w:rsidRPr="00797E13">
        <w:t xml:space="preserve"> in a timely manner. Nonetheless, the specialist inspector is </w:t>
      </w:r>
      <w:r w:rsidR="00A67885" w:rsidRPr="00797E13">
        <w:t xml:space="preserve">satisfied that this is not a </w:t>
      </w:r>
      <w:r w:rsidR="00E26C28" w:rsidRPr="00797E13">
        <w:t>start-up</w:t>
      </w:r>
      <w:r w:rsidR="00A67885" w:rsidRPr="00797E13">
        <w:t xml:space="preserve"> issue.</w:t>
      </w:r>
    </w:p>
    <w:p w14:paraId="0E901F23" w14:textId="42BA5D1A" w:rsidR="007325C7" w:rsidRPr="00F16B52" w:rsidRDefault="00FD5F5B" w:rsidP="00D323C9">
      <w:pPr>
        <w:pStyle w:val="NumList1"/>
      </w:pPr>
      <w:r w:rsidRPr="00F16B52">
        <w:t xml:space="preserve">To conclude, the structural integrity specialist inspector has no objection to </w:t>
      </w:r>
      <w:r w:rsidR="000B19E6">
        <w:t>c</w:t>
      </w:r>
      <w:r w:rsidR="000B19E6" w:rsidRPr="00F16B52">
        <w:t xml:space="preserve">onsent </w:t>
      </w:r>
      <w:r w:rsidRPr="00F16B52">
        <w:t>being granted for start-up of TOR R1, subject to ONR receiving</w:t>
      </w:r>
      <w:r w:rsidR="006A2D8C" w:rsidRPr="00F16B52">
        <w:t xml:space="preserve"> a number of additional documents and assurances</w:t>
      </w:r>
      <w:r w:rsidR="007325C7" w:rsidRPr="00F16B52">
        <w:t>:</w:t>
      </w:r>
    </w:p>
    <w:p w14:paraId="0AA4D103" w14:textId="7FDB266C" w:rsidR="00BB4136" w:rsidRPr="00F16B52" w:rsidRDefault="00BB4136" w:rsidP="00D54A6E">
      <w:pPr>
        <w:pStyle w:val="Bulletlist1"/>
      </w:pPr>
      <w:r w:rsidRPr="00F16B52">
        <w:t xml:space="preserve">The </w:t>
      </w:r>
      <w:r w:rsidR="00DD3E96">
        <w:t>i</w:t>
      </w:r>
      <w:r w:rsidRPr="00F16B52">
        <w:t xml:space="preserve">ndependent </w:t>
      </w:r>
      <w:r w:rsidR="00DD3E96">
        <w:t>n</w:t>
      </w:r>
      <w:r w:rsidR="00DD3E96" w:rsidRPr="00F16B52">
        <w:t xml:space="preserve">uclear </w:t>
      </w:r>
      <w:r w:rsidR="00DD3E96">
        <w:t>s</w:t>
      </w:r>
      <w:r w:rsidR="00DD3E96" w:rsidRPr="00F16B52">
        <w:t xml:space="preserve">afety </w:t>
      </w:r>
      <w:r w:rsidR="00DD3E96">
        <w:t>a</w:t>
      </w:r>
      <w:r w:rsidR="00DD3E96" w:rsidRPr="00F16B52">
        <w:t xml:space="preserve">ssessment </w:t>
      </w:r>
      <w:r w:rsidR="00E714C2" w:rsidRPr="00F16B52">
        <w:t>(INSA)</w:t>
      </w:r>
      <w:r w:rsidRPr="00F16B52">
        <w:t xml:space="preserve"> certificate for the return to service </w:t>
      </w:r>
      <w:r w:rsidR="00B91027" w:rsidRPr="00F16B52">
        <w:t>EC 375298</w:t>
      </w:r>
      <w:r w:rsidR="00DD3E96">
        <w:t>;</w:t>
      </w:r>
    </w:p>
    <w:p w14:paraId="6FF31750" w14:textId="0DB8692F" w:rsidR="00BB4136" w:rsidRPr="00F16B52" w:rsidRDefault="00B56E71" w:rsidP="00D54A6E">
      <w:pPr>
        <w:pStyle w:val="Bulletlist1"/>
      </w:pPr>
      <w:r w:rsidRPr="00F16B52">
        <w:t>A</w:t>
      </w:r>
      <w:r w:rsidR="00BB4136" w:rsidRPr="00F16B52">
        <w:t xml:space="preserve"> </w:t>
      </w:r>
      <w:r w:rsidR="006E03CE" w:rsidRPr="00F16B52">
        <w:t>return</w:t>
      </w:r>
      <w:r w:rsidR="006E03CE">
        <w:t>-</w:t>
      </w:r>
      <w:r w:rsidR="006E03CE" w:rsidRPr="00F16B52">
        <w:t>to</w:t>
      </w:r>
      <w:r w:rsidR="006E03CE">
        <w:t>-</w:t>
      </w:r>
      <w:r w:rsidR="00BB4136" w:rsidRPr="00F16B52">
        <w:t xml:space="preserve">service statement from the third-party </w:t>
      </w:r>
      <w:r w:rsidR="004E1C75" w:rsidRPr="00F16B52">
        <w:t>c</w:t>
      </w:r>
      <w:r w:rsidR="00BB4136" w:rsidRPr="00F16B52">
        <w:t xml:space="preserve">ompetent </w:t>
      </w:r>
      <w:r w:rsidR="004E1C75" w:rsidRPr="00F16B52">
        <w:t>p</w:t>
      </w:r>
      <w:r w:rsidR="00BB4136" w:rsidRPr="00F16B52">
        <w:t>erson</w:t>
      </w:r>
      <w:r w:rsidR="001F11F5" w:rsidRPr="00F16B52">
        <w:t xml:space="preserve"> </w:t>
      </w:r>
      <w:r w:rsidR="002A3B1B" w:rsidRPr="00F16B52">
        <w:t xml:space="preserve">to </w:t>
      </w:r>
      <w:r w:rsidR="002E5AAC" w:rsidRPr="00F16B52">
        <w:t>confirm</w:t>
      </w:r>
      <w:r w:rsidR="001F11F5" w:rsidRPr="00F16B52">
        <w:t xml:space="preserve"> completion of the </w:t>
      </w:r>
      <w:r w:rsidR="00D21201">
        <w:t>PSSR</w:t>
      </w:r>
      <w:r w:rsidR="001F11F5" w:rsidRPr="00F16B52">
        <w:t xml:space="preserve"> inspections </w:t>
      </w:r>
      <w:r w:rsidR="002A3B1B" w:rsidRPr="00F16B52">
        <w:t>with</w:t>
      </w:r>
      <w:r w:rsidR="001F11F5" w:rsidRPr="00F16B52">
        <w:t xml:space="preserve"> no concerns</w:t>
      </w:r>
      <w:r w:rsidR="002A3B1B" w:rsidRPr="00F16B52">
        <w:t xml:space="preserve"> being raised</w:t>
      </w:r>
      <w:r w:rsidR="00DD3E96">
        <w:t>; and</w:t>
      </w:r>
    </w:p>
    <w:p w14:paraId="61B009B5" w14:textId="5286A9C4" w:rsidR="008A2444" w:rsidRPr="00F16B52" w:rsidRDefault="007C66E7" w:rsidP="00D54A6E">
      <w:pPr>
        <w:pStyle w:val="Bulletlist1"/>
      </w:pPr>
      <w:r w:rsidRPr="00F16B52">
        <w:t>A statement from the second</w:t>
      </w:r>
      <w:r w:rsidR="00DF06A0">
        <w:t>-</w:t>
      </w:r>
      <w:r w:rsidRPr="00F16B52">
        <w:t xml:space="preserve">party </w:t>
      </w:r>
      <w:r w:rsidR="00D21201">
        <w:t>PSSR</w:t>
      </w:r>
      <w:r w:rsidRPr="00F16B52">
        <w:t xml:space="preserve"> </w:t>
      </w:r>
      <w:r w:rsidR="002E5AAC" w:rsidRPr="00F16B52">
        <w:t>c</w:t>
      </w:r>
      <w:r w:rsidRPr="00F16B52">
        <w:t xml:space="preserve">ompetent </w:t>
      </w:r>
      <w:r w:rsidR="002E5AAC" w:rsidRPr="00F16B52">
        <w:t>p</w:t>
      </w:r>
      <w:r w:rsidRPr="00F16B52">
        <w:t>erson supporting the fitness for return to service</w:t>
      </w:r>
      <w:r w:rsidR="005E1ABF" w:rsidRPr="00F16B52">
        <w:t xml:space="preserve"> </w:t>
      </w:r>
      <w:r w:rsidR="007F634D" w:rsidRPr="00F16B52">
        <w:t>for the gas side penetration</w:t>
      </w:r>
      <w:r w:rsidR="00E30292" w:rsidRPr="00F16B52">
        <w:t>s</w:t>
      </w:r>
      <w:r w:rsidR="007F634D" w:rsidRPr="00F16B52">
        <w:t xml:space="preserve"> of the reactor pressure boundary.</w:t>
      </w:r>
    </w:p>
    <w:p w14:paraId="2141603C" w14:textId="5009D6E4" w:rsidR="00CC7519" w:rsidRPr="00AE656E" w:rsidRDefault="00B37769" w:rsidP="00D323C9">
      <w:pPr>
        <w:pStyle w:val="NumList1"/>
      </w:pPr>
      <w:r w:rsidRPr="00AE656E">
        <w:t xml:space="preserve">EDF has submitted the documentation required within the start-up request (see </w:t>
      </w:r>
      <w:r w:rsidR="00285687" w:rsidRPr="00AE656E">
        <w:t>s</w:t>
      </w:r>
      <w:r w:rsidR="002515CB" w:rsidRPr="00AE656E">
        <w:t>ub</w:t>
      </w:r>
      <w:r w:rsidR="00285687" w:rsidRPr="00AE656E">
        <w:t>-</w:t>
      </w:r>
      <w:r w:rsidR="002515CB" w:rsidRPr="00AE656E">
        <w:t>s</w:t>
      </w:r>
      <w:r w:rsidRPr="00AE656E">
        <w:t>ection</w:t>
      </w:r>
      <w:r w:rsidR="002515CB" w:rsidRPr="00AE656E">
        <w:t>s</w:t>
      </w:r>
      <w:r w:rsidRPr="00AE656E">
        <w:t xml:space="preserve"> </w:t>
      </w:r>
      <w:r w:rsidR="006369E9" w:rsidRPr="00AE656E">
        <w:fldChar w:fldCharType="begin"/>
      </w:r>
      <w:r w:rsidR="006369E9" w:rsidRPr="00AE656E">
        <w:instrText xml:space="preserve"> REF _Ref168601389 \r \h </w:instrText>
      </w:r>
      <w:r w:rsidR="00ED0984" w:rsidRPr="00AE656E">
        <w:instrText xml:space="preserve"> \* MERGEFORMAT </w:instrText>
      </w:r>
      <w:r w:rsidR="006369E9" w:rsidRPr="00AE656E">
        <w:fldChar w:fldCharType="separate"/>
      </w:r>
      <w:r w:rsidR="00F117CB">
        <w:rPr>
          <w:cs/>
        </w:rPr>
        <w:t>‎</w:t>
      </w:r>
      <w:r w:rsidR="00F117CB">
        <w:t>3.8.5.4</w:t>
      </w:r>
      <w:r w:rsidR="006369E9" w:rsidRPr="00AE656E">
        <w:fldChar w:fldCharType="end"/>
      </w:r>
      <w:r w:rsidR="00BA6F04" w:rsidRPr="00AE656E">
        <w:t xml:space="preserve">, </w:t>
      </w:r>
      <w:r w:rsidR="00BA6F04" w:rsidRPr="00AE656E">
        <w:fldChar w:fldCharType="begin"/>
      </w:r>
      <w:r w:rsidR="00BA6F04" w:rsidRPr="00AE656E">
        <w:instrText xml:space="preserve"> REF _Ref168601412 \r \h </w:instrText>
      </w:r>
      <w:r w:rsidR="00ED0984" w:rsidRPr="00AE656E">
        <w:instrText xml:space="preserve"> \* MERGEFORMAT </w:instrText>
      </w:r>
      <w:r w:rsidR="00BA6F04" w:rsidRPr="00AE656E">
        <w:fldChar w:fldCharType="separate"/>
      </w:r>
      <w:r w:rsidR="00F117CB">
        <w:rPr>
          <w:cs/>
        </w:rPr>
        <w:t>‎</w:t>
      </w:r>
      <w:r w:rsidR="00F117CB">
        <w:t>3.8.5.7</w:t>
      </w:r>
      <w:r w:rsidR="00BA6F04" w:rsidRPr="00AE656E">
        <w:fldChar w:fldCharType="end"/>
      </w:r>
      <w:r w:rsidR="00BA6F04" w:rsidRPr="00AE656E">
        <w:t xml:space="preserve"> and </w:t>
      </w:r>
      <w:r w:rsidR="00BA6F04" w:rsidRPr="00AE656E">
        <w:fldChar w:fldCharType="begin"/>
      </w:r>
      <w:r w:rsidR="00BA6F04" w:rsidRPr="00AE656E">
        <w:instrText xml:space="preserve"> REF _Ref168601418 \r \h </w:instrText>
      </w:r>
      <w:r w:rsidR="00ED0984" w:rsidRPr="00AE656E">
        <w:instrText xml:space="preserve"> \* MERGEFORMAT </w:instrText>
      </w:r>
      <w:r w:rsidR="00BA6F04" w:rsidRPr="00AE656E">
        <w:fldChar w:fldCharType="separate"/>
      </w:r>
      <w:r w:rsidR="00F117CB">
        <w:rPr>
          <w:cs/>
        </w:rPr>
        <w:t>‎</w:t>
      </w:r>
      <w:r w:rsidR="00F117CB">
        <w:t>3.8.5.8</w:t>
      </w:r>
      <w:r w:rsidR="00BA6F04" w:rsidRPr="00AE656E">
        <w:fldChar w:fldCharType="end"/>
      </w:r>
      <w:r w:rsidRPr="00AE656E">
        <w:t xml:space="preserve">) and the structural integrity specialist inspector has further confirmed they are content for ONR to grant </w:t>
      </w:r>
      <w:r w:rsidR="00DF06A0">
        <w:t>c</w:t>
      </w:r>
      <w:r w:rsidR="00DF06A0" w:rsidRPr="00AE656E">
        <w:t xml:space="preserve">onsent </w:t>
      </w:r>
      <w:r w:rsidRPr="00AE656E">
        <w:t xml:space="preserve">to </w:t>
      </w:r>
      <w:r w:rsidR="00E30292" w:rsidRPr="00AE656E">
        <w:t>s</w:t>
      </w:r>
      <w:r w:rsidRPr="00AE656E">
        <w:t>tart</w:t>
      </w:r>
      <w:r w:rsidR="00DF06A0">
        <w:t xml:space="preserve"> </w:t>
      </w:r>
      <w:r w:rsidRPr="00AE656E">
        <w:t xml:space="preserve">up </w:t>
      </w:r>
      <w:r w:rsidR="00F75500" w:rsidRPr="00AE656E">
        <w:t xml:space="preserve">TOR </w:t>
      </w:r>
      <w:r w:rsidRPr="00AE656E">
        <w:t>R</w:t>
      </w:r>
      <w:r w:rsidR="00F75500" w:rsidRPr="00AE656E">
        <w:t>1</w:t>
      </w:r>
      <w:r w:rsidRPr="00AE656E">
        <w:t xml:space="preserve"> (</w:t>
      </w:r>
      <w:r w:rsidR="00774563">
        <w:t>ref.</w:t>
      </w:r>
      <w:r w:rsidR="00CF2060">
        <w:t xml:space="preserve"> </w:t>
      </w:r>
      <w:sdt>
        <w:sdtPr>
          <w:id w:val="-759990228"/>
          <w:citation/>
        </w:sdtPr>
        <w:sdtEndPr/>
        <w:sdtContent>
          <w:r w:rsidR="00AE656E" w:rsidRPr="00AE656E">
            <w:fldChar w:fldCharType="begin"/>
          </w:r>
          <w:r w:rsidR="00AE656E" w:rsidRPr="00AE656E">
            <w:instrText xml:space="preserve"> CITATION ONR28 \l 2057 </w:instrText>
          </w:r>
          <w:r w:rsidR="00AE656E" w:rsidRPr="00AE656E">
            <w:fldChar w:fldCharType="separate"/>
          </w:r>
          <w:r w:rsidR="00F117CB" w:rsidRPr="00F117CB">
            <w:rPr>
              <w:noProof/>
            </w:rPr>
            <w:t>[19]</w:t>
          </w:r>
          <w:r w:rsidR="00AE656E" w:rsidRPr="00AE656E">
            <w:fldChar w:fldCharType="end"/>
          </w:r>
        </w:sdtContent>
      </w:sdt>
      <w:r w:rsidR="00F75500" w:rsidRPr="00AE656E">
        <w:t>)</w:t>
      </w:r>
      <w:r w:rsidRPr="00AE656E">
        <w:t xml:space="preserve">. </w:t>
      </w:r>
    </w:p>
    <w:p w14:paraId="5D7198A0" w14:textId="2F980A51" w:rsidR="00465957" w:rsidRPr="00F16B52" w:rsidRDefault="00465957" w:rsidP="00D323C9">
      <w:pPr>
        <w:pStyle w:val="Heading2"/>
      </w:pPr>
      <w:bookmarkStart w:id="10" w:name="_Toc185607062"/>
      <w:r w:rsidRPr="00F16B52">
        <w:t>Graphite</w:t>
      </w:r>
      <w:r w:rsidR="00427180" w:rsidRPr="00F16B52">
        <w:t xml:space="preserve"> Structural Integrity</w:t>
      </w:r>
      <w:bookmarkEnd w:id="10"/>
    </w:p>
    <w:p w14:paraId="3B8BD907" w14:textId="692C2A86" w:rsidR="00396268" w:rsidRPr="00F16B52" w:rsidRDefault="00785ED5" w:rsidP="00D323C9">
      <w:pPr>
        <w:pStyle w:val="NumList1"/>
      </w:pPr>
      <w:r>
        <w:t>R</w:t>
      </w:r>
      <w:r w:rsidR="00657DB9">
        <w:t>efs.</w:t>
      </w:r>
      <w:r w:rsidR="00396268" w:rsidRPr="00F16B52">
        <w:t xml:space="preserve"> </w:t>
      </w:r>
      <w:sdt>
        <w:sdtPr>
          <w:id w:val="-1082054434"/>
          <w:citation/>
        </w:sdtPr>
        <w:sdtEndPr/>
        <w:sdtContent>
          <w:r w:rsidR="007819F2" w:rsidRPr="00F16B52">
            <w:fldChar w:fldCharType="begin"/>
          </w:r>
          <w:r w:rsidR="007819F2" w:rsidRPr="00F16B52">
            <w:instrText xml:space="preserve"> CITATION ONR13 \l 2057 </w:instrText>
          </w:r>
          <w:r w:rsidR="007819F2" w:rsidRPr="00F16B52">
            <w:fldChar w:fldCharType="separate"/>
          </w:r>
          <w:r w:rsidR="00F117CB" w:rsidRPr="00F117CB">
            <w:rPr>
              <w:noProof/>
            </w:rPr>
            <w:t>[7]</w:t>
          </w:r>
          <w:r w:rsidR="007819F2" w:rsidRPr="00F16B52">
            <w:fldChar w:fldCharType="end"/>
          </w:r>
        </w:sdtContent>
      </w:sdt>
      <w:r w:rsidR="008A3B06" w:rsidRPr="00F16B52">
        <w:t xml:space="preserve"> and</w:t>
      </w:r>
      <w:sdt>
        <w:sdtPr>
          <w:id w:val="-2098552847"/>
          <w:citation/>
        </w:sdtPr>
        <w:sdtEndPr/>
        <w:sdtContent>
          <w:r w:rsidR="008A3B06" w:rsidRPr="00F16B52">
            <w:fldChar w:fldCharType="begin"/>
          </w:r>
          <w:r w:rsidR="008A3B06" w:rsidRPr="00F16B52">
            <w:instrText xml:space="preserve"> CITATION ONR12 \l 2057 </w:instrText>
          </w:r>
          <w:r w:rsidR="008A3B06" w:rsidRPr="00F16B52">
            <w:fldChar w:fldCharType="separate"/>
          </w:r>
          <w:r w:rsidR="00F117CB">
            <w:rPr>
              <w:noProof/>
            </w:rPr>
            <w:t xml:space="preserve"> </w:t>
          </w:r>
          <w:r w:rsidR="00F117CB" w:rsidRPr="00F117CB">
            <w:rPr>
              <w:noProof/>
            </w:rPr>
            <w:t>[8]</w:t>
          </w:r>
          <w:r w:rsidR="008A3B06" w:rsidRPr="00F16B52">
            <w:fldChar w:fldCharType="end"/>
          </w:r>
        </w:sdtContent>
      </w:sdt>
      <w:r w:rsidR="00396268" w:rsidRPr="00F16B52">
        <w:t xml:space="preserve"> report the findings of the graphite </w:t>
      </w:r>
      <w:r w:rsidR="008A3B06" w:rsidRPr="00F16B52">
        <w:t>assessment</w:t>
      </w:r>
      <w:r w:rsidR="00396268" w:rsidRPr="00F16B52">
        <w:t xml:space="preserve"> and</w:t>
      </w:r>
      <w:r w:rsidR="007D0012" w:rsidRPr="00F16B52">
        <w:t xml:space="preserve"> LC 28</w:t>
      </w:r>
      <w:r w:rsidR="00396268" w:rsidRPr="00F16B52">
        <w:t xml:space="preserve"> </w:t>
      </w:r>
      <w:r w:rsidR="008A3B06" w:rsidRPr="00F16B52">
        <w:t xml:space="preserve">inspection </w:t>
      </w:r>
      <w:r w:rsidR="00396268" w:rsidRPr="00F16B52">
        <w:t>activities</w:t>
      </w:r>
      <w:r w:rsidR="008A3B06" w:rsidRPr="00F16B52">
        <w:t>, respectively,</w:t>
      </w:r>
      <w:r w:rsidR="00396268" w:rsidRPr="00F16B52">
        <w:t xml:space="preserve"> during the </w:t>
      </w:r>
      <w:r w:rsidR="008A3B06" w:rsidRPr="00F16B52">
        <w:t>TOR R1 2024</w:t>
      </w:r>
      <w:r w:rsidR="00396268" w:rsidRPr="00F16B52">
        <w:t xml:space="preserve"> periodic shutdown.</w:t>
      </w:r>
    </w:p>
    <w:p w14:paraId="6B273F92" w14:textId="7E412808" w:rsidR="003D60D5" w:rsidRPr="00F16B52" w:rsidRDefault="003D60D5" w:rsidP="00D323C9">
      <w:pPr>
        <w:pStyle w:val="NumList1"/>
      </w:pPr>
      <w:r w:rsidRPr="00F16B52">
        <w:t>The scope of the graphite inspections for the periodic shutdown</w:t>
      </w:r>
      <w:r w:rsidR="00E54118" w:rsidRPr="00F16B52">
        <w:t xml:space="preserve"> included</w:t>
      </w:r>
      <w:r w:rsidRPr="00F16B52">
        <w:t>:</w:t>
      </w:r>
    </w:p>
    <w:p w14:paraId="5BBEAC1D" w14:textId="0C0DC51A" w:rsidR="003D60D5" w:rsidRPr="00F16B52" w:rsidRDefault="007A480E" w:rsidP="00D54A6E">
      <w:pPr>
        <w:pStyle w:val="Bulletlist1"/>
      </w:pPr>
      <w:r w:rsidRPr="00F16B52">
        <w:t xml:space="preserve">Graphite </w:t>
      </w:r>
      <w:r w:rsidR="00D85821" w:rsidRPr="00F16B52">
        <w:t xml:space="preserve">sample </w:t>
      </w:r>
      <w:r w:rsidR="003D60D5" w:rsidRPr="00F16B52">
        <w:t xml:space="preserve">trepanning of a minimum of </w:t>
      </w:r>
      <w:r w:rsidR="00D85821" w:rsidRPr="00F16B52">
        <w:t>24</w:t>
      </w:r>
      <w:r w:rsidR="003D60D5" w:rsidRPr="00F16B52">
        <w:t xml:space="preserve"> </w:t>
      </w:r>
      <w:r w:rsidR="001E6F84" w:rsidRPr="00F16B52">
        <w:t xml:space="preserve">samples from </w:t>
      </w:r>
      <w:r w:rsidR="003D60D5" w:rsidRPr="00F16B52">
        <w:t>fuel</w:t>
      </w:r>
      <w:r w:rsidR="00A062DD" w:rsidRPr="00F16B52">
        <w:t xml:space="preserve"> </w:t>
      </w:r>
      <w:r w:rsidR="003D60D5" w:rsidRPr="00F16B52">
        <w:t>channel</w:t>
      </w:r>
      <w:r w:rsidR="00A062DD" w:rsidRPr="00F16B52">
        <w:t>s</w:t>
      </w:r>
      <w:r w:rsidR="00CC7B4C">
        <w:t xml:space="preserve"> of the </w:t>
      </w:r>
      <w:r w:rsidR="00BD1EB9">
        <w:t>graphite core</w:t>
      </w:r>
      <w:r w:rsidR="00DF06A0">
        <w:t>;</w:t>
      </w:r>
    </w:p>
    <w:p w14:paraId="554BE21A" w14:textId="2B99EEB1" w:rsidR="00541AF6" w:rsidRPr="00F16B52" w:rsidRDefault="004C1196" w:rsidP="00D54A6E">
      <w:pPr>
        <w:pStyle w:val="Bulletlist1"/>
      </w:pPr>
      <w:r w:rsidRPr="00F16B52">
        <w:t>Bore m</w:t>
      </w:r>
      <w:r w:rsidR="000675CA" w:rsidRPr="00F16B52">
        <w:t xml:space="preserve">easurements and </w:t>
      </w:r>
      <w:r w:rsidR="003D60D5" w:rsidRPr="00F16B52">
        <w:t>visual inspection</w:t>
      </w:r>
      <w:r w:rsidR="000675CA" w:rsidRPr="00F16B52">
        <w:t>s</w:t>
      </w:r>
      <w:r w:rsidR="003D60D5" w:rsidRPr="00F16B52">
        <w:t xml:space="preserve"> </w:t>
      </w:r>
      <w:r w:rsidR="000675CA" w:rsidRPr="00F16B52">
        <w:t>of 1</w:t>
      </w:r>
      <w:r w:rsidR="00E54118" w:rsidRPr="00F16B52">
        <w:t>6</w:t>
      </w:r>
      <w:r w:rsidR="003D60D5" w:rsidRPr="00F16B52">
        <w:t xml:space="preserve"> fuel channels</w:t>
      </w:r>
      <w:r w:rsidR="00541AF6" w:rsidRPr="00F16B52">
        <w:t>;</w:t>
      </w:r>
    </w:p>
    <w:p w14:paraId="213216A2" w14:textId="53BD4009" w:rsidR="003D60D5" w:rsidRPr="00F16B52" w:rsidRDefault="00541AF6" w:rsidP="00D54A6E">
      <w:pPr>
        <w:pStyle w:val="Bulletlist1"/>
      </w:pPr>
      <w:r w:rsidRPr="00F16B52">
        <w:t>V</w:t>
      </w:r>
      <w:r w:rsidR="003D60D5" w:rsidRPr="00F16B52">
        <w:t>isual inspection</w:t>
      </w:r>
      <w:r w:rsidR="004C1196" w:rsidRPr="00F16B52">
        <w:t xml:space="preserve"> and bore measurements</w:t>
      </w:r>
      <w:r w:rsidR="003D60D5" w:rsidRPr="00F16B52">
        <w:t xml:space="preserve"> of one control rod channel</w:t>
      </w:r>
      <w:r w:rsidR="008411E9" w:rsidRPr="00F16B52">
        <w:t>; and</w:t>
      </w:r>
    </w:p>
    <w:p w14:paraId="4609C3A8" w14:textId="1F9090AD" w:rsidR="008411E9" w:rsidRPr="00F16B52" w:rsidRDefault="00AC71C5" w:rsidP="00D54A6E">
      <w:pPr>
        <w:pStyle w:val="Bulletlist1"/>
      </w:pPr>
      <w:r w:rsidRPr="00F16B52">
        <w:t>Visual i</w:t>
      </w:r>
      <w:r w:rsidR="008411E9" w:rsidRPr="00F16B52">
        <w:t xml:space="preserve">nspection of </w:t>
      </w:r>
      <w:r w:rsidR="00DF06A0">
        <w:t>three</w:t>
      </w:r>
      <w:r w:rsidR="00DF06A0" w:rsidRPr="00F16B52">
        <w:t xml:space="preserve"> </w:t>
      </w:r>
      <w:r w:rsidR="008411E9" w:rsidRPr="00F16B52">
        <w:t>faces of the peripheral shield wall.</w:t>
      </w:r>
    </w:p>
    <w:p w14:paraId="6E3586B2" w14:textId="77777777" w:rsidR="00AE2A0F" w:rsidRPr="00F16B52" w:rsidRDefault="00B71322" w:rsidP="00D323C9">
      <w:pPr>
        <w:pStyle w:val="NumList1"/>
      </w:pPr>
      <w:r w:rsidRPr="00F16B52">
        <w:lastRenderedPageBreak/>
        <w:t>ONR’s</w:t>
      </w:r>
      <w:r w:rsidR="00396268" w:rsidRPr="00F16B52">
        <w:t xml:space="preserve"> graphite</w:t>
      </w:r>
      <w:r w:rsidR="007E7EB6" w:rsidRPr="00F16B52">
        <w:t xml:space="preserve"> </w:t>
      </w:r>
      <w:r w:rsidR="00EF51F8" w:rsidRPr="00F16B52">
        <w:t xml:space="preserve">LC </w:t>
      </w:r>
      <w:r w:rsidR="00836CD3" w:rsidRPr="00F16B52">
        <w:t xml:space="preserve">28 inspection focused on the </w:t>
      </w:r>
      <w:r w:rsidR="004C3390" w:rsidRPr="00F16B52">
        <w:t>EIMT</w:t>
      </w:r>
      <w:r w:rsidR="000B3E5A" w:rsidRPr="00F16B52">
        <w:t xml:space="preserve"> </w:t>
      </w:r>
      <w:r w:rsidR="00836CD3" w:rsidRPr="00F16B52">
        <w:t>arrangements</w:t>
      </w:r>
      <w:r w:rsidR="00176301" w:rsidRPr="00F16B52">
        <w:t xml:space="preserve"> and activities</w:t>
      </w:r>
      <w:r w:rsidR="00836CD3" w:rsidRPr="00F16B52">
        <w:t xml:space="preserve"> </w:t>
      </w:r>
      <w:r w:rsidR="00AE2A0F" w:rsidRPr="00F16B52">
        <w:t>related</w:t>
      </w:r>
      <w:r w:rsidR="00836CD3" w:rsidRPr="00F16B52">
        <w:t xml:space="preserve"> </w:t>
      </w:r>
      <w:r w:rsidR="00AE2A0F" w:rsidRPr="00F16B52">
        <w:t xml:space="preserve">to </w:t>
      </w:r>
      <w:r w:rsidR="00836CD3" w:rsidRPr="00F16B52">
        <w:t>the graphite core examination</w:t>
      </w:r>
      <w:r w:rsidR="000B3E5A" w:rsidRPr="00F16B52">
        <w:t xml:space="preserve"> and</w:t>
      </w:r>
      <w:r w:rsidR="00836CD3" w:rsidRPr="00F16B52">
        <w:t xml:space="preserve"> inspection</w:t>
      </w:r>
      <w:r w:rsidR="000B3E5A" w:rsidRPr="00F16B52">
        <w:t>.</w:t>
      </w:r>
    </w:p>
    <w:p w14:paraId="60BAD7EA" w14:textId="6642A3F5" w:rsidR="00AE2A0F" w:rsidRPr="00F16B52" w:rsidRDefault="005406E3" w:rsidP="00D323C9">
      <w:pPr>
        <w:pStyle w:val="NumList1"/>
      </w:pPr>
      <w:r w:rsidRPr="00F16B52">
        <w:t xml:space="preserve">The graphite specialist inspector </w:t>
      </w:r>
      <w:r w:rsidR="004D325E">
        <w:t>judges</w:t>
      </w:r>
      <w:r w:rsidR="004D325E" w:rsidRPr="00F16B52">
        <w:t xml:space="preserve"> </w:t>
      </w:r>
      <w:r w:rsidR="009B204A" w:rsidRPr="00F16B52">
        <w:t xml:space="preserve">the </w:t>
      </w:r>
      <w:r w:rsidR="00C33A31" w:rsidRPr="00F16B52">
        <w:t>station</w:t>
      </w:r>
      <w:r w:rsidR="009B204A" w:rsidRPr="00F16B52">
        <w:t xml:space="preserve"> arrangements with regards to collection of graphite core inspection data during this outage </w:t>
      </w:r>
      <w:r w:rsidRPr="00F16B52">
        <w:t xml:space="preserve">to be </w:t>
      </w:r>
      <w:r w:rsidR="009B204A" w:rsidRPr="00F16B52">
        <w:t xml:space="preserve">suitable and adequate. </w:t>
      </w:r>
      <w:r w:rsidR="00FB2DB6" w:rsidRPr="00F16B52">
        <w:t xml:space="preserve">They also consider that the </w:t>
      </w:r>
      <w:r w:rsidR="009B204A" w:rsidRPr="00F16B52">
        <w:t>visual records and the data sampled</w:t>
      </w:r>
      <w:r w:rsidR="001370F9" w:rsidRPr="00F16B52">
        <w:t xml:space="preserve"> </w:t>
      </w:r>
      <w:r w:rsidR="009B204A" w:rsidRPr="00F16B52">
        <w:t xml:space="preserve">were of adequate quality for </w:t>
      </w:r>
      <w:r w:rsidR="001370F9" w:rsidRPr="00F16B52">
        <w:t>EDF</w:t>
      </w:r>
      <w:r w:rsidR="009B204A" w:rsidRPr="00F16B52">
        <w:t xml:space="preserve"> to form an accurate judgement and enable sentencing of the cracks.</w:t>
      </w:r>
    </w:p>
    <w:p w14:paraId="5576106E" w14:textId="365BA66D" w:rsidR="002A1F33" w:rsidRPr="00F16B52" w:rsidRDefault="005402FD" w:rsidP="00D323C9">
      <w:pPr>
        <w:pStyle w:val="NumList1"/>
      </w:pPr>
      <w:r w:rsidRPr="00F16B52">
        <w:t>However, t</w:t>
      </w:r>
      <w:r w:rsidR="00A95688" w:rsidRPr="00F16B52">
        <w:t xml:space="preserve">he specialist inspector </w:t>
      </w:r>
      <w:r w:rsidR="00992F47" w:rsidRPr="00F16B52">
        <w:t xml:space="preserve">has </w:t>
      </w:r>
      <w:r w:rsidR="0020134B" w:rsidRPr="00F16B52">
        <w:t>observed</w:t>
      </w:r>
      <w:r w:rsidR="00A95688" w:rsidRPr="00F16B52">
        <w:t xml:space="preserve"> </w:t>
      </w:r>
      <w:r w:rsidR="00395405" w:rsidRPr="00F16B52">
        <w:t>some</w:t>
      </w:r>
      <w:r w:rsidR="00A95688" w:rsidRPr="00F16B52">
        <w:t xml:space="preserve"> </w:t>
      </w:r>
      <w:r w:rsidR="00D92A0F" w:rsidRPr="00F16B52">
        <w:t>minor shortfalls</w:t>
      </w:r>
      <w:r w:rsidR="00395405" w:rsidRPr="00F16B52">
        <w:t xml:space="preserve"> that will be tracked and resolved through regulatory issues </w:t>
      </w:r>
      <w:r w:rsidR="00992F47" w:rsidRPr="00F16B52">
        <w:t>RI-12056 and RI-12054</w:t>
      </w:r>
      <w:r w:rsidR="0020134B" w:rsidRPr="00F16B52">
        <w:t xml:space="preserve">. The former is related to improving the station guidance for </w:t>
      </w:r>
      <w:r w:rsidR="0021619F" w:rsidRPr="00F16B52">
        <w:t>fuel assembly recharge</w:t>
      </w:r>
      <w:r w:rsidR="007D1F83">
        <w:t>,</w:t>
      </w:r>
      <w:r w:rsidR="0021619F" w:rsidRPr="00F16B52">
        <w:t xml:space="preserve"> following observation of</w:t>
      </w:r>
      <w:r w:rsidR="008E707D" w:rsidRPr="00F16B52">
        <w:t xml:space="preserve"> graphite fragments as a result of cracking of the seal ring groove w</w:t>
      </w:r>
      <w:r w:rsidR="009B4617" w:rsidRPr="00F16B52">
        <w:t xml:space="preserve">all </w:t>
      </w:r>
      <w:r w:rsidR="008B4B49" w:rsidRPr="00F16B52">
        <w:t xml:space="preserve">(SRGW) </w:t>
      </w:r>
      <w:r w:rsidR="009B4617" w:rsidRPr="00F16B52">
        <w:t xml:space="preserve">in the graphite fuel channels. The latter is related to confirming the adequacy of </w:t>
      </w:r>
      <w:r w:rsidR="00507EFE">
        <w:t>the</w:t>
      </w:r>
      <w:r w:rsidR="009B4617" w:rsidRPr="00F16B52">
        <w:t xml:space="preserve"> </w:t>
      </w:r>
      <w:r w:rsidR="00D926EE" w:rsidRPr="00F16B52">
        <w:t xml:space="preserve">training and qualification status for </w:t>
      </w:r>
      <w:r w:rsidR="009B4617" w:rsidRPr="00F16B52">
        <w:t xml:space="preserve">the </w:t>
      </w:r>
      <w:r w:rsidR="001179D3" w:rsidRPr="00F16B52">
        <w:t>first-</w:t>
      </w:r>
      <w:r w:rsidR="009B4617" w:rsidRPr="00F16B52">
        <w:t>line assessor</w:t>
      </w:r>
      <w:r w:rsidR="00D926EE" w:rsidRPr="00F16B52">
        <w:t xml:space="preserve"> of the</w:t>
      </w:r>
      <w:r w:rsidR="00C1631E" w:rsidRPr="00F16B52">
        <w:t xml:space="preserve"> graphite</w:t>
      </w:r>
      <w:r w:rsidR="00D926EE" w:rsidRPr="00F16B52">
        <w:t xml:space="preserve"> visual inspections</w:t>
      </w:r>
      <w:r w:rsidR="00C1631E" w:rsidRPr="00F16B52">
        <w:t>.</w:t>
      </w:r>
      <w:r w:rsidR="00192A97" w:rsidRPr="00F16B52">
        <w:t xml:space="preserve"> Regulatory issues RI-12056 and RI-12054 will be tracked through normal regulatory business to ensure they are completed </w:t>
      </w:r>
      <w:r w:rsidR="00B34B55" w:rsidRPr="00F16B52">
        <w:t xml:space="preserve">adequately in </w:t>
      </w:r>
      <w:r w:rsidR="00401A9E" w:rsidRPr="00F16B52">
        <w:t xml:space="preserve">a </w:t>
      </w:r>
      <w:r w:rsidR="00B34B55" w:rsidRPr="00F16B52">
        <w:t>timely manner.</w:t>
      </w:r>
    </w:p>
    <w:p w14:paraId="1D0A30A5" w14:textId="792BC4D2" w:rsidR="00F4022C" w:rsidRPr="00F16B52" w:rsidRDefault="00EA6CFF" w:rsidP="00D323C9">
      <w:pPr>
        <w:pStyle w:val="NumList1"/>
      </w:pPr>
      <w:r w:rsidRPr="00F16B52">
        <w:t xml:space="preserve">The specialist inspector has assessed the graphite core inspection findings in </w:t>
      </w:r>
      <w:r w:rsidR="00774563">
        <w:t>ref.</w:t>
      </w:r>
      <w:r w:rsidR="00CF2060">
        <w:t xml:space="preserve"> </w:t>
      </w:r>
      <w:sdt>
        <w:sdtPr>
          <w:id w:val="-2127681356"/>
          <w:citation/>
        </w:sdtPr>
        <w:sdtEndPr/>
        <w:sdtContent>
          <w:r w:rsidRPr="00F16B52">
            <w:fldChar w:fldCharType="begin"/>
          </w:r>
          <w:r w:rsidRPr="00F16B52">
            <w:instrText xml:space="preserve"> CITATION ONR13 \l 2057 </w:instrText>
          </w:r>
          <w:r w:rsidRPr="00F16B52">
            <w:fldChar w:fldCharType="separate"/>
          </w:r>
          <w:r w:rsidR="00F117CB" w:rsidRPr="00F117CB">
            <w:rPr>
              <w:noProof/>
            </w:rPr>
            <w:t>[7]</w:t>
          </w:r>
          <w:r w:rsidRPr="00F16B52">
            <w:fldChar w:fldCharType="end"/>
          </w:r>
        </w:sdtContent>
      </w:sdt>
      <w:r w:rsidR="00F5216A" w:rsidRPr="00F16B52">
        <w:t xml:space="preserve"> against the </w:t>
      </w:r>
      <w:r w:rsidR="00507EFE">
        <w:t>limits</w:t>
      </w:r>
      <w:r w:rsidR="00507EFE" w:rsidRPr="00F16B52">
        <w:t xml:space="preserve"> </w:t>
      </w:r>
      <w:r w:rsidR="00F5216A" w:rsidRPr="00F16B52">
        <w:t>of the extant graphite safety cases</w:t>
      </w:r>
      <w:r w:rsidR="00C861E7" w:rsidRPr="00F16B52">
        <w:t>.</w:t>
      </w:r>
    </w:p>
    <w:p w14:paraId="02883840" w14:textId="24838CED" w:rsidR="005246A9" w:rsidRPr="00F16B52" w:rsidRDefault="002D24B3" w:rsidP="00D323C9">
      <w:pPr>
        <w:pStyle w:val="NumList1"/>
      </w:pPr>
      <w:bookmarkStart w:id="11" w:name="_Ref168074691"/>
      <w:r w:rsidRPr="00F16B52">
        <w:t>The specialist i</w:t>
      </w:r>
      <w:r w:rsidR="00120178" w:rsidRPr="00F16B52">
        <w:t xml:space="preserve">nspector states that </w:t>
      </w:r>
      <w:r w:rsidR="00BF17BC" w:rsidRPr="00F16B52">
        <w:t xml:space="preserve">the number of full-height axially cracked </w:t>
      </w:r>
      <w:r w:rsidR="00520B08">
        <w:t>fuel channel bricks</w:t>
      </w:r>
      <w:r w:rsidR="00F56656" w:rsidRPr="00F16B52">
        <w:t xml:space="preserve"> </w:t>
      </w:r>
      <w:r w:rsidR="00507EFE">
        <w:t>is</w:t>
      </w:r>
      <w:r w:rsidR="00507EFE" w:rsidRPr="00F16B52">
        <w:t xml:space="preserve"> </w:t>
      </w:r>
      <w:r w:rsidR="00BF17BC" w:rsidRPr="00F16B52">
        <w:t>aligned with the upper percentile</w:t>
      </w:r>
      <w:r w:rsidR="0002634C" w:rsidRPr="00F16B52">
        <w:t xml:space="preserve"> (</w:t>
      </w:r>
      <w:r w:rsidR="007A7FF5" w:rsidRPr="00F16B52">
        <w:t>rather than the best estimate</w:t>
      </w:r>
      <w:r w:rsidR="0002634C" w:rsidRPr="00F16B52">
        <w:t>)</w:t>
      </w:r>
      <w:r w:rsidR="00BF17BC" w:rsidRPr="00F16B52">
        <w:t xml:space="preserve"> </w:t>
      </w:r>
      <w:r w:rsidR="00BD0235" w:rsidRPr="00F16B52">
        <w:t>forecasts</w:t>
      </w:r>
      <w:r w:rsidR="00BF17BC" w:rsidRPr="00F16B52">
        <w:t xml:space="preserve"> issued</w:t>
      </w:r>
      <w:r w:rsidR="00EA4388" w:rsidRPr="00F16B52">
        <w:t xml:space="preserve"> </w:t>
      </w:r>
      <w:r w:rsidR="00462285" w:rsidRPr="00F16B52">
        <w:t>by EDF</w:t>
      </w:r>
      <w:r w:rsidR="00BF17BC" w:rsidRPr="00F16B52">
        <w:t xml:space="preserve"> prior to the inspection campaign.</w:t>
      </w:r>
      <w:r w:rsidR="00A77F10" w:rsidRPr="00F16B52">
        <w:t xml:space="preserve"> </w:t>
      </w:r>
      <w:r w:rsidR="001C7E70">
        <w:t>However, f</w:t>
      </w:r>
      <w:r w:rsidR="0004528B" w:rsidRPr="00F16B52">
        <w:t xml:space="preserve">ewer </w:t>
      </w:r>
      <w:r w:rsidR="00870513" w:rsidRPr="00F16B52">
        <w:t xml:space="preserve">fully formed </w:t>
      </w:r>
      <w:r w:rsidR="0004528B" w:rsidRPr="00F16B52">
        <w:t>seal ring groove wall fragments were observed than expected</w:t>
      </w:r>
      <w:r w:rsidR="00CF2104" w:rsidRPr="00F16B52">
        <w:t xml:space="preserve"> (i.e., zero observation vs </w:t>
      </w:r>
      <w:r w:rsidR="000E063C" w:rsidRPr="00F16B52">
        <w:t xml:space="preserve">pre-outage prediction of </w:t>
      </w:r>
      <w:r w:rsidR="0042158C">
        <w:t>six</w:t>
      </w:r>
      <w:r w:rsidR="0042158C" w:rsidRPr="00F16B52">
        <w:t xml:space="preserve"> </w:t>
      </w:r>
      <w:r w:rsidR="00B4542F" w:rsidRPr="00F16B52">
        <w:t>SRGW</w:t>
      </w:r>
      <w:r w:rsidR="000E063C" w:rsidRPr="00F16B52">
        <w:t xml:space="preserve"> fragments</w:t>
      </w:r>
      <w:r w:rsidR="00CF2104" w:rsidRPr="00F16B52">
        <w:t>)</w:t>
      </w:r>
      <w:r w:rsidR="0004528B" w:rsidRPr="00F16B52">
        <w:t>.</w:t>
      </w:r>
      <w:bookmarkEnd w:id="11"/>
    </w:p>
    <w:p w14:paraId="3D96D0AB" w14:textId="23B056B7" w:rsidR="005C776E" w:rsidRPr="00F16B52" w:rsidRDefault="005C776E" w:rsidP="00D323C9">
      <w:pPr>
        <w:pStyle w:val="NumList1"/>
      </w:pPr>
      <w:bookmarkStart w:id="12" w:name="_Ref168074694"/>
      <w:r w:rsidRPr="00F16B52">
        <w:t xml:space="preserve">Furthermore, the specialist inspector </w:t>
      </w:r>
      <w:r w:rsidR="004C0144" w:rsidRPr="00F16B52">
        <w:t>notes a new fragment generation mechanism</w:t>
      </w:r>
      <w:r w:rsidR="00C25389" w:rsidRPr="00F16B52">
        <w:t xml:space="preserve"> was observed. The new mechanism </w:t>
      </w:r>
      <w:r w:rsidR="00AA4035" w:rsidRPr="00F16B52">
        <w:t xml:space="preserve">is the result of combining two known </w:t>
      </w:r>
      <w:r w:rsidR="00C25389" w:rsidRPr="00F16B52">
        <w:t xml:space="preserve">cracking </w:t>
      </w:r>
      <w:r w:rsidR="00AA4035" w:rsidRPr="00F16B52">
        <w:t>mechanisms</w:t>
      </w:r>
      <w:r w:rsidR="00A574D5" w:rsidRPr="00F16B52">
        <w:t xml:space="preserve">, i.e., secondary axial cracking and seal ring groove wall cracking, </w:t>
      </w:r>
      <w:r w:rsidR="00540DC3" w:rsidRPr="00F16B52">
        <w:t xml:space="preserve">to generate </w:t>
      </w:r>
      <w:r w:rsidR="00812323">
        <w:t xml:space="preserve">a </w:t>
      </w:r>
      <w:r w:rsidR="00540DC3" w:rsidRPr="00F16B52">
        <w:t xml:space="preserve">graphite fragment termed </w:t>
      </w:r>
      <w:r w:rsidR="00575D6F">
        <w:t xml:space="preserve">by EDF </w:t>
      </w:r>
      <w:r w:rsidR="00540DC3" w:rsidRPr="00F16B52">
        <w:t xml:space="preserve">as </w:t>
      </w:r>
      <w:r w:rsidR="00466DA1">
        <w:t>‘</w:t>
      </w:r>
      <w:r w:rsidR="00540DC3" w:rsidRPr="00F16B52">
        <w:t>hybrid</w:t>
      </w:r>
      <w:r w:rsidR="00466DA1">
        <w:t>’</w:t>
      </w:r>
      <w:r w:rsidR="00466DA1" w:rsidRPr="00F16B52">
        <w:t xml:space="preserve"> </w:t>
      </w:r>
      <w:r w:rsidR="00540DC3" w:rsidRPr="00F16B52">
        <w:t>fragment.</w:t>
      </w:r>
      <w:r w:rsidR="00940CC7" w:rsidRPr="00F16B52">
        <w:t xml:space="preserve"> This mechanism has not been considered in the existing forecast</w:t>
      </w:r>
      <w:r w:rsidR="001A37A2">
        <w:t>ing</w:t>
      </w:r>
      <w:r w:rsidR="00940CC7" w:rsidRPr="00F16B52">
        <w:t xml:space="preserve"> </w:t>
      </w:r>
      <w:r w:rsidR="00282576" w:rsidRPr="00F16B52">
        <w:t xml:space="preserve">processes for generating </w:t>
      </w:r>
      <w:r w:rsidR="00F32441" w:rsidRPr="00F16B52">
        <w:t>graphite debris</w:t>
      </w:r>
      <w:bookmarkEnd w:id="12"/>
      <w:r w:rsidR="00F32441" w:rsidRPr="00F16B52">
        <w:t>.</w:t>
      </w:r>
    </w:p>
    <w:p w14:paraId="221140EE" w14:textId="09E51574" w:rsidR="00DB6202" w:rsidRPr="00F16B52" w:rsidRDefault="00F32441" w:rsidP="00D323C9">
      <w:pPr>
        <w:pStyle w:val="NumList1"/>
      </w:pPr>
      <w:r w:rsidRPr="00F16B52">
        <w:t xml:space="preserve">The specialist inspector considers </w:t>
      </w:r>
      <w:r w:rsidR="00D33D4B" w:rsidRPr="00F16B52">
        <w:t>the observations within</w:t>
      </w:r>
      <w:r w:rsidR="00DD4EB0" w:rsidRPr="00F16B52">
        <w:t xml:space="preserve"> the</w:t>
      </w:r>
      <w:r w:rsidR="00D33D4B" w:rsidRPr="00F16B52">
        <w:t xml:space="preserve"> fuel channels described in paragraphs </w:t>
      </w:r>
      <w:r w:rsidR="00CF1C80">
        <w:fldChar w:fldCharType="begin"/>
      </w:r>
      <w:r w:rsidR="00CF1C80">
        <w:instrText xml:space="preserve"> REF _Ref168074691 \r \h </w:instrText>
      </w:r>
      <w:r w:rsidR="00D323C9">
        <w:instrText xml:space="preserve"> \* MERGEFORMAT </w:instrText>
      </w:r>
      <w:r w:rsidR="00CF1C80">
        <w:fldChar w:fldCharType="separate"/>
      </w:r>
      <w:r w:rsidR="00F117CB">
        <w:rPr>
          <w:cs/>
        </w:rPr>
        <w:t>‎</w:t>
      </w:r>
      <w:r w:rsidR="00F117CB">
        <w:t>26</w:t>
      </w:r>
      <w:r w:rsidR="00CF1C80">
        <w:fldChar w:fldCharType="end"/>
      </w:r>
      <w:r w:rsidR="00E147B5">
        <w:t xml:space="preserve"> </w:t>
      </w:r>
      <w:r w:rsidR="00F97EBC">
        <w:t xml:space="preserve">and </w:t>
      </w:r>
      <w:r w:rsidR="00F97EBC">
        <w:fldChar w:fldCharType="begin"/>
      </w:r>
      <w:r w:rsidR="00F97EBC">
        <w:instrText xml:space="preserve"> REF _Ref168074694 \r \h </w:instrText>
      </w:r>
      <w:r w:rsidR="00D323C9">
        <w:instrText xml:space="preserve"> \* MERGEFORMAT </w:instrText>
      </w:r>
      <w:r w:rsidR="00F97EBC">
        <w:fldChar w:fldCharType="separate"/>
      </w:r>
      <w:r w:rsidR="00F117CB">
        <w:rPr>
          <w:cs/>
        </w:rPr>
        <w:t>‎</w:t>
      </w:r>
      <w:r w:rsidR="00F117CB">
        <w:t>27</w:t>
      </w:r>
      <w:r w:rsidR="00F97EBC">
        <w:fldChar w:fldCharType="end"/>
      </w:r>
      <w:r w:rsidR="00D33D4B" w:rsidRPr="00F16B52">
        <w:t xml:space="preserve"> </w:t>
      </w:r>
      <w:r w:rsidR="00DD4EB0" w:rsidRPr="00F16B52">
        <w:t xml:space="preserve">to </w:t>
      </w:r>
      <w:r w:rsidR="007152FE" w:rsidRPr="00F16B52">
        <w:t xml:space="preserve">represent a </w:t>
      </w:r>
      <w:r w:rsidR="00BF17BC" w:rsidRPr="00F16B52">
        <w:t>shortfall in the pre-inspection</w:t>
      </w:r>
      <w:r w:rsidR="00BD0235" w:rsidRPr="00F16B52">
        <w:t xml:space="preserve"> </w:t>
      </w:r>
      <w:r w:rsidR="00053A13" w:rsidRPr="00F16B52">
        <w:t xml:space="preserve">core state </w:t>
      </w:r>
      <w:r w:rsidR="00BD0235" w:rsidRPr="00F16B52">
        <w:t>forecast</w:t>
      </w:r>
      <w:r w:rsidR="00053A13" w:rsidRPr="00F16B52">
        <w:t>s.</w:t>
      </w:r>
      <w:r w:rsidR="00DB6202" w:rsidRPr="00F16B52">
        <w:t xml:space="preserve"> The specialist inspector notes that EDF has outlined areas for improvement within their core state predictive capability following the inspection findings at TOR R1. Therefore, the specialist inspector has raised regulator</w:t>
      </w:r>
      <w:r w:rsidR="00507EFE">
        <w:t>y</w:t>
      </w:r>
      <w:r w:rsidR="00DB6202" w:rsidRPr="00F16B52">
        <w:t xml:space="preserve"> issues RI-12081 and RI-</w:t>
      </w:r>
      <w:r w:rsidR="00720CA8" w:rsidRPr="00F16B52">
        <w:t xml:space="preserve">12082 to track </w:t>
      </w:r>
      <w:r w:rsidR="004E780D" w:rsidRPr="00F16B52">
        <w:t>EDF’s revision to the core state forecast</w:t>
      </w:r>
      <w:r w:rsidR="003E170B" w:rsidRPr="00F16B52">
        <w:t xml:space="preserve">ing </w:t>
      </w:r>
      <w:r w:rsidR="004E780D" w:rsidRPr="00F16B52">
        <w:t xml:space="preserve">capabilities for </w:t>
      </w:r>
      <w:r w:rsidR="00CC1F8A" w:rsidRPr="00F16B52">
        <w:t xml:space="preserve">(a) </w:t>
      </w:r>
      <w:r w:rsidR="004E780D" w:rsidRPr="00F16B52">
        <w:t xml:space="preserve">axial cracking and </w:t>
      </w:r>
      <w:r w:rsidR="00CC1F8A" w:rsidRPr="00F16B52">
        <w:t xml:space="preserve">(b) </w:t>
      </w:r>
      <w:r w:rsidR="004E780D" w:rsidRPr="00F16B52">
        <w:t xml:space="preserve">seal ring groove wall </w:t>
      </w:r>
      <w:r w:rsidR="003E170B" w:rsidRPr="00F16B52">
        <w:t>fragments</w:t>
      </w:r>
      <w:r w:rsidR="00466DA1">
        <w:t xml:space="preserve"> and </w:t>
      </w:r>
      <w:r w:rsidR="003E170B" w:rsidRPr="00F16B52">
        <w:t>debris</w:t>
      </w:r>
      <w:r w:rsidR="00DD0C9D" w:rsidRPr="00F16B52">
        <w:t>, respectively</w:t>
      </w:r>
      <w:r w:rsidR="003E170B" w:rsidRPr="00F16B52">
        <w:t>.</w:t>
      </w:r>
    </w:p>
    <w:p w14:paraId="17001F41" w14:textId="53E3F416" w:rsidR="00AB242A" w:rsidRPr="00F16B52" w:rsidRDefault="00566D87" w:rsidP="00D323C9">
      <w:pPr>
        <w:pStyle w:val="NumList1"/>
      </w:pPr>
      <w:r w:rsidRPr="00F16B52">
        <w:t>The specialist inspector states</w:t>
      </w:r>
      <w:r w:rsidR="00D762BD" w:rsidRPr="00F16B52">
        <w:t xml:space="preserve"> that</w:t>
      </w:r>
      <w:r w:rsidR="001B5EC9" w:rsidRPr="00F16B52">
        <w:t xml:space="preserve"> EDF </w:t>
      </w:r>
      <w:r w:rsidR="00BF17BC" w:rsidRPr="00F16B52">
        <w:t>has provided confidence that</w:t>
      </w:r>
      <w:r w:rsidR="00086DBF" w:rsidRPr="00F16B52">
        <w:t>,</w:t>
      </w:r>
      <w:r w:rsidR="00BF17BC" w:rsidRPr="00F16B52">
        <w:t xml:space="preserve"> despite the inspection observations</w:t>
      </w:r>
      <w:r w:rsidR="00943753" w:rsidRPr="00F16B52">
        <w:t xml:space="preserve"> </w:t>
      </w:r>
      <w:r w:rsidR="00086DBF" w:rsidRPr="00F16B52">
        <w:t>being</w:t>
      </w:r>
      <w:r w:rsidR="00943753" w:rsidRPr="00F16B52">
        <w:t xml:space="preserve"> at the upper end of expectations</w:t>
      </w:r>
      <w:r w:rsidR="00D762BD" w:rsidRPr="00F16B52">
        <w:t xml:space="preserve"> with regards to axial cracking</w:t>
      </w:r>
      <w:r w:rsidR="00943753" w:rsidRPr="00F16B52">
        <w:t>,</w:t>
      </w:r>
      <w:r w:rsidR="00BF17BC" w:rsidRPr="00F16B52">
        <w:t xml:space="preserve"> the current</w:t>
      </w:r>
      <w:r w:rsidR="00943753" w:rsidRPr="00F16B52">
        <w:t xml:space="preserve"> </w:t>
      </w:r>
      <w:r w:rsidR="00237092" w:rsidRPr="00F16B52">
        <w:t xml:space="preserve">limits of the </w:t>
      </w:r>
      <w:r w:rsidR="00943753" w:rsidRPr="00F16B52">
        <w:t>graphite</w:t>
      </w:r>
      <w:r w:rsidR="00BF17BC" w:rsidRPr="00F16B52">
        <w:t xml:space="preserve"> safety case</w:t>
      </w:r>
      <w:r w:rsidR="00237092" w:rsidRPr="00F16B52">
        <w:t xml:space="preserve"> for tolerance to </w:t>
      </w:r>
      <w:r w:rsidR="00874D94" w:rsidRPr="00F16B52">
        <w:t xml:space="preserve">axial </w:t>
      </w:r>
      <w:r w:rsidR="00237092" w:rsidRPr="00F16B52">
        <w:t>cracking</w:t>
      </w:r>
      <w:r w:rsidR="00BF17BC" w:rsidRPr="00F16B52">
        <w:t xml:space="preserve"> </w:t>
      </w:r>
      <w:r w:rsidR="008A4AD1" w:rsidRPr="00F16B52">
        <w:t xml:space="preserve">bound the observations and will </w:t>
      </w:r>
      <w:r w:rsidR="00EF7D59" w:rsidRPr="00F16B52">
        <w:t>remain bounding</w:t>
      </w:r>
      <w:r w:rsidR="008A4AD1" w:rsidRPr="00F16B52">
        <w:t xml:space="preserve"> until </w:t>
      </w:r>
      <w:r w:rsidR="00CE3921">
        <w:t xml:space="preserve">at least </w:t>
      </w:r>
      <w:r w:rsidR="008A4AD1" w:rsidRPr="00F16B52">
        <w:t xml:space="preserve">the next graphite inspection </w:t>
      </w:r>
      <w:r w:rsidR="00AB242A" w:rsidRPr="00F16B52">
        <w:t>campaign</w:t>
      </w:r>
      <w:r w:rsidR="00FF20B0" w:rsidRPr="00F16B52">
        <w:t>.</w:t>
      </w:r>
    </w:p>
    <w:p w14:paraId="53A73880" w14:textId="6FED043F" w:rsidR="002D24B3" w:rsidRPr="00F16B52" w:rsidRDefault="00A06B30" w:rsidP="00D323C9">
      <w:pPr>
        <w:pStyle w:val="NumList1"/>
      </w:pPr>
      <w:r w:rsidRPr="00F16B52">
        <w:lastRenderedPageBreak/>
        <w:t xml:space="preserve">The specialist inspector </w:t>
      </w:r>
      <w:r w:rsidR="00B945D3">
        <w:t>is</w:t>
      </w:r>
      <w:r w:rsidRPr="00F16B52">
        <w:t xml:space="preserve"> </w:t>
      </w:r>
      <w:r w:rsidR="00BF17BC" w:rsidRPr="00F16B52">
        <w:t xml:space="preserve">content that there is </w:t>
      </w:r>
      <w:r w:rsidR="00507EFE">
        <w:t>sufficient</w:t>
      </w:r>
      <w:r w:rsidR="00BF17BC" w:rsidRPr="00F16B52">
        <w:t xml:space="preserve"> margin available within the existing graphite safety cases</w:t>
      </w:r>
      <w:r w:rsidR="00C87734" w:rsidRPr="00F16B52">
        <w:t xml:space="preserve"> </w:t>
      </w:r>
      <w:r w:rsidR="003E4B3B" w:rsidRPr="00F16B52">
        <w:t xml:space="preserve">for axial cracking and seal ring groove wall debris </w:t>
      </w:r>
      <w:r w:rsidR="00C87734" w:rsidRPr="00F16B52">
        <w:t>that bounds the current observations</w:t>
      </w:r>
      <w:r w:rsidR="00BF17BC" w:rsidRPr="00F16B52">
        <w:t xml:space="preserve"> and </w:t>
      </w:r>
      <w:r w:rsidR="000B7E54">
        <w:t>that the sh</w:t>
      </w:r>
      <w:r w:rsidR="00282884">
        <w:t>ortfalls</w:t>
      </w:r>
      <w:r w:rsidR="001A3045">
        <w:t xml:space="preserve"> noted above</w:t>
      </w:r>
      <w:r w:rsidR="00282884">
        <w:t xml:space="preserve"> </w:t>
      </w:r>
      <w:r w:rsidR="00BF17BC" w:rsidRPr="00F16B52">
        <w:t xml:space="preserve">should not prevent the </w:t>
      </w:r>
      <w:r w:rsidR="00036234">
        <w:t>start-up</w:t>
      </w:r>
      <w:r w:rsidR="00BF17BC" w:rsidRPr="00F16B52">
        <w:t xml:space="preserve"> of TOR R1</w:t>
      </w:r>
      <w:r w:rsidR="007B5B54" w:rsidRPr="00F16B52">
        <w:t xml:space="preserve"> following its periodic shutdown.</w:t>
      </w:r>
    </w:p>
    <w:p w14:paraId="0442A2F0" w14:textId="7BBEE68C" w:rsidR="00F10CB9" w:rsidRPr="00F16B52" w:rsidRDefault="00816C71" w:rsidP="00D323C9">
      <w:pPr>
        <w:pStyle w:val="NumList1"/>
      </w:pPr>
      <w:r w:rsidRPr="00F16B52">
        <w:t>No reportable defects were observed in the c</w:t>
      </w:r>
      <w:r w:rsidR="00750D6D" w:rsidRPr="00F16B52">
        <w:t>ontrol rod</w:t>
      </w:r>
      <w:r w:rsidRPr="00F16B52">
        <w:t xml:space="preserve"> channel </w:t>
      </w:r>
      <w:r w:rsidR="00DD03D4" w:rsidRPr="00F16B52">
        <w:t xml:space="preserve">inspected </w:t>
      </w:r>
      <w:r w:rsidRPr="00F16B52">
        <w:t>and no significant observations were recorded f</w:t>
      </w:r>
      <w:r w:rsidR="00C41288" w:rsidRPr="00F16B52">
        <w:t>rom</w:t>
      </w:r>
      <w:r w:rsidRPr="00F16B52">
        <w:t xml:space="preserve"> the </w:t>
      </w:r>
      <w:r w:rsidR="00750D6D" w:rsidRPr="00F16B52">
        <w:t>peripheral brick</w:t>
      </w:r>
      <w:r w:rsidR="00C41288" w:rsidRPr="00F16B52">
        <w:t xml:space="preserve"> inspections.</w:t>
      </w:r>
    </w:p>
    <w:p w14:paraId="49A7AA61" w14:textId="087805B0" w:rsidR="00AB0372" w:rsidRPr="00760E16" w:rsidRDefault="009F72C1" w:rsidP="00D323C9">
      <w:pPr>
        <w:pStyle w:val="NumList1"/>
      </w:pPr>
      <w:r w:rsidRPr="00760E16">
        <w:t>To conclude, t</w:t>
      </w:r>
      <w:r w:rsidR="009659DD" w:rsidRPr="00760E16">
        <w:t xml:space="preserve">he graphite specialist inspector has no objection to </w:t>
      </w:r>
      <w:r w:rsidR="00466DA1">
        <w:t>c</w:t>
      </w:r>
      <w:r w:rsidR="00466DA1" w:rsidRPr="00760E16">
        <w:t xml:space="preserve">onsent </w:t>
      </w:r>
      <w:r w:rsidR="009659DD" w:rsidRPr="00760E16">
        <w:t xml:space="preserve">being </w:t>
      </w:r>
      <w:r w:rsidR="000056E5" w:rsidRPr="00760E16">
        <w:t>granted</w:t>
      </w:r>
      <w:r w:rsidR="0087521E" w:rsidRPr="00760E16">
        <w:t xml:space="preserve"> for</w:t>
      </w:r>
      <w:r w:rsidR="009659DD" w:rsidRPr="00760E16">
        <w:t xml:space="preserve"> start-up of </w:t>
      </w:r>
      <w:r w:rsidRPr="00760E16">
        <w:t>TOR R1</w:t>
      </w:r>
      <w:r w:rsidR="009659DD" w:rsidRPr="00760E16">
        <w:t xml:space="preserve">, subject to ONR receiving </w:t>
      </w:r>
      <w:r w:rsidR="00EF2513" w:rsidRPr="00760E16">
        <w:t xml:space="preserve">the INSA certificates for </w:t>
      </w:r>
      <w:r w:rsidR="009659DD" w:rsidRPr="00760E16">
        <w:t>EC</w:t>
      </w:r>
      <w:r w:rsidR="00B603C5" w:rsidRPr="00760E16">
        <w:t xml:space="preserve"> 3749</w:t>
      </w:r>
      <w:r w:rsidR="009D2AE1" w:rsidRPr="00760E16">
        <w:t>9</w:t>
      </w:r>
      <w:r w:rsidR="00B603C5" w:rsidRPr="00760E16">
        <w:t xml:space="preserve">1 and EC </w:t>
      </w:r>
      <w:r w:rsidR="00E461A3" w:rsidRPr="00760E16">
        <w:t>375298</w:t>
      </w:r>
      <w:r w:rsidR="00B603C5" w:rsidRPr="00760E16">
        <w:t>.</w:t>
      </w:r>
      <w:r w:rsidR="009659DD" w:rsidRPr="00760E16">
        <w:t xml:space="preserve"> These have subsequently been received (</w:t>
      </w:r>
      <w:r w:rsidR="008A1E8F" w:rsidRPr="00760E16">
        <w:t>see</w:t>
      </w:r>
      <w:r w:rsidR="009659DD" w:rsidRPr="00760E16">
        <w:t xml:space="preserve"> </w:t>
      </w:r>
      <w:r w:rsidR="008A1E8F" w:rsidRPr="00760E16">
        <w:t>sub-s</w:t>
      </w:r>
      <w:r w:rsidR="009659DD" w:rsidRPr="00760E16">
        <w:t>ection</w:t>
      </w:r>
      <w:r w:rsidR="00A15E35" w:rsidRPr="00760E16">
        <w:t xml:space="preserve">s </w:t>
      </w:r>
      <w:r w:rsidR="009F26DE" w:rsidRPr="00760E16">
        <w:fldChar w:fldCharType="begin"/>
      </w:r>
      <w:r w:rsidR="009F26DE" w:rsidRPr="00760E16">
        <w:instrText xml:space="preserve"> REF _Ref168601389 \r \h </w:instrText>
      </w:r>
      <w:r w:rsidR="00760E16" w:rsidRPr="00760E16">
        <w:instrText xml:space="preserve"> \* MERGEFORMAT </w:instrText>
      </w:r>
      <w:r w:rsidR="009F26DE" w:rsidRPr="00760E16">
        <w:fldChar w:fldCharType="separate"/>
      </w:r>
      <w:r w:rsidR="00F117CB">
        <w:rPr>
          <w:cs/>
        </w:rPr>
        <w:t>‎</w:t>
      </w:r>
      <w:r w:rsidR="00F117CB">
        <w:t>3.8.5.4</w:t>
      </w:r>
      <w:r w:rsidR="009F26DE" w:rsidRPr="00760E16">
        <w:fldChar w:fldCharType="end"/>
      </w:r>
      <w:r w:rsidR="009F26DE" w:rsidRPr="00760E16">
        <w:t xml:space="preserve"> and </w:t>
      </w:r>
      <w:r w:rsidR="009F26DE" w:rsidRPr="00760E16">
        <w:fldChar w:fldCharType="begin"/>
      </w:r>
      <w:r w:rsidR="009F26DE" w:rsidRPr="00760E16">
        <w:instrText xml:space="preserve"> REF _Ref168602064 \r \h </w:instrText>
      </w:r>
      <w:r w:rsidR="00760E16" w:rsidRPr="00760E16">
        <w:instrText xml:space="preserve"> \* MERGEFORMAT </w:instrText>
      </w:r>
      <w:r w:rsidR="009F26DE" w:rsidRPr="00760E16">
        <w:fldChar w:fldCharType="separate"/>
      </w:r>
      <w:r w:rsidR="00F117CB">
        <w:rPr>
          <w:cs/>
        </w:rPr>
        <w:t>‎</w:t>
      </w:r>
      <w:r w:rsidR="00F117CB">
        <w:t>3.8.5.5</w:t>
      </w:r>
      <w:r w:rsidR="009F26DE" w:rsidRPr="00760E16">
        <w:fldChar w:fldCharType="end"/>
      </w:r>
      <w:r w:rsidR="009659DD" w:rsidRPr="00760E16">
        <w:t>)</w:t>
      </w:r>
      <w:r w:rsidR="00E87B8F" w:rsidRPr="00760E16">
        <w:t xml:space="preserve"> and the specialist inspector has confirmed </w:t>
      </w:r>
      <w:r w:rsidR="000F51B5" w:rsidRPr="00760E16">
        <w:t xml:space="preserve">this satisfies </w:t>
      </w:r>
      <w:r w:rsidR="005D326A">
        <w:t>their</w:t>
      </w:r>
      <w:r w:rsidR="000F51B5" w:rsidRPr="00760E16">
        <w:t xml:space="preserve"> recommendation (</w:t>
      </w:r>
      <w:r w:rsidR="00774563">
        <w:t>ref.</w:t>
      </w:r>
      <w:r w:rsidR="00CF2060">
        <w:t xml:space="preserve"> </w:t>
      </w:r>
      <w:sdt>
        <w:sdtPr>
          <w:id w:val="-1533254449"/>
          <w:citation/>
        </w:sdtPr>
        <w:sdtEndPr/>
        <w:sdtContent>
          <w:r w:rsidR="00760E16" w:rsidRPr="00760E16">
            <w:fldChar w:fldCharType="begin"/>
          </w:r>
          <w:r w:rsidR="000463CB">
            <w:instrText xml:space="preserve">CITATION ONR27 \l 2057 </w:instrText>
          </w:r>
          <w:r w:rsidR="00760E16" w:rsidRPr="00760E16">
            <w:fldChar w:fldCharType="separate"/>
          </w:r>
          <w:r w:rsidR="00F117CB" w:rsidRPr="00F117CB">
            <w:rPr>
              <w:noProof/>
            </w:rPr>
            <w:t>[20]</w:t>
          </w:r>
          <w:r w:rsidR="00760E16" w:rsidRPr="00760E16">
            <w:fldChar w:fldCharType="end"/>
          </w:r>
        </w:sdtContent>
      </w:sdt>
      <w:r w:rsidR="000F51B5" w:rsidRPr="00760E16">
        <w:t>).</w:t>
      </w:r>
    </w:p>
    <w:p w14:paraId="6571DABC" w14:textId="31ECEB34" w:rsidR="007E482F" w:rsidRPr="00F16B52" w:rsidRDefault="007E482F" w:rsidP="00D323C9">
      <w:pPr>
        <w:pStyle w:val="Heading2"/>
      </w:pPr>
      <w:bookmarkStart w:id="13" w:name="_Toc185607063"/>
      <w:r w:rsidRPr="00F16B52">
        <w:t>Electrical Engineering</w:t>
      </w:r>
      <w:bookmarkEnd w:id="13"/>
    </w:p>
    <w:p w14:paraId="1F84CBB1" w14:textId="648286B1" w:rsidR="002039D2" w:rsidRPr="00F16B52" w:rsidRDefault="000D7BF3" w:rsidP="0075084E">
      <w:pPr>
        <w:pStyle w:val="NumList1"/>
      </w:pPr>
      <w:r>
        <w:t>R</w:t>
      </w:r>
      <w:r w:rsidR="00774563">
        <w:t>ef.</w:t>
      </w:r>
      <w:r w:rsidR="00CF2060">
        <w:t xml:space="preserve"> </w:t>
      </w:r>
      <w:sdt>
        <w:sdtPr>
          <w:id w:val="2019420817"/>
          <w:citation/>
        </w:sdtPr>
        <w:sdtEndPr/>
        <w:sdtContent>
          <w:r w:rsidR="00307D39" w:rsidRPr="00F16B52">
            <w:fldChar w:fldCharType="begin"/>
          </w:r>
          <w:r w:rsidR="002649B0" w:rsidRPr="00F16B52">
            <w:instrText xml:space="preserve">CITATION ONR8 \l 2057 </w:instrText>
          </w:r>
          <w:r w:rsidR="00307D39" w:rsidRPr="00F16B52">
            <w:fldChar w:fldCharType="separate"/>
          </w:r>
          <w:r w:rsidR="00F117CB" w:rsidRPr="00F117CB">
            <w:rPr>
              <w:noProof/>
            </w:rPr>
            <w:t>[9]</w:t>
          </w:r>
          <w:r w:rsidR="00307D39" w:rsidRPr="00F16B52">
            <w:fldChar w:fldCharType="end"/>
          </w:r>
        </w:sdtContent>
      </w:sdt>
      <w:r w:rsidR="002039D2" w:rsidRPr="00F16B52">
        <w:t xml:space="preserve"> reports the findings of the </w:t>
      </w:r>
      <w:r w:rsidR="00307D39" w:rsidRPr="00F16B52">
        <w:t>electrical engineering</w:t>
      </w:r>
      <w:r w:rsidR="002039D2" w:rsidRPr="00F16B52">
        <w:t xml:space="preserve"> LC 28 inspection during the TOR R1 </w:t>
      </w:r>
      <w:r w:rsidR="00B34EF9" w:rsidRPr="00F16B52">
        <w:t xml:space="preserve">2024 </w:t>
      </w:r>
      <w:r w:rsidR="002039D2" w:rsidRPr="00F16B52">
        <w:t xml:space="preserve">periodic shutdown. The </w:t>
      </w:r>
      <w:r w:rsidR="00B34EF9" w:rsidRPr="00F16B52">
        <w:t xml:space="preserve">electrical engineering </w:t>
      </w:r>
      <w:r w:rsidR="002039D2" w:rsidRPr="00F16B52">
        <w:t xml:space="preserve">specialist inspector sampled EIMT </w:t>
      </w:r>
      <w:r w:rsidR="00D37E0C">
        <w:t>for</w:t>
      </w:r>
      <w:r w:rsidR="0075084E">
        <w:t xml:space="preserve"> </w:t>
      </w:r>
      <w:r w:rsidR="00355C59" w:rsidRPr="00F16B52">
        <w:t xml:space="preserve">electrical </w:t>
      </w:r>
      <w:r w:rsidR="00F00DB3" w:rsidRPr="00F16B52">
        <w:t>SSCs</w:t>
      </w:r>
      <w:r w:rsidR="002039D2" w:rsidRPr="00F16B52">
        <w:t xml:space="preserve"> important to nuclear safety, </w:t>
      </w:r>
      <w:r w:rsidR="00466DA1">
        <w:t>including</w:t>
      </w:r>
      <w:r w:rsidR="002039D2" w:rsidRPr="00F16B52">
        <w:t>:</w:t>
      </w:r>
    </w:p>
    <w:p w14:paraId="040F9BA2" w14:textId="26F68C2C" w:rsidR="00F00DB3" w:rsidRPr="00860C12" w:rsidRDefault="00637073" w:rsidP="00D54A6E">
      <w:pPr>
        <w:pStyle w:val="Bulletlist1"/>
      </w:pPr>
      <w:r w:rsidRPr="00860C12">
        <w:t xml:space="preserve">Nuclear </w:t>
      </w:r>
      <w:r w:rsidR="009E2C0E" w:rsidRPr="00860C12">
        <w:t>s</w:t>
      </w:r>
      <w:r w:rsidRPr="00860C12">
        <w:t>ignificant t</w:t>
      </w:r>
      <w:r w:rsidR="00841B0A" w:rsidRPr="00860C12">
        <w:t>ransformers</w:t>
      </w:r>
      <w:r w:rsidR="00F00DB3" w:rsidRPr="00860C12">
        <w:t>;</w:t>
      </w:r>
    </w:p>
    <w:p w14:paraId="6E394036" w14:textId="77777777" w:rsidR="00A00E38" w:rsidRPr="00860C12" w:rsidRDefault="00A00E38" w:rsidP="00D54A6E">
      <w:pPr>
        <w:pStyle w:val="Bulletlist1"/>
      </w:pPr>
      <w:r w:rsidRPr="00860C12">
        <w:t>S</w:t>
      </w:r>
      <w:r w:rsidR="00841B0A" w:rsidRPr="00860C12">
        <w:t>witch boards</w:t>
      </w:r>
      <w:r w:rsidRPr="00860C12">
        <w:t>;</w:t>
      </w:r>
    </w:p>
    <w:p w14:paraId="261DF570" w14:textId="5B6C3CF7" w:rsidR="00A00E38" w:rsidRPr="00860C12" w:rsidRDefault="00A00E38" w:rsidP="00D54A6E">
      <w:pPr>
        <w:pStyle w:val="Bulletlist1"/>
      </w:pPr>
      <w:r w:rsidRPr="00860C12">
        <w:t>S</w:t>
      </w:r>
      <w:r w:rsidR="00841B0A" w:rsidRPr="00860C12">
        <w:t>witch gear</w:t>
      </w:r>
      <w:r w:rsidRPr="00860C12">
        <w:t>;</w:t>
      </w:r>
      <w:r w:rsidR="0066604B" w:rsidRPr="00860C12">
        <w:t xml:space="preserve"> </w:t>
      </w:r>
    </w:p>
    <w:p w14:paraId="70CB0112" w14:textId="3812315E" w:rsidR="001415E5" w:rsidRPr="00860C12" w:rsidRDefault="00A00E38" w:rsidP="00D54A6E">
      <w:pPr>
        <w:pStyle w:val="Bulletlist1"/>
      </w:pPr>
      <w:r w:rsidRPr="00860C12">
        <w:t>E</w:t>
      </w:r>
      <w:r w:rsidR="00841B0A" w:rsidRPr="00860C12">
        <w:t>lectrical protection devices</w:t>
      </w:r>
      <w:r w:rsidR="000C05F6" w:rsidRPr="00860C12">
        <w:t>;</w:t>
      </w:r>
    </w:p>
    <w:p w14:paraId="26D501F2" w14:textId="77777777" w:rsidR="00D8619B" w:rsidRPr="00F16B52" w:rsidRDefault="00D8619B" w:rsidP="00D54A6E">
      <w:pPr>
        <w:pStyle w:val="Bulletlist1"/>
      </w:pPr>
      <w:r w:rsidRPr="00F16B52">
        <w:t>G</w:t>
      </w:r>
      <w:r w:rsidR="007B1771" w:rsidRPr="00F16B52">
        <w:t xml:space="preserve">as circulators; </w:t>
      </w:r>
    </w:p>
    <w:p w14:paraId="178D5F77" w14:textId="77777777" w:rsidR="00D8619B" w:rsidRPr="00F16B52" w:rsidRDefault="00D8619B" w:rsidP="00D54A6E">
      <w:pPr>
        <w:pStyle w:val="Bulletlist1"/>
      </w:pPr>
      <w:r w:rsidRPr="00F16B52">
        <w:t>E</w:t>
      </w:r>
      <w:r w:rsidR="007B1771" w:rsidRPr="00F16B52">
        <w:t>ssential supplies systems;</w:t>
      </w:r>
      <w:r w:rsidRPr="00F16B52">
        <w:t xml:space="preserve"> and</w:t>
      </w:r>
    </w:p>
    <w:p w14:paraId="77977FD2" w14:textId="227656CE" w:rsidR="000C05F6" w:rsidRPr="00860C12" w:rsidRDefault="00D8619B" w:rsidP="00D54A6E">
      <w:pPr>
        <w:pStyle w:val="Bulletlist1"/>
      </w:pPr>
      <w:r w:rsidRPr="00F16B52">
        <w:t xml:space="preserve">Variable </w:t>
      </w:r>
      <w:r w:rsidR="009100E9" w:rsidRPr="00F16B52">
        <w:t>frequency</w:t>
      </w:r>
      <w:r w:rsidRPr="00F16B52">
        <w:t xml:space="preserve"> </w:t>
      </w:r>
      <w:r w:rsidR="009100E9" w:rsidRPr="00F16B52">
        <w:t>converters</w:t>
      </w:r>
      <w:r w:rsidRPr="00F16B52">
        <w:t xml:space="preserve"> </w:t>
      </w:r>
      <w:r w:rsidR="00F9331D">
        <w:t xml:space="preserve">and </w:t>
      </w:r>
      <w:r w:rsidR="009100E9" w:rsidRPr="00F16B52">
        <w:t>variable speed drives</w:t>
      </w:r>
      <w:r w:rsidR="008B7219" w:rsidRPr="00F16B52">
        <w:t>.</w:t>
      </w:r>
    </w:p>
    <w:p w14:paraId="37B3B79D" w14:textId="695EBB38" w:rsidR="002039D2" w:rsidRPr="00F16B52" w:rsidRDefault="002039D2" w:rsidP="00D323C9">
      <w:pPr>
        <w:pStyle w:val="NumList1"/>
      </w:pPr>
      <w:r w:rsidRPr="00F16B52">
        <w:t>The specialist inspector consider</w:t>
      </w:r>
      <w:r w:rsidR="006266B7" w:rsidRPr="00F16B52">
        <w:t>s</w:t>
      </w:r>
      <w:r w:rsidRPr="00F16B52">
        <w:t xml:space="preserve"> the activities sampled </w:t>
      </w:r>
      <w:r w:rsidR="00790EE7">
        <w:t>were</w:t>
      </w:r>
      <w:r w:rsidRPr="00F16B52">
        <w:t xml:space="preserve"> be</w:t>
      </w:r>
      <w:r w:rsidR="00790EE7">
        <w:t>ing</w:t>
      </w:r>
      <w:r w:rsidRPr="00F16B52">
        <w:t xml:space="preserve"> satisfactorily </w:t>
      </w:r>
      <w:r w:rsidR="00790EE7">
        <w:t xml:space="preserve">carried out </w:t>
      </w:r>
      <w:r w:rsidR="00F9331D">
        <w:t xml:space="preserve">or </w:t>
      </w:r>
      <w:r w:rsidRPr="00F16B52">
        <w:t xml:space="preserve">completed. </w:t>
      </w:r>
    </w:p>
    <w:p w14:paraId="243B39D3" w14:textId="63E98656" w:rsidR="00030EEF" w:rsidRPr="00F16B52" w:rsidRDefault="002039D2" w:rsidP="00D323C9">
      <w:pPr>
        <w:pStyle w:val="NumList1"/>
      </w:pPr>
      <w:r w:rsidRPr="00F16B52">
        <w:t>Therefore, the</w:t>
      </w:r>
      <w:r w:rsidR="001C7E73" w:rsidRPr="00F16B52">
        <w:t xml:space="preserve"> electrical engineering</w:t>
      </w:r>
      <w:r w:rsidRPr="00F16B52">
        <w:t xml:space="preserve"> specialist inspector supports </w:t>
      </w:r>
      <w:r w:rsidR="00F9331D">
        <w:t>c</w:t>
      </w:r>
      <w:r w:rsidR="00F9331D" w:rsidRPr="00F16B52">
        <w:t xml:space="preserve">onsent </w:t>
      </w:r>
      <w:r w:rsidRPr="00F16B52">
        <w:t>being granted for start-up of TOR R1.</w:t>
      </w:r>
    </w:p>
    <w:p w14:paraId="730D3313" w14:textId="6E3C78C8" w:rsidR="000824FF" w:rsidRPr="00F16B52" w:rsidRDefault="000824FF" w:rsidP="00D323C9">
      <w:pPr>
        <w:pStyle w:val="Heading2"/>
      </w:pPr>
      <w:bookmarkStart w:id="14" w:name="_Toc185607064"/>
      <w:r w:rsidRPr="00F16B52">
        <w:t>Chemistry</w:t>
      </w:r>
      <w:bookmarkEnd w:id="14"/>
    </w:p>
    <w:p w14:paraId="12403644" w14:textId="64451EB2" w:rsidR="005A306D" w:rsidRPr="00F16B52" w:rsidRDefault="000D7BF3" w:rsidP="00D323C9">
      <w:pPr>
        <w:pStyle w:val="NumList1"/>
      </w:pPr>
      <w:r>
        <w:t>R</w:t>
      </w:r>
      <w:r w:rsidR="00774563">
        <w:t>ef.</w:t>
      </w:r>
      <w:r w:rsidR="00CF2060">
        <w:t xml:space="preserve"> </w:t>
      </w:r>
      <w:sdt>
        <w:sdtPr>
          <w:id w:val="-1407834638"/>
          <w:citation/>
        </w:sdtPr>
        <w:sdtEndPr/>
        <w:sdtContent>
          <w:r w:rsidR="00C74B99" w:rsidRPr="00F16B52">
            <w:fldChar w:fldCharType="begin"/>
          </w:r>
          <w:r w:rsidR="00C74B99" w:rsidRPr="00F16B52">
            <w:instrText xml:space="preserve"> CITATION ONR11 \l 2057 </w:instrText>
          </w:r>
          <w:r w:rsidR="00C74B99" w:rsidRPr="00F16B52">
            <w:fldChar w:fldCharType="separate"/>
          </w:r>
          <w:r w:rsidR="00F117CB" w:rsidRPr="00F117CB">
            <w:rPr>
              <w:noProof/>
            </w:rPr>
            <w:t>[10]</w:t>
          </w:r>
          <w:r w:rsidR="00C74B99" w:rsidRPr="00F16B52">
            <w:fldChar w:fldCharType="end"/>
          </w:r>
        </w:sdtContent>
      </w:sdt>
      <w:r w:rsidR="00FD4653" w:rsidRPr="00F16B52">
        <w:t xml:space="preserve"> reports the findings </w:t>
      </w:r>
      <w:r w:rsidR="00C81B4A" w:rsidRPr="00F16B52">
        <w:t xml:space="preserve">of the </w:t>
      </w:r>
      <w:r w:rsidR="00FD4653" w:rsidRPr="00F16B52">
        <w:t xml:space="preserve">chemistry </w:t>
      </w:r>
      <w:r w:rsidR="00DF097A" w:rsidRPr="00F16B52">
        <w:t xml:space="preserve">LC 28 </w:t>
      </w:r>
      <w:r w:rsidR="00FD4653" w:rsidRPr="00F16B52">
        <w:t xml:space="preserve">inspection during the </w:t>
      </w:r>
      <w:r w:rsidR="00DF097A" w:rsidRPr="00F16B52">
        <w:t xml:space="preserve">TOR R1 </w:t>
      </w:r>
      <w:r w:rsidR="00FD4653" w:rsidRPr="00F16B52">
        <w:t>periodic shutdown. The inspection focused on</w:t>
      </w:r>
      <w:r w:rsidR="00ED6245" w:rsidRPr="00F16B52">
        <w:t xml:space="preserve"> significant outage activities for systems required to control chemistry, specifically those associated wit</w:t>
      </w:r>
      <w:r w:rsidR="001E5D01" w:rsidRPr="00F16B52">
        <w:t>h</w:t>
      </w:r>
      <w:r w:rsidR="005A306D" w:rsidRPr="00F16B52">
        <w:t>:</w:t>
      </w:r>
    </w:p>
    <w:p w14:paraId="2EF9B899" w14:textId="7B31A332" w:rsidR="00381B13" w:rsidRPr="00F16B52" w:rsidRDefault="004157FA" w:rsidP="00D54A6E">
      <w:pPr>
        <w:pStyle w:val="Bulletlist1"/>
      </w:pPr>
      <w:r w:rsidRPr="00F16B52">
        <w:t>T</w:t>
      </w:r>
      <w:r w:rsidR="00FD4653" w:rsidRPr="00F16B52">
        <w:t>he</w:t>
      </w:r>
      <w:r w:rsidR="00381B13" w:rsidRPr="00F16B52">
        <w:t xml:space="preserve"> </w:t>
      </w:r>
      <w:r w:rsidR="00FD4653" w:rsidRPr="00F16B52">
        <w:t xml:space="preserve">bypass </w:t>
      </w:r>
      <w:r w:rsidR="0007512F" w:rsidRPr="00F16B52">
        <w:t xml:space="preserve">gas </w:t>
      </w:r>
      <w:r w:rsidR="00FD4653" w:rsidRPr="00F16B52">
        <w:t>plant</w:t>
      </w:r>
      <w:r w:rsidR="00381B13" w:rsidRPr="00F16B52">
        <w:t>; and</w:t>
      </w:r>
    </w:p>
    <w:p w14:paraId="3877A273" w14:textId="6AAA67D1" w:rsidR="004D7541" w:rsidRPr="00F16B52" w:rsidRDefault="004157FA" w:rsidP="00D54A6E">
      <w:pPr>
        <w:pStyle w:val="Bulletlist1"/>
      </w:pPr>
      <w:r w:rsidRPr="00F16B52">
        <w:t>T</w:t>
      </w:r>
      <w:r w:rsidR="00381B13" w:rsidRPr="00F16B52">
        <w:t>he decay heat removal syst</w:t>
      </w:r>
      <w:r w:rsidR="004D7541" w:rsidRPr="00F16B52">
        <w:t>em.</w:t>
      </w:r>
    </w:p>
    <w:p w14:paraId="0C455490" w14:textId="4AD84568" w:rsidR="004C5B0D" w:rsidRPr="00F16B52" w:rsidRDefault="00FD4653" w:rsidP="00D323C9">
      <w:pPr>
        <w:pStyle w:val="NumList1"/>
      </w:pPr>
      <w:r w:rsidRPr="00F16B52">
        <w:lastRenderedPageBreak/>
        <w:t xml:space="preserve">The </w:t>
      </w:r>
      <w:r w:rsidR="00E72CC8" w:rsidRPr="00F16B52">
        <w:t xml:space="preserve">specialist </w:t>
      </w:r>
      <w:r w:rsidRPr="00F16B52">
        <w:t xml:space="preserve">inspector </w:t>
      </w:r>
      <w:r w:rsidR="00EE28B0" w:rsidRPr="00F16B52">
        <w:t>is</w:t>
      </w:r>
      <w:r w:rsidRPr="00F16B52">
        <w:t xml:space="preserve"> content that appropriate EIMT was being conducted </w:t>
      </w:r>
      <w:r w:rsidR="008E4B28" w:rsidRPr="00F16B52">
        <w:t>o</w:t>
      </w:r>
      <w:r w:rsidR="004C5B0D" w:rsidRPr="00F16B52">
        <w:t xml:space="preserve">n the </w:t>
      </w:r>
      <w:r w:rsidR="003D70AC">
        <w:t>SSCs</w:t>
      </w:r>
      <w:r w:rsidR="004C5B0D" w:rsidRPr="00F16B52">
        <w:t xml:space="preserve"> important to maintaining chemistry compliance.</w:t>
      </w:r>
    </w:p>
    <w:p w14:paraId="38F10049" w14:textId="581CB3B7" w:rsidR="00861564" w:rsidRPr="00F16B52" w:rsidRDefault="00A142B0" w:rsidP="00D323C9">
      <w:pPr>
        <w:pStyle w:val="NumList1"/>
      </w:pPr>
      <w:r w:rsidRPr="00F16B52">
        <w:t xml:space="preserve">Therefore, the chemistry specialist inspector supports </w:t>
      </w:r>
      <w:r w:rsidR="003D70AC">
        <w:t>c</w:t>
      </w:r>
      <w:r w:rsidR="003D70AC" w:rsidRPr="00F16B52">
        <w:t xml:space="preserve">onsent </w:t>
      </w:r>
      <w:r w:rsidRPr="00F16B52">
        <w:t>being granted for start-up of TOR R1.</w:t>
      </w:r>
    </w:p>
    <w:p w14:paraId="4CEA3533" w14:textId="0029F1B0" w:rsidR="00B31ED3" w:rsidRPr="00F16B52" w:rsidRDefault="007E4A24" w:rsidP="00D323C9">
      <w:pPr>
        <w:pStyle w:val="Heading2"/>
      </w:pPr>
      <w:bookmarkStart w:id="15" w:name="_Toc185607065"/>
      <w:r w:rsidRPr="00F16B52">
        <w:t>Control and Ins</w:t>
      </w:r>
      <w:r w:rsidR="00FF220E" w:rsidRPr="00F16B52">
        <w:t>trumentation</w:t>
      </w:r>
      <w:bookmarkEnd w:id="15"/>
    </w:p>
    <w:p w14:paraId="536EE9C8" w14:textId="551D5C30" w:rsidR="002F4D26" w:rsidRPr="00F16B52" w:rsidRDefault="000D7BF3" w:rsidP="00D323C9">
      <w:pPr>
        <w:pStyle w:val="NumList1"/>
      </w:pPr>
      <w:r>
        <w:t>R</w:t>
      </w:r>
      <w:r w:rsidR="00774563">
        <w:t>ef.</w:t>
      </w:r>
      <w:r w:rsidR="00CF2060">
        <w:t xml:space="preserve"> </w:t>
      </w:r>
      <w:sdt>
        <w:sdtPr>
          <w:id w:val="-234932024"/>
          <w:citation/>
        </w:sdtPr>
        <w:sdtEndPr/>
        <w:sdtContent>
          <w:r w:rsidR="002A532F" w:rsidRPr="00F16B52">
            <w:fldChar w:fldCharType="begin"/>
          </w:r>
          <w:r w:rsidR="00D17A61" w:rsidRPr="00F16B52">
            <w:instrText xml:space="preserve">CITATION ONR7 \l 2057 </w:instrText>
          </w:r>
          <w:r w:rsidR="002A532F" w:rsidRPr="00F16B52">
            <w:fldChar w:fldCharType="separate"/>
          </w:r>
          <w:r w:rsidR="00F117CB" w:rsidRPr="00F117CB">
            <w:rPr>
              <w:noProof/>
            </w:rPr>
            <w:t>[11]</w:t>
          </w:r>
          <w:r w:rsidR="002A532F" w:rsidRPr="00F16B52">
            <w:fldChar w:fldCharType="end"/>
          </w:r>
        </w:sdtContent>
      </w:sdt>
      <w:r w:rsidR="0050333B" w:rsidRPr="00F16B52">
        <w:t xml:space="preserve"> reports the findings of the control and instrumentation LC 28 inspection during the TOR R1</w:t>
      </w:r>
      <w:r w:rsidR="00B34EF9" w:rsidRPr="00F16B52">
        <w:t xml:space="preserve"> 2024</w:t>
      </w:r>
      <w:r w:rsidR="0050333B" w:rsidRPr="00F16B52">
        <w:t xml:space="preserve"> periodic shutdown. </w:t>
      </w:r>
      <w:r w:rsidR="002F4D26" w:rsidRPr="00F16B52">
        <w:t>The</w:t>
      </w:r>
      <w:r w:rsidR="0050333B" w:rsidRPr="00F16B52">
        <w:t xml:space="preserve"> </w:t>
      </w:r>
      <w:r w:rsidR="00876DE2" w:rsidRPr="00F16B52">
        <w:t xml:space="preserve">control and instrumentation </w:t>
      </w:r>
      <w:r w:rsidR="002F4D26" w:rsidRPr="00F16B52">
        <w:t xml:space="preserve">specialist inspector sampled EIMT related activities on </w:t>
      </w:r>
      <w:r w:rsidR="00876DE2" w:rsidRPr="00F16B52">
        <w:t xml:space="preserve">control and instrumentation </w:t>
      </w:r>
      <w:r w:rsidR="002F4D26" w:rsidRPr="00F16B52">
        <w:t>equipment and systems important to nuclear safety</w:t>
      </w:r>
      <w:r w:rsidR="000A293E" w:rsidRPr="00F16B52">
        <w:t>,</w:t>
      </w:r>
      <w:r w:rsidR="00876DE2">
        <w:t xml:space="preserve"> including</w:t>
      </w:r>
      <w:r w:rsidR="000A293E" w:rsidRPr="00F16B52">
        <w:t>:</w:t>
      </w:r>
    </w:p>
    <w:p w14:paraId="4C1ED0A5" w14:textId="120A4D77" w:rsidR="000A293E" w:rsidRPr="00F16B52" w:rsidRDefault="000A293E" w:rsidP="00D54A6E">
      <w:pPr>
        <w:pStyle w:val="Bulletlist1"/>
      </w:pPr>
      <w:r w:rsidRPr="00F16B52">
        <w:t>Reactor safety circuits, inclusive of the:</w:t>
      </w:r>
    </w:p>
    <w:p w14:paraId="55372534" w14:textId="09BEE5A7" w:rsidR="000A293E" w:rsidRPr="00F16B52" w:rsidRDefault="000A293E" w:rsidP="00D54A6E">
      <w:pPr>
        <w:pStyle w:val="Bulletlist2"/>
      </w:pPr>
      <w:proofErr w:type="spellStart"/>
      <w:r w:rsidRPr="00F16B52">
        <w:t>Guardline</w:t>
      </w:r>
      <w:proofErr w:type="spellEnd"/>
      <w:r w:rsidR="004C05EB" w:rsidRPr="00F16B52">
        <w:t xml:space="preserve"> </w:t>
      </w:r>
      <w:r w:rsidRPr="00F16B52">
        <w:t>s</w:t>
      </w:r>
      <w:r w:rsidR="004C05EB" w:rsidRPr="00F16B52">
        <w:t>ystem</w:t>
      </w:r>
      <w:r w:rsidR="00DB62ED" w:rsidRPr="00F16B52">
        <w:t>s</w:t>
      </w:r>
      <w:r w:rsidR="00D22A6C">
        <w:t>; and</w:t>
      </w:r>
    </w:p>
    <w:p w14:paraId="3F9B1EDF" w14:textId="21858F0D" w:rsidR="000A293E" w:rsidRPr="00F16B52" w:rsidRDefault="000A293E" w:rsidP="00D54A6E">
      <w:pPr>
        <w:pStyle w:val="Bulletlist2"/>
      </w:pPr>
      <w:r w:rsidRPr="00F16B52">
        <w:t>Neutron flux detectors</w:t>
      </w:r>
      <w:r w:rsidR="00D22A6C">
        <w:t>;</w:t>
      </w:r>
    </w:p>
    <w:p w14:paraId="3CFC28D4" w14:textId="605FB6F0" w:rsidR="000A293E" w:rsidRPr="00F16B52" w:rsidRDefault="000A293E" w:rsidP="00D54A6E">
      <w:pPr>
        <w:pStyle w:val="Bulletlist1"/>
      </w:pPr>
      <w:r w:rsidRPr="00F16B52">
        <w:t>Control rod control system</w:t>
      </w:r>
      <w:r w:rsidR="00D22A6C">
        <w:t>;</w:t>
      </w:r>
    </w:p>
    <w:p w14:paraId="30B7225C" w14:textId="7508C2F5" w:rsidR="000A293E" w:rsidRPr="00F16B52" w:rsidRDefault="000A293E" w:rsidP="00D54A6E">
      <w:pPr>
        <w:pStyle w:val="Bulletlist1"/>
      </w:pPr>
      <w:r w:rsidRPr="00F16B52">
        <w:t>Reactor post trip logic system, referred to as post trip sequencing equipment</w:t>
      </w:r>
      <w:r w:rsidR="00D22A6C">
        <w:t>;</w:t>
      </w:r>
    </w:p>
    <w:p w14:paraId="7CADF8FD" w14:textId="2B256ED4" w:rsidR="000A293E" w:rsidRPr="00F16B52" w:rsidRDefault="000A293E" w:rsidP="00D54A6E">
      <w:pPr>
        <w:pStyle w:val="Bulletlist1"/>
      </w:pPr>
      <w:r w:rsidRPr="00F16B52">
        <w:t>Gas circulators</w:t>
      </w:r>
      <w:r w:rsidR="00D22A6C">
        <w:t>;</w:t>
      </w:r>
    </w:p>
    <w:p w14:paraId="3935EC62" w14:textId="55CBC401" w:rsidR="000A293E" w:rsidRPr="00F16B52" w:rsidRDefault="000A293E" w:rsidP="00D54A6E">
      <w:pPr>
        <w:pStyle w:val="Bulletlist1"/>
      </w:pPr>
      <w:proofErr w:type="spellStart"/>
      <w:r w:rsidRPr="00F16B52">
        <w:t>Torness</w:t>
      </w:r>
      <w:proofErr w:type="spellEnd"/>
      <w:r w:rsidRPr="00F16B52">
        <w:t xml:space="preserve"> on</w:t>
      </w:r>
      <w:r w:rsidR="00BF3869">
        <w:t>-</w:t>
      </w:r>
      <w:r w:rsidRPr="00F16B52">
        <w:t>line computing system</w:t>
      </w:r>
      <w:r w:rsidR="00D22A6C">
        <w:t>;</w:t>
      </w:r>
    </w:p>
    <w:p w14:paraId="64BA49C9" w14:textId="5F3F4C7D" w:rsidR="000A293E" w:rsidRPr="00F16B52" w:rsidRDefault="000A293E" w:rsidP="00D54A6E">
      <w:pPr>
        <w:pStyle w:val="Bulletlist1"/>
      </w:pPr>
      <w:r w:rsidRPr="00F16B52">
        <w:t>Secondary shutdown system</w:t>
      </w:r>
      <w:r w:rsidR="00D22A6C">
        <w:t>;</w:t>
      </w:r>
    </w:p>
    <w:p w14:paraId="59AD8A38" w14:textId="40A68F14" w:rsidR="000A293E" w:rsidRPr="00F16B52" w:rsidRDefault="000A293E" w:rsidP="00D54A6E">
      <w:pPr>
        <w:pStyle w:val="Bulletlist1"/>
      </w:pPr>
      <w:r w:rsidRPr="00F16B52">
        <w:t>Boiler feed and water treatment systems</w:t>
      </w:r>
      <w:r w:rsidR="00D22A6C">
        <w:t>; and</w:t>
      </w:r>
    </w:p>
    <w:p w14:paraId="210B96D5" w14:textId="719C7D41" w:rsidR="000A293E" w:rsidRPr="00F16B52" w:rsidRDefault="000A293E" w:rsidP="00D54A6E">
      <w:pPr>
        <w:pStyle w:val="Bulletlist1"/>
      </w:pPr>
      <w:r w:rsidRPr="00F16B52">
        <w:t>In-core thermocouples.</w:t>
      </w:r>
    </w:p>
    <w:p w14:paraId="796FD218" w14:textId="44527EF7" w:rsidR="00B42E9E" w:rsidRPr="00F16B52" w:rsidRDefault="00B42E9E" w:rsidP="00D323C9">
      <w:pPr>
        <w:pStyle w:val="NumList1"/>
      </w:pPr>
      <w:r w:rsidRPr="00F16B52">
        <w:t>The</w:t>
      </w:r>
      <w:r w:rsidR="0051317C" w:rsidRPr="00F16B52">
        <w:t xml:space="preserve"> specialist</w:t>
      </w:r>
      <w:r w:rsidRPr="00F16B52">
        <w:t xml:space="preserve"> inspector consider</w:t>
      </w:r>
      <w:r w:rsidR="006266B7" w:rsidRPr="00F16B52">
        <w:t>s</w:t>
      </w:r>
      <w:r w:rsidRPr="00F16B52">
        <w:t xml:space="preserve"> the activities sampled to have been satisfactorily completed. </w:t>
      </w:r>
    </w:p>
    <w:p w14:paraId="5D8C3367" w14:textId="0AEA7A74" w:rsidR="000F617C" w:rsidRPr="00F16B52" w:rsidRDefault="00B42E9E" w:rsidP="00D323C9">
      <w:pPr>
        <w:pStyle w:val="NumList1"/>
      </w:pPr>
      <w:r w:rsidRPr="00F16B52">
        <w:t>The</w:t>
      </w:r>
      <w:r w:rsidR="00501CD1" w:rsidRPr="00F16B52">
        <w:t xml:space="preserve">refore, the </w:t>
      </w:r>
      <w:r w:rsidR="001F6572" w:rsidRPr="00F16B52">
        <w:t>control and instrumentation</w:t>
      </w:r>
      <w:r w:rsidR="00501CD1" w:rsidRPr="00F16B52">
        <w:t xml:space="preserve"> specialist </w:t>
      </w:r>
      <w:r w:rsidR="007B7912" w:rsidRPr="00F16B52">
        <w:t>inspector</w:t>
      </w:r>
      <w:r w:rsidRPr="00F16B52">
        <w:t xml:space="preserve"> supports </w:t>
      </w:r>
      <w:r w:rsidR="001F6572">
        <w:t>c</w:t>
      </w:r>
      <w:r w:rsidRPr="00F16B52">
        <w:t xml:space="preserve">onsent being granted for start-up of </w:t>
      </w:r>
      <w:r w:rsidR="00EF0C65" w:rsidRPr="00F16B52">
        <w:t>TOR</w:t>
      </w:r>
      <w:r w:rsidRPr="00F16B52">
        <w:t xml:space="preserve"> R</w:t>
      </w:r>
      <w:r w:rsidR="00EF0C65" w:rsidRPr="00F16B52">
        <w:t>1</w:t>
      </w:r>
      <w:r w:rsidRPr="00F16B52">
        <w:t>.</w:t>
      </w:r>
    </w:p>
    <w:p w14:paraId="7086316E" w14:textId="6B521199" w:rsidR="004C4E68" w:rsidRPr="00F16B52" w:rsidRDefault="004C4E68" w:rsidP="00D323C9">
      <w:pPr>
        <w:pStyle w:val="Heading2"/>
      </w:pPr>
      <w:bookmarkStart w:id="16" w:name="_Toc185607066"/>
      <w:r w:rsidRPr="00F16B52">
        <w:t>Mechanical Engineering</w:t>
      </w:r>
      <w:bookmarkEnd w:id="16"/>
    </w:p>
    <w:p w14:paraId="2ECB34C2" w14:textId="4D3B9D5C" w:rsidR="00B257AD" w:rsidRPr="00F16B52" w:rsidRDefault="000D7BF3" w:rsidP="00D323C9">
      <w:pPr>
        <w:pStyle w:val="NumList1"/>
      </w:pPr>
      <w:r>
        <w:t>R</w:t>
      </w:r>
      <w:r w:rsidR="00774563">
        <w:t>ef.</w:t>
      </w:r>
      <w:r w:rsidR="00CF2060">
        <w:t xml:space="preserve"> </w:t>
      </w:r>
      <w:sdt>
        <w:sdtPr>
          <w:id w:val="-1494560279"/>
          <w:citation/>
        </w:sdtPr>
        <w:sdtEndPr/>
        <w:sdtContent>
          <w:r w:rsidR="007C1BF9" w:rsidRPr="00F16B52">
            <w:fldChar w:fldCharType="begin"/>
          </w:r>
          <w:r w:rsidR="0001295E" w:rsidRPr="00F16B52">
            <w:instrText xml:space="preserve">CITATION ONR9 \l 2057 </w:instrText>
          </w:r>
          <w:r w:rsidR="007C1BF9" w:rsidRPr="00F16B52">
            <w:fldChar w:fldCharType="separate"/>
          </w:r>
          <w:r w:rsidR="00F117CB" w:rsidRPr="00F117CB">
            <w:rPr>
              <w:noProof/>
            </w:rPr>
            <w:t>[12]</w:t>
          </w:r>
          <w:r w:rsidR="007C1BF9" w:rsidRPr="00F16B52">
            <w:fldChar w:fldCharType="end"/>
          </w:r>
        </w:sdtContent>
      </w:sdt>
      <w:r w:rsidR="00B257AD" w:rsidRPr="00F16B52">
        <w:t xml:space="preserve"> reports the findings of the</w:t>
      </w:r>
      <w:r w:rsidR="007C1BF9" w:rsidRPr="00F16B52">
        <w:t xml:space="preserve"> mechanical engineering L</w:t>
      </w:r>
      <w:r w:rsidR="00B257AD" w:rsidRPr="00F16B52">
        <w:t>C 28 inspection during the TOR R1 2024 periodic shutdown. The</w:t>
      </w:r>
      <w:r w:rsidR="007C1BF9" w:rsidRPr="00F16B52">
        <w:t xml:space="preserve"> mechanical engineering</w:t>
      </w:r>
      <w:r w:rsidR="00B257AD" w:rsidRPr="00F16B52">
        <w:t xml:space="preserve"> specialist inspector sampled</w:t>
      </w:r>
      <w:r w:rsidR="00D46811" w:rsidRPr="00F16B52">
        <w:t xml:space="preserve"> the mechanical engineering aspects of the SSCs important to </w:t>
      </w:r>
      <w:r w:rsidR="00255486" w:rsidRPr="00F16B52">
        <w:t xml:space="preserve">nuclear </w:t>
      </w:r>
      <w:r w:rsidR="00D46811" w:rsidRPr="00F16B52">
        <w:t xml:space="preserve">safety being maintained during the </w:t>
      </w:r>
      <w:r w:rsidR="00DF21D5" w:rsidRPr="00F16B52">
        <w:t>TOR R1 periodic shutdown</w:t>
      </w:r>
      <w:r w:rsidR="001E1D40">
        <w:t>.</w:t>
      </w:r>
      <w:r w:rsidR="00B257AD" w:rsidRPr="00F16B52">
        <w:t xml:space="preserve"> </w:t>
      </w:r>
      <w:r w:rsidR="001E1D40">
        <w:t>T</w:t>
      </w:r>
      <w:r w:rsidR="00B257AD" w:rsidRPr="00F16B52">
        <w:t>hese included:</w:t>
      </w:r>
    </w:p>
    <w:p w14:paraId="1F3019B2" w14:textId="29A9D5D0" w:rsidR="002C2F95" w:rsidRPr="00F16B52" w:rsidRDefault="002C2F95" w:rsidP="00D54A6E">
      <w:pPr>
        <w:pStyle w:val="Bulletlist1"/>
      </w:pPr>
      <w:r w:rsidRPr="00F16B52">
        <w:t>Boron</w:t>
      </w:r>
      <w:r w:rsidR="00A85384" w:rsidRPr="00F16B52">
        <w:t xml:space="preserve"> bead injection system;</w:t>
      </w:r>
    </w:p>
    <w:p w14:paraId="05FB7465" w14:textId="7AC7A4C2" w:rsidR="00A85384" w:rsidRPr="00F16B52" w:rsidRDefault="00A85384" w:rsidP="00D54A6E">
      <w:pPr>
        <w:pStyle w:val="Bulletlist1"/>
      </w:pPr>
      <w:r w:rsidRPr="00F16B52">
        <w:lastRenderedPageBreak/>
        <w:t xml:space="preserve">Gas circulators focusing on the </w:t>
      </w:r>
      <w:r w:rsidR="00EE68F8" w:rsidRPr="00F16B52">
        <w:t>inlet guide vane drives</w:t>
      </w:r>
      <w:r w:rsidR="00BC67BA" w:rsidRPr="00F16B52">
        <w:t>;</w:t>
      </w:r>
      <w:r w:rsidR="00773BDF" w:rsidRPr="00F16B52">
        <w:t xml:space="preserve"> and</w:t>
      </w:r>
    </w:p>
    <w:p w14:paraId="5CBAFC65" w14:textId="003E61F9" w:rsidR="00BC67BA" w:rsidRPr="00F16B52" w:rsidRDefault="005C61D2" w:rsidP="00D54A6E">
      <w:pPr>
        <w:pStyle w:val="Bulletlist1"/>
      </w:pPr>
      <w:r w:rsidRPr="00F16B52">
        <w:t xml:space="preserve">Circulator </w:t>
      </w:r>
      <w:r w:rsidR="003A4A42" w:rsidRPr="00F16B52">
        <w:t>a</w:t>
      </w:r>
      <w:r w:rsidRPr="00F16B52">
        <w:t xml:space="preserve">uxiliary </w:t>
      </w:r>
      <w:r w:rsidR="003A4A42" w:rsidRPr="00F16B52">
        <w:t>c</w:t>
      </w:r>
      <w:r w:rsidRPr="00F16B52">
        <w:t xml:space="preserve">ooling </w:t>
      </w:r>
      <w:r w:rsidR="003A4A42" w:rsidRPr="00F16B52">
        <w:t>s</w:t>
      </w:r>
      <w:r w:rsidRPr="00F16B52">
        <w:t>ystem</w:t>
      </w:r>
      <w:r w:rsidR="003551F1" w:rsidRPr="00F16B52">
        <w:t>;</w:t>
      </w:r>
    </w:p>
    <w:p w14:paraId="52D3C854" w14:textId="3CF64CAD" w:rsidR="00B257AD" w:rsidRPr="00F16B52" w:rsidRDefault="00B257AD" w:rsidP="00D323C9">
      <w:pPr>
        <w:pStyle w:val="NumList1"/>
      </w:pPr>
      <w:r w:rsidRPr="00F16B52">
        <w:t>The specialist inspector consider</w:t>
      </w:r>
      <w:r w:rsidR="006266B7" w:rsidRPr="00F16B52">
        <w:t>s</w:t>
      </w:r>
      <w:r w:rsidRPr="00F16B52">
        <w:t xml:space="preserve"> the activities sampled to have been satisfactorily completed. </w:t>
      </w:r>
    </w:p>
    <w:p w14:paraId="2A508851" w14:textId="39F7C65F" w:rsidR="00770359" w:rsidRPr="00F16B52" w:rsidRDefault="00B257AD" w:rsidP="00D323C9">
      <w:pPr>
        <w:pStyle w:val="NumList1"/>
      </w:pPr>
      <w:r w:rsidRPr="00F16B52">
        <w:t xml:space="preserve">Therefore, the </w:t>
      </w:r>
      <w:r w:rsidR="004D50B1" w:rsidRPr="00F16B52">
        <w:t>mechanical engineering</w:t>
      </w:r>
      <w:r w:rsidRPr="00F16B52">
        <w:t xml:space="preserve"> specialist inspector supports </w:t>
      </w:r>
      <w:r w:rsidR="008C1E42">
        <w:t>c</w:t>
      </w:r>
      <w:r w:rsidR="008C1E42" w:rsidRPr="00F16B52">
        <w:t xml:space="preserve">onsent </w:t>
      </w:r>
      <w:r w:rsidRPr="00F16B52">
        <w:t>being granted for start-up of TOR R1.</w:t>
      </w:r>
    </w:p>
    <w:p w14:paraId="158DD045" w14:textId="3F576581" w:rsidR="004E1DC9" w:rsidRPr="00F16B52" w:rsidRDefault="003C0B19" w:rsidP="00D323C9">
      <w:pPr>
        <w:pStyle w:val="Heading2"/>
      </w:pPr>
      <w:bookmarkStart w:id="17" w:name="_Toc185607067"/>
      <w:r w:rsidRPr="00F16B52">
        <w:t>Civil Engineering</w:t>
      </w:r>
      <w:bookmarkEnd w:id="17"/>
    </w:p>
    <w:p w14:paraId="0A026988" w14:textId="3BB45E62" w:rsidR="0049265D" w:rsidRPr="00F16B52" w:rsidRDefault="000D7BF3" w:rsidP="00D323C9">
      <w:pPr>
        <w:pStyle w:val="NumList1"/>
      </w:pPr>
      <w:r>
        <w:t>R</w:t>
      </w:r>
      <w:r w:rsidR="00774563">
        <w:t>ef.</w:t>
      </w:r>
      <w:r w:rsidR="00CF2060">
        <w:t xml:space="preserve"> </w:t>
      </w:r>
      <w:sdt>
        <w:sdtPr>
          <w:id w:val="-1765761620"/>
          <w:citation/>
        </w:sdtPr>
        <w:sdtEndPr/>
        <w:sdtContent>
          <w:r w:rsidR="00501357" w:rsidRPr="00F16B52">
            <w:fldChar w:fldCharType="begin"/>
          </w:r>
          <w:r w:rsidR="00501357" w:rsidRPr="00F16B52">
            <w:instrText xml:space="preserve"> CITATION ONR10 \l 2057 </w:instrText>
          </w:r>
          <w:r w:rsidR="00501357" w:rsidRPr="00F16B52">
            <w:fldChar w:fldCharType="separate"/>
          </w:r>
          <w:r w:rsidR="00F117CB" w:rsidRPr="00F117CB">
            <w:rPr>
              <w:noProof/>
            </w:rPr>
            <w:t>[13]</w:t>
          </w:r>
          <w:r w:rsidR="00501357" w:rsidRPr="00F16B52">
            <w:fldChar w:fldCharType="end"/>
          </w:r>
        </w:sdtContent>
      </w:sdt>
      <w:r w:rsidR="00501357" w:rsidRPr="00F16B52">
        <w:t xml:space="preserve"> reports the findings of the civil engineering assessment</w:t>
      </w:r>
      <w:r w:rsidR="00AF470F" w:rsidRPr="00F16B52">
        <w:t xml:space="preserve"> of the </w:t>
      </w:r>
      <w:r w:rsidR="00107CDF" w:rsidRPr="00F16B52">
        <w:t>statutory examination of the pre-stressed concrete pressure vessel</w:t>
      </w:r>
      <w:r w:rsidR="006A362C" w:rsidRPr="00F16B52">
        <w:t xml:space="preserve"> (PCPV)</w:t>
      </w:r>
      <w:r w:rsidR="00107CDF" w:rsidRPr="00F16B52">
        <w:t xml:space="preserve"> of </w:t>
      </w:r>
      <w:r w:rsidR="00BA7685" w:rsidRPr="00F16B52">
        <w:t xml:space="preserve">TOR </w:t>
      </w:r>
      <w:r w:rsidR="00107CDF" w:rsidRPr="00F16B52">
        <w:t>R</w:t>
      </w:r>
      <w:r w:rsidR="00BA7685" w:rsidRPr="00F16B52">
        <w:t>1.</w:t>
      </w:r>
    </w:p>
    <w:p w14:paraId="23F09DAF" w14:textId="7E84D1FE" w:rsidR="00D92420" w:rsidRPr="00F16B52" w:rsidRDefault="00D92420" w:rsidP="00D323C9">
      <w:pPr>
        <w:pStyle w:val="NumList1"/>
      </w:pPr>
      <w:r w:rsidRPr="00F16B52">
        <w:t>It covers the findings of the surveillances, inspections and tests of certain key safety</w:t>
      </w:r>
      <w:r w:rsidR="00393E64">
        <w:t>-</w:t>
      </w:r>
      <w:r w:rsidRPr="00F16B52">
        <w:t>related components of the PCPV</w:t>
      </w:r>
      <w:r w:rsidR="00393E64">
        <w:t>,</w:t>
      </w:r>
      <w:r w:rsidRPr="00F16B52">
        <w:t xml:space="preserve"> including:</w:t>
      </w:r>
    </w:p>
    <w:p w14:paraId="60DE1A63" w14:textId="298487D9" w:rsidR="00D92420" w:rsidRPr="00F16B52" w:rsidRDefault="00C600FD" w:rsidP="00D54A6E">
      <w:pPr>
        <w:pStyle w:val="Bulletlist1"/>
      </w:pPr>
      <w:r>
        <w:t>C</w:t>
      </w:r>
      <w:r w:rsidR="00D92420" w:rsidRPr="00F16B52">
        <w:t>oncrete surface condition (including PCPV support walls)</w:t>
      </w:r>
      <w:r w:rsidR="007713BC" w:rsidRPr="00F16B52">
        <w:t>;</w:t>
      </w:r>
    </w:p>
    <w:p w14:paraId="43A743AC" w14:textId="2887FA89" w:rsidR="00D92420" w:rsidRPr="00F16B52" w:rsidRDefault="00C600FD" w:rsidP="00D54A6E">
      <w:pPr>
        <w:pStyle w:val="Bulletlist1"/>
      </w:pPr>
      <w:r>
        <w:t>T</w:t>
      </w:r>
      <w:r w:rsidR="00D92420" w:rsidRPr="00F16B52">
        <w:t>endon anchorages</w:t>
      </w:r>
      <w:r w:rsidR="007713BC" w:rsidRPr="00F16B52">
        <w:t>;</w:t>
      </w:r>
    </w:p>
    <w:p w14:paraId="02DBF30E" w14:textId="3ABF6A8D" w:rsidR="00D92420" w:rsidRPr="00F16B52" w:rsidRDefault="00C600FD" w:rsidP="00D54A6E">
      <w:pPr>
        <w:pStyle w:val="Bulletlist1"/>
      </w:pPr>
      <w:r>
        <w:t>T</w:t>
      </w:r>
      <w:r w:rsidR="00D92420" w:rsidRPr="00F16B52">
        <w:t>endon residual load</w:t>
      </w:r>
      <w:r w:rsidR="007713BC" w:rsidRPr="00F16B52">
        <w:t>;</w:t>
      </w:r>
    </w:p>
    <w:p w14:paraId="4B082432" w14:textId="4A88787A" w:rsidR="00D92420" w:rsidRPr="00F16B52" w:rsidRDefault="00C600FD" w:rsidP="00D54A6E">
      <w:pPr>
        <w:pStyle w:val="Bulletlist1"/>
      </w:pPr>
      <w:r>
        <w:t>A</w:t>
      </w:r>
      <w:r w:rsidR="00D92420" w:rsidRPr="00F16B52">
        <w:t>ssessment of the pre-stressing strand</w:t>
      </w:r>
      <w:r w:rsidR="007713BC" w:rsidRPr="00F16B52">
        <w:t>;</w:t>
      </w:r>
    </w:p>
    <w:p w14:paraId="12617048" w14:textId="771C1BA7" w:rsidR="00D92420" w:rsidRPr="00F16B52" w:rsidRDefault="00C600FD" w:rsidP="00D54A6E">
      <w:pPr>
        <w:pStyle w:val="Bulletlist1"/>
      </w:pPr>
      <w:r>
        <w:t>S</w:t>
      </w:r>
      <w:r w:rsidR="00D92420" w:rsidRPr="00F16B52">
        <w:t>ettlement and tilt survey</w:t>
      </w:r>
      <w:r w:rsidR="007713BC" w:rsidRPr="00F16B52">
        <w:t>;</w:t>
      </w:r>
    </w:p>
    <w:p w14:paraId="3F1D23AB" w14:textId="67ECE59F" w:rsidR="00D92420" w:rsidRPr="00F16B52" w:rsidRDefault="00C600FD" w:rsidP="00D54A6E">
      <w:pPr>
        <w:pStyle w:val="Bulletlist1"/>
      </w:pPr>
      <w:r>
        <w:t>R</w:t>
      </w:r>
      <w:r w:rsidR="00D92420" w:rsidRPr="00F16B52">
        <w:t>eview of embedded strain gauge readings</w:t>
      </w:r>
      <w:r w:rsidR="007713BC" w:rsidRPr="00F16B52">
        <w:t>;</w:t>
      </w:r>
    </w:p>
    <w:p w14:paraId="5BEE22B9" w14:textId="79E47EFE" w:rsidR="00D92420" w:rsidRPr="00F16B52" w:rsidRDefault="00C600FD" w:rsidP="00D54A6E">
      <w:pPr>
        <w:pStyle w:val="Bulletlist1"/>
      </w:pPr>
      <w:r>
        <w:t>R</w:t>
      </w:r>
      <w:r w:rsidR="00D92420" w:rsidRPr="00F16B52">
        <w:t>eview of vessel concrete temperatures</w:t>
      </w:r>
      <w:r w:rsidR="007713BC" w:rsidRPr="00F16B52">
        <w:t>;</w:t>
      </w:r>
    </w:p>
    <w:p w14:paraId="59B6F79C" w14:textId="6C3B9057" w:rsidR="00D92420" w:rsidRPr="00F16B52" w:rsidRDefault="00C600FD" w:rsidP="00D54A6E">
      <w:pPr>
        <w:pStyle w:val="Bulletlist1"/>
      </w:pPr>
      <w:r>
        <w:t>R</w:t>
      </w:r>
      <w:r w:rsidR="00D92420" w:rsidRPr="00F16B52">
        <w:t>eview of reactor coolant leakage</w:t>
      </w:r>
      <w:r w:rsidR="007713BC" w:rsidRPr="00F16B52">
        <w:t>;</w:t>
      </w:r>
    </w:p>
    <w:p w14:paraId="5B4604CC" w14:textId="6144870A" w:rsidR="00D92420" w:rsidRPr="00F16B52" w:rsidRDefault="00C600FD" w:rsidP="00D54A6E">
      <w:pPr>
        <w:pStyle w:val="Bulletlist1"/>
      </w:pPr>
      <w:r>
        <w:t>R</w:t>
      </w:r>
      <w:r w:rsidR="00D92420" w:rsidRPr="00F16B52">
        <w:t>eview of pressure vessel cooling water leaks</w:t>
      </w:r>
      <w:r w:rsidR="007713BC" w:rsidRPr="00F16B52">
        <w:t>; and</w:t>
      </w:r>
    </w:p>
    <w:p w14:paraId="2832D9E2" w14:textId="14BE2772" w:rsidR="00D92420" w:rsidRPr="00F16B52" w:rsidRDefault="00C600FD" w:rsidP="00D54A6E">
      <w:pPr>
        <w:pStyle w:val="Bulletlist1"/>
      </w:pPr>
      <w:r>
        <w:t>T</w:t>
      </w:r>
      <w:r w:rsidR="00D92420" w:rsidRPr="00F16B52">
        <w:t>op cap deflection survey</w:t>
      </w:r>
      <w:r w:rsidR="007713BC" w:rsidRPr="00F16B52">
        <w:t>.</w:t>
      </w:r>
    </w:p>
    <w:p w14:paraId="150D0FF8" w14:textId="77777777" w:rsidR="000873D5" w:rsidRPr="00F16B52" w:rsidRDefault="006266B7" w:rsidP="00D323C9">
      <w:pPr>
        <w:pStyle w:val="NumList1"/>
      </w:pPr>
      <w:r w:rsidRPr="00F16B52">
        <w:t>The specialist inspector considers the activities sampled to have been satisfactorily completed.</w:t>
      </w:r>
    </w:p>
    <w:p w14:paraId="04A6BD58" w14:textId="5E50863F" w:rsidR="002F6DA9" w:rsidRPr="00F16B52" w:rsidRDefault="000873D5" w:rsidP="00D323C9">
      <w:pPr>
        <w:pStyle w:val="NumList1"/>
      </w:pPr>
      <w:r w:rsidRPr="00F16B52">
        <w:t xml:space="preserve">The specialist inspector notes that </w:t>
      </w:r>
      <w:r w:rsidR="004078E9" w:rsidRPr="00F16B52">
        <w:t xml:space="preserve">the timing of the </w:t>
      </w:r>
      <w:r w:rsidR="00572B33" w:rsidRPr="00F16B52">
        <w:t>three</w:t>
      </w:r>
      <w:r w:rsidR="004078E9" w:rsidRPr="00F16B52">
        <w:t>-yearly tendon inspections has become misaligned with the site outage timescale</w:t>
      </w:r>
      <w:r w:rsidR="002F6DA9" w:rsidRPr="00F16B52">
        <w:t>s. These ins</w:t>
      </w:r>
      <w:r w:rsidR="001B4A53" w:rsidRPr="00F16B52">
        <w:t>pections are</w:t>
      </w:r>
      <w:r w:rsidR="004078E9" w:rsidRPr="00F16B52">
        <w:t xml:space="preserve"> due later in 2024. As T</w:t>
      </w:r>
      <w:r w:rsidR="00572B33" w:rsidRPr="00F16B52">
        <w:t>OR</w:t>
      </w:r>
      <w:r w:rsidR="004078E9" w:rsidRPr="00F16B52">
        <w:t xml:space="preserve"> </w:t>
      </w:r>
      <w:r w:rsidR="00FE5400" w:rsidRPr="00F16B52">
        <w:t>reactors are</w:t>
      </w:r>
      <w:r w:rsidR="004078E9" w:rsidRPr="00F16B52">
        <w:t xml:space="preserve"> design</w:t>
      </w:r>
      <w:r w:rsidR="00FE5400" w:rsidRPr="00F16B52">
        <w:t>ed to</w:t>
      </w:r>
      <w:r w:rsidR="004078E9" w:rsidRPr="00F16B52">
        <w:t xml:space="preserve"> facilitate the removal and replacement of a tendon whilst on-load, and given the positive output from the </w:t>
      </w:r>
      <w:r w:rsidR="00AC614D" w:rsidRPr="00F16B52">
        <w:t xml:space="preserve">previous </w:t>
      </w:r>
      <w:r w:rsidR="004078E9" w:rsidRPr="00F16B52">
        <w:t xml:space="preserve">2021 inspections, </w:t>
      </w:r>
      <w:r w:rsidR="00AC614D" w:rsidRPr="00F16B52">
        <w:t>the specialist inspector</w:t>
      </w:r>
      <w:r w:rsidR="004078E9" w:rsidRPr="00F16B52">
        <w:t xml:space="preserve"> judge</w:t>
      </w:r>
      <w:r w:rsidR="00AC614D" w:rsidRPr="00F16B52">
        <w:t>s</w:t>
      </w:r>
      <w:r w:rsidR="004078E9" w:rsidRPr="00F16B52">
        <w:t xml:space="preserve"> that </w:t>
      </w:r>
      <w:r w:rsidR="00161BEE" w:rsidRPr="00F16B52">
        <w:t>it is acceptable to support the</w:t>
      </w:r>
      <w:r w:rsidR="004078E9" w:rsidRPr="00F16B52">
        <w:t xml:space="preserve"> </w:t>
      </w:r>
      <w:r w:rsidR="00036234">
        <w:t>start-up</w:t>
      </w:r>
      <w:r w:rsidR="004078E9" w:rsidRPr="00F16B52">
        <w:t xml:space="preserve"> </w:t>
      </w:r>
      <w:r w:rsidR="00161BEE" w:rsidRPr="00F16B52">
        <w:t>of R1</w:t>
      </w:r>
      <w:r w:rsidR="004078E9" w:rsidRPr="00F16B52">
        <w:t xml:space="preserve"> with the tendon inspections occurring later in 2024.</w:t>
      </w:r>
    </w:p>
    <w:p w14:paraId="7A08AD16" w14:textId="5AE63984" w:rsidR="006266B7" w:rsidRPr="00F16B52" w:rsidRDefault="009B64EE" w:rsidP="00D323C9">
      <w:pPr>
        <w:pStyle w:val="NumList1"/>
      </w:pPr>
      <w:r w:rsidRPr="00F16B52">
        <w:lastRenderedPageBreak/>
        <w:t>The</w:t>
      </w:r>
      <w:r w:rsidR="00EF726C" w:rsidRPr="00F16B52">
        <w:t xml:space="preserve"> tendon inspections will be tracked by the specialist inspector through </w:t>
      </w:r>
      <w:r w:rsidR="008571CD" w:rsidRPr="00F16B52">
        <w:t>r</w:t>
      </w:r>
      <w:r w:rsidR="004078E9" w:rsidRPr="00F16B52">
        <w:t>egulatory issue RI-12062</w:t>
      </w:r>
      <w:r w:rsidR="00711BE2">
        <w:t>,</w:t>
      </w:r>
      <w:r w:rsidR="004078E9" w:rsidRPr="00F16B52">
        <w:t xml:space="preserve"> </w:t>
      </w:r>
      <w:r w:rsidR="00BD242C" w:rsidRPr="00F16B52">
        <w:t>which requires</w:t>
      </w:r>
      <w:r w:rsidR="004078E9" w:rsidRPr="00F16B52">
        <w:t xml:space="preserve"> EDF to provide ONR </w:t>
      </w:r>
      <w:r w:rsidR="00BD242C" w:rsidRPr="00F16B52">
        <w:t xml:space="preserve">with </w:t>
      </w:r>
      <w:r w:rsidR="004078E9" w:rsidRPr="00F16B52">
        <w:t>the results of these inspections</w:t>
      </w:r>
      <w:r w:rsidR="00A84484" w:rsidRPr="00F16B52">
        <w:t xml:space="preserve"> in a timely manner</w:t>
      </w:r>
      <w:r w:rsidR="004078E9" w:rsidRPr="00F16B52">
        <w:t>.</w:t>
      </w:r>
      <w:r w:rsidR="006266B7" w:rsidRPr="00F16B52">
        <w:t xml:space="preserve"> </w:t>
      </w:r>
    </w:p>
    <w:p w14:paraId="14F43D6B" w14:textId="412E86CC" w:rsidR="00D92420" w:rsidRPr="00F16B52" w:rsidRDefault="002F0E0E" w:rsidP="00D323C9">
      <w:pPr>
        <w:pStyle w:val="NumList1"/>
      </w:pPr>
      <w:r w:rsidRPr="00F16B52">
        <w:t>The inspector concludes that they are satisfied the licensee has demonstrated</w:t>
      </w:r>
      <w:r w:rsidR="000435A3">
        <w:t xml:space="preserve"> that</w:t>
      </w:r>
      <w:r w:rsidRPr="00F16B52">
        <w:t xml:space="preserve"> the condition of the PCPV is satisfactory and will remain so for the next period of operation.</w:t>
      </w:r>
    </w:p>
    <w:p w14:paraId="5A3C8E32" w14:textId="0D2DAF95" w:rsidR="00DD22DD" w:rsidRPr="00F16B52" w:rsidRDefault="003F7FD4" w:rsidP="00D323C9">
      <w:pPr>
        <w:pStyle w:val="NumList1"/>
      </w:pPr>
      <w:r w:rsidRPr="00F16B52">
        <w:t xml:space="preserve">Therefore, the civil engineering specialist inspector supports </w:t>
      </w:r>
      <w:r w:rsidR="00711BE2">
        <w:t>c</w:t>
      </w:r>
      <w:r w:rsidR="00711BE2" w:rsidRPr="00F16B52">
        <w:t xml:space="preserve">onsent </w:t>
      </w:r>
      <w:r w:rsidRPr="00F16B52">
        <w:t>being granted for start-up of TOR R1.</w:t>
      </w:r>
    </w:p>
    <w:p w14:paraId="31AB1E62" w14:textId="4C2C1738" w:rsidR="00EB5AF9" w:rsidRPr="00F16B52" w:rsidRDefault="00EB5AF9" w:rsidP="00D323C9">
      <w:pPr>
        <w:pStyle w:val="Heading2"/>
      </w:pPr>
      <w:bookmarkStart w:id="18" w:name="_Toc185607068"/>
      <w:r w:rsidRPr="00F16B52">
        <w:t xml:space="preserve">Project </w:t>
      </w:r>
      <w:r w:rsidR="0068466E">
        <w:t>i</w:t>
      </w:r>
      <w:r w:rsidR="0068466E" w:rsidRPr="00F16B52">
        <w:t xml:space="preserve">nspection </w:t>
      </w:r>
      <w:r w:rsidR="00D86BA6" w:rsidRPr="00F16B52">
        <w:t xml:space="preserve">and </w:t>
      </w:r>
      <w:r w:rsidR="0068466E">
        <w:t>s</w:t>
      </w:r>
      <w:r w:rsidR="0068466E" w:rsidRPr="00F16B52">
        <w:t>tart</w:t>
      </w:r>
      <w:r w:rsidR="00D86BA6" w:rsidRPr="00F16B52">
        <w:t xml:space="preserve">-up </w:t>
      </w:r>
      <w:r w:rsidR="0068466E">
        <w:t>r</w:t>
      </w:r>
      <w:r w:rsidR="0068466E" w:rsidRPr="00F16B52">
        <w:t>equest</w:t>
      </w:r>
      <w:bookmarkEnd w:id="18"/>
    </w:p>
    <w:p w14:paraId="21C8A64D" w14:textId="4DFA339C" w:rsidR="00B31055" w:rsidRPr="00F16B52" w:rsidRDefault="00B31055" w:rsidP="00D323C9">
      <w:pPr>
        <w:pStyle w:val="Heading3"/>
      </w:pPr>
      <w:bookmarkStart w:id="19" w:name="_Toc185607069"/>
      <w:r w:rsidRPr="00F16B52">
        <w:t xml:space="preserve">Outage </w:t>
      </w:r>
      <w:r w:rsidR="0068466E">
        <w:t>i</w:t>
      </w:r>
      <w:r w:rsidRPr="00F16B52">
        <w:t>ntention</w:t>
      </w:r>
      <w:r w:rsidR="0009527E" w:rsidRPr="00F16B52">
        <w:t>s</w:t>
      </w:r>
      <w:r w:rsidRPr="00F16B52">
        <w:t xml:space="preserve"> </w:t>
      </w:r>
      <w:r w:rsidR="0068466E">
        <w:t>m</w:t>
      </w:r>
      <w:r w:rsidRPr="00F16B52">
        <w:t>eeting</w:t>
      </w:r>
      <w:bookmarkEnd w:id="19"/>
    </w:p>
    <w:p w14:paraId="6D994E39" w14:textId="34BB7623" w:rsidR="0077247A" w:rsidRPr="00F16B52" w:rsidRDefault="0059137E" w:rsidP="00AC67B5">
      <w:pPr>
        <w:pStyle w:val="NumList1"/>
      </w:pPr>
      <w:r w:rsidRPr="00F16B52">
        <w:t>EDF</w:t>
      </w:r>
      <w:r w:rsidR="00217230" w:rsidRPr="00F16B52">
        <w:t xml:space="preserve"> formally engaged with ONR in </w:t>
      </w:r>
      <w:r w:rsidR="008C4DE3" w:rsidRPr="00F16B52">
        <w:t>October 2023</w:t>
      </w:r>
      <w:r w:rsidR="00217230" w:rsidRPr="00F16B52">
        <w:t xml:space="preserve"> through the </w:t>
      </w:r>
      <w:r w:rsidR="0068466E">
        <w:t>o</w:t>
      </w:r>
      <w:r w:rsidR="0068466E" w:rsidRPr="00F16B52">
        <w:t xml:space="preserve">utage </w:t>
      </w:r>
      <w:r w:rsidR="0068466E">
        <w:t>i</w:t>
      </w:r>
      <w:r w:rsidR="0068466E" w:rsidRPr="00F16B52">
        <w:t xml:space="preserve">ntentions </w:t>
      </w:r>
      <w:r w:rsidR="00217230" w:rsidRPr="00F16B52">
        <w:t>meeting (</w:t>
      </w:r>
      <w:r w:rsidR="00774563">
        <w:t>ref.</w:t>
      </w:r>
      <w:r w:rsidR="00CF2060">
        <w:t xml:space="preserve"> </w:t>
      </w:r>
      <w:sdt>
        <w:sdtPr>
          <w:id w:val="178011386"/>
          <w:citation/>
        </w:sdtPr>
        <w:sdtEndPr/>
        <w:sdtContent>
          <w:r w:rsidR="00696B9B" w:rsidRPr="00F16B52">
            <w:fldChar w:fldCharType="begin"/>
          </w:r>
          <w:r w:rsidR="00696B9B" w:rsidRPr="00F16B52">
            <w:instrText xml:space="preserve"> CITATION ONR21 \l 2057 </w:instrText>
          </w:r>
          <w:r w:rsidR="00696B9B" w:rsidRPr="00F16B52">
            <w:fldChar w:fldCharType="separate"/>
          </w:r>
          <w:r w:rsidR="00F117CB" w:rsidRPr="00F117CB">
            <w:rPr>
              <w:noProof/>
            </w:rPr>
            <w:t>[17]</w:t>
          </w:r>
          <w:r w:rsidR="00696B9B" w:rsidRPr="00F16B52">
            <w:fldChar w:fldCharType="end"/>
          </w:r>
        </w:sdtContent>
      </w:sdt>
      <w:r w:rsidR="00217230" w:rsidRPr="00F16B52">
        <w:t>). At this meeting</w:t>
      </w:r>
      <w:r w:rsidR="00696B9B" w:rsidRPr="00F16B52">
        <w:t>, EDF</w:t>
      </w:r>
      <w:r w:rsidR="00217230" w:rsidRPr="00F16B52">
        <w:t xml:space="preserve"> set out its intended scope of work through its Reactor </w:t>
      </w:r>
      <w:r w:rsidR="00696B9B" w:rsidRPr="00F16B52">
        <w:t>1</w:t>
      </w:r>
      <w:r w:rsidR="00217230" w:rsidRPr="00F16B52">
        <w:t xml:space="preserve"> Outage Intentions Document (</w:t>
      </w:r>
      <w:r w:rsidR="00774563">
        <w:t>ref.</w:t>
      </w:r>
      <w:r w:rsidR="00CF2060">
        <w:t xml:space="preserve"> </w:t>
      </w:r>
      <w:sdt>
        <w:sdtPr>
          <w:id w:val="-718751981"/>
          <w:citation/>
        </w:sdtPr>
        <w:sdtEndPr/>
        <w:sdtContent>
          <w:r w:rsidR="00696B9B" w:rsidRPr="00F16B52">
            <w:fldChar w:fldCharType="begin"/>
          </w:r>
          <w:r w:rsidR="00696B9B" w:rsidRPr="00F16B52">
            <w:instrText xml:space="preserve"> CITATION EDF3 \l 2057 </w:instrText>
          </w:r>
          <w:r w:rsidR="00696B9B" w:rsidRPr="00F16B52">
            <w:fldChar w:fldCharType="separate"/>
          </w:r>
          <w:r w:rsidR="00F117CB" w:rsidRPr="00F117CB">
            <w:rPr>
              <w:noProof/>
            </w:rPr>
            <w:t>[4]</w:t>
          </w:r>
          <w:r w:rsidR="00696B9B" w:rsidRPr="00F16B52">
            <w:fldChar w:fldCharType="end"/>
          </w:r>
        </w:sdtContent>
      </w:sdt>
      <w:r w:rsidR="00217230" w:rsidRPr="00F16B52">
        <w:t xml:space="preserve">). This </w:t>
      </w:r>
      <w:r w:rsidR="00F83C3C" w:rsidRPr="00F16B52">
        <w:t>document</w:t>
      </w:r>
      <w:r w:rsidR="00A174C7" w:rsidRPr="00F16B52">
        <w:t xml:space="preserve"> </w:t>
      </w:r>
      <w:r w:rsidR="00217230" w:rsidRPr="00F16B52">
        <w:t>set</w:t>
      </w:r>
      <w:r w:rsidR="00A174C7" w:rsidRPr="00F16B52">
        <w:t>s</w:t>
      </w:r>
      <w:r w:rsidR="00217230" w:rsidRPr="00F16B52">
        <w:t xml:space="preserve"> out</w:t>
      </w:r>
      <w:r w:rsidR="00A174C7" w:rsidRPr="00F16B52">
        <w:t xml:space="preserve"> the</w:t>
      </w:r>
      <w:r w:rsidR="00217230" w:rsidRPr="00F16B52">
        <w:t xml:space="preserve"> </w:t>
      </w:r>
      <w:r w:rsidR="00BE2AA9" w:rsidRPr="00F16B52">
        <w:t>maintenance</w:t>
      </w:r>
      <w:r w:rsidR="00217230" w:rsidRPr="00F16B52">
        <w:t xml:space="preserve"> requirements as well as identifying other work to be carried out in support of safety. The document also identifie</w:t>
      </w:r>
      <w:r w:rsidR="00414E8F" w:rsidRPr="00F16B52">
        <w:t>s</w:t>
      </w:r>
      <w:r w:rsidR="00217230" w:rsidRPr="00F16B52">
        <w:t xml:space="preserve"> </w:t>
      </w:r>
      <w:proofErr w:type="spellStart"/>
      <w:r w:rsidR="00217230" w:rsidRPr="00F16B52">
        <w:t>Torness</w:t>
      </w:r>
      <w:r w:rsidR="00AC67B5">
        <w:t>’s</w:t>
      </w:r>
      <w:proofErr w:type="spellEnd"/>
      <w:r w:rsidR="00217230" w:rsidRPr="00F16B52">
        <w:t xml:space="preserve"> approach for managing safety and quality during the outage</w:t>
      </w:r>
      <w:r w:rsidR="00BC335F" w:rsidRPr="00F16B52">
        <w:t>.</w:t>
      </w:r>
    </w:p>
    <w:p w14:paraId="6E3F63B1" w14:textId="4D5BA2DD" w:rsidR="003E50EC" w:rsidRPr="00F16B52" w:rsidRDefault="003E50EC" w:rsidP="00D323C9">
      <w:pPr>
        <w:pStyle w:val="Heading3"/>
      </w:pPr>
      <w:bookmarkStart w:id="20" w:name="_Toc185607070"/>
      <w:r w:rsidRPr="00F16B52">
        <w:t xml:space="preserve">Early </w:t>
      </w:r>
      <w:r w:rsidR="002E77D7">
        <w:t>o</w:t>
      </w:r>
      <w:r w:rsidR="002E77D7" w:rsidRPr="00F16B52">
        <w:t xml:space="preserve">utage </w:t>
      </w:r>
      <w:r w:rsidR="002E77D7">
        <w:t>s</w:t>
      </w:r>
      <w:r w:rsidR="002E77D7" w:rsidRPr="00F16B52">
        <w:t xml:space="preserve">afety </w:t>
      </w:r>
      <w:r w:rsidR="002E77D7">
        <w:t>r</w:t>
      </w:r>
      <w:r w:rsidR="002E77D7" w:rsidRPr="00F16B52">
        <w:t>eview</w:t>
      </w:r>
      <w:bookmarkEnd w:id="20"/>
    </w:p>
    <w:p w14:paraId="76E8B20E" w14:textId="0ED3AACF" w:rsidR="008A7DDC" w:rsidRPr="00F16B52" w:rsidRDefault="008A7DDC" w:rsidP="00D323C9">
      <w:pPr>
        <w:pStyle w:val="NumList1"/>
      </w:pPr>
      <w:r w:rsidRPr="00F16B52">
        <w:t>The project inspector and a nuclear site health and safety inspector joined the EDF’s internal nuclear assurance (INA) team on their early outage safety review (EOSR) (</w:t>
      </w:r>
      <w:r w:rsidR="00774563">
        <w:t>ref.</w:t>
      </w:r>
      <w:r w:rsidR="00CF2060">
        <w:t xml:space="preserve"> </w:t>
      </w:r>
      <w:sdt>
        <w:sdtPr>
          <w:id w:val="2037999871"/>
          <w:citation/>
        </w:sdtPr>
        <w:sdtEndPr/>
        <w:sdtContent>
          <w:r w:rsidR="00F4581C" w:rsidRPr="00F16B52">
            <w:fldChar w:fldCharType="begin"/>
          </w:r>
          <w:r w:rsidR="00F4581C" w:rsidRPr="00F16B52">
            <w:instrText xml:space="preserve"> CITATION ONR17 \l 2057 </w:instrText>
          </w:r>
          <w:r w:rsidR="00F4581C" w:rsidRPr="00F16B52">
            <w:fldChar w:fldCharType="separate"/>
          </w:r>
          <w:r w:rsidR="00F117CB" w:rsidRPr="00F117CB">
            <w:rPr>
              <w:noProof/>
            </w:rPr>
            <w:t>[15]</w:t>
          </w:r>
          <w:r w:rsidR="00F4581C" w:rsidRPr="00F16B52">
            <w:fldChar w:fldCharType="end"/>
          </w:r>
        </w:sdtContent>
      </w:sdt>
      <w:r w:rsidRPr="00F16B52">
        <w:t xml:space="preserve">). </w:t>
      </w:r>
    </w:p>
    <w:p w14:paraId="5803C4C9" w14:textId="6041D340" w:rsidR="008A7DDC" w:rsidRPr="00F16B52" w:rsidRDefault="0052083D" w:rsidP="00D323C9">
      <w:pPr>
        <w:pStyle w:val="NumList1"/>
      </w:pPr>
      <w:r w:rsidRPr="00F16B52">
        <w:t xml:space="preserve">The TOR R1 EOSR </w:t>
      </w:r>
      <w:r w:rsidR="00272EC6">
        <w:t>was</w:t>
      </w:r>
      <w:r w:rsidRPr="00F16B52">
        <w:t xml:space="preserve"> a week-long event</w:t>
      </w:r>
      <w:r w:rsidR="00043345">
        <w:t xml:space="preserve"> led by INA</w:t>
      </w:r>
      <w:r w:rsidRPr="00F16B52">
        <w:t>, which took place on 22 to 26 April 2024</w:t>
      </w:r>
      <w:r w:rsidR="000661EA">
        <w:t xml:space="preserve"> at the station</w:t>
      </w:r>
      <w:r w:rsidRPr="00F16B52">
        <w:t xml:space="preserve">. </w:t>
      </w:r>
      <w:r w:rsidR="008A7DDC" w:rsidRPr="00F16B52">
        <w:t xml:space="preserve">The purpose of the EOSR </w:t>
      </w:r>
      <w:r w:rsidR="00272EC6">
        <w:t>was</w:t>
      </w:r>
      <w:r w:rsidR="008A7DDC" w:rsidRPr="00F16B52">
        <w:t xml:space="preserve"> to:</w:t>
      </w:r>
    </w:p>
    <w:p w14:paraId="40D6FA1A" w14:textId="7E8884B9" w:rsidR="00D11EC3" w:rsidRPr="00F16B52" w:rsidRDefault="00D11EC3" w:rsidP="00D54A6E">
      <w:pPr>
        <w:pStyle w:val="Bulletlist1"/>
      </w:pPr>
      <w:r w:rsidRPr="00F16B52">
        <w:t>Identify safety performance shortfalls in the early stages of an outage</w:t>
      </w:r>
      <w:r w:rsidR="005142D8">
        <w:t>;</w:t>
      </w:r>
    </w:p>
    <w:p w14:paraId="1245915D" w14:textId="12498020" w:rsidR="00D11EC3" w:rsidRPr="00F16B52" w:rsidRDefault="00D11EC3" w:rsidP="00D54A6E">
      <w:pPr>
        <w:pStyle w:val="Bulletlist1"/>
      </w:pPr>
      <w:r w:rsidRPr="00F16B52">
        <w:t xml:space="preserve">Assist station management in reducing or eliminating undesirable behaviours and conditions which could have an adverse impact on outage success. This includes </w:t>
      </w:r>
      <w:r w:rsidR="0008642E">
        <w:t>s</w:t>
      </w:r>
      <w:r w:rsidRPr="00F16B52">
        <w:t>tation response and reinforcement following significant findings</w:t>
      </w:r>
      <w:r w:rsidR="00C34086">
        <w:t>;</w:t>
      </w:r>
    </w:p>
    <w:p w14:paraId="23860BDE" w14:textId="26871996" w:rsidR="00D11EC3" w:rsidRPr="00F16B52" w:rsidRDefault="00D11EC3" w:rsidP="00D54A6E">
      <w:pPr>
        <w:pStyle w:val="Bulletlist1"/>
      </w:pPr>
      <w:r w:rsidRPr="00F16B52">
        <w:t xml:space="preserve">Assist </w:t>
      </w:r>
      <w:r w:rsidR="0008642E">
        <w:t>f</w:t>
      </w:r>
      <w:r w:rsidRPr="00F16B52">
        <w:t>leet to identify potential issues at various levels of outage oversight and implement long</w:t>
      </w:r>
      <w:r w:rsidR="009118E1">
        <w:t>-</w:t>
      </w:r>
      <w:r w:rsidRPr="00F16B52">
        <w:t>term, sustainable solutions with the relevant process owners.</w:t>
      </w:r>
    </w:p>
    <w:p w14:paraId="0516A7C6" w14:textId="4530C767" w:rsidR="008A7DDC" w:rsidRPr="00F16B52" w:rsidRDefault="008A7DDC" w:rsidP="00D323C9">
      <w:pPr>
        <w:pStyle w:val="NumList1"/>
      </w:pPr>
      <w:r w:rsidRPr="00F16B52">
        <w:t>The EOSR focused on nuclear safety (e.g. protected</w:t>
      </w:r>
      <w:r w:rsidR="009118E1">
        <w:t xml:space="preserve"> </w:t>
      </w:r>
      <w:r w:rsidRPr="00F16B52">
        <w:t>plant, defence</w:t>
      </w:r>
      <w:r w:rsidR="00A91783">
        <w:t>-</w:t>
      </w:r>
      <w:r w:rsidRPr="00F16B52">
        <w:t>in</w:t>
      </w:r>
      <w:r w:rsidR="009118E1">
        <w:t>-</w:t>
      </w:r>
      <w:r w:rsidRPr="00F16B52">
        <w:t xml:space="preserve">depth) and </w:t>
      </w:r>
      <w:r w:rsidR="009118E1">
        <w:t>site</w:t>
      </w:r>
      <w:r w:rsidR="009118E1" w:rsidRPr="00F16B52">
        <w:t xml:space="preserve"> </w:t>
      </w:r>
      <w:r w:rsidRPr="00F16B52">
        <w:t>health and safety (e.g. lifting operations, working at height). Feedback was given to the station lead team at the end of each day with more significant observations followed up immediately.</w:t>
      </w:r>
    </w:p>
    <w:p w14:paraId="512F09E1" w14:textId="1135956F" w:rsidR="008A7DDC" w:rsidRPr="00F16B52" w:rsidRDefault="008A7DDC" w:rsidP="00D323C9">
      <w:pPr>
        <w:pStyle w:val="NumList1"/>
      </w:pPr>
      <w:r w:rsidRPr="00F16B52">
        <w:t>At the end of the EOSR</w:t>
      </w:r>
      <w:r w:rsidR="00B04D24">
        <w:t>,</w:t>
      </w:r>
      <w:r w:rsidRPr="00F16B52">
        <w:t xml:space="preserve"> feedback was given on positive observations</w:t>
      </w:r>
      <w:r w:rsidR="000E0A95" w:rsidRPr="00F16B52">
        <w:t xml:space="preserve"> and</w:t>
      </w:r>
      <w:r w:rsidRPr="00F16B52">
        <w:t xml:space="preserve"> areas for improvement</w:t>
      </w:r>
      <w:r w:rsidR="000E0A95" w:rsidRPr="00F16B52">
        <w:t>.</w:t>
      </w:r>
      <w:r w:rsidRPr="00F16B52">
        <w:t xml:space="preserve"> The INA team identified </w:t>
      </w:r>
      <w:r w:rsidR="0069411C" w:rsidRPr="00F16B52">
        <w:t>three</w:t>
      </w:r>
      <w:r w:rsidRPr="00F16B52">
        <w:t xml:space="preserve"> areas for improvement</w:t>
      </w:r>
      <w:r w:rsidR="000E0A95" w:rsidRPr="00F16B52">
        <w:t xml:space="preserve"> (AFI) and one opportunity for </w:t>
      </w:r>
      <w:r w:rsidR="00B755EB" w:rsidRPr="00F16B52">
        <w:t>improvement</w:t>
      </w:r>
      <w:r w:rsidR="000E0A95" w:rsidRPr="00F16B52">
        <w:t xml:space="preserve"> (OFI)</w:t>
      </w:r>
      <w:r w:rsidRPr="00F16B52">
        <w:t>:</w:t>
      </w:r>
    </w:p>
    <w:p w14:paraId="3716F3E1" w14:textId="6273E380" w:rsidR="00B755EB" w:rsidRPr="00F16B52" w:rsidRDefault="00B755EB" w:rsidP="00D54A6E">
      <w:pPr>
        <w:pStyle w:val="Bulletlist1"/>
      </w:pPr>
      <w:r w:rsidRPr="00F16B52">
        <w:lastRenderedPageBreak/>
        <w:t xml:space="preserve">AFI 1 – Foreign material exclusion (FME) </w:t>
      </w:r>
      <w:r w:rsidR="006A1503">
        <w:t xml:space="preserve">is </w:t>
      </w:r>
      <w:r w:rsidRPr="00F16B52">
        <w:t>not consistently applied</w:t>
      </w:r>
      <w:r w:rsidR="006A1503">
        <w:t>;</w:t>
      </w:r>
    </w:p>
    <w:p w14:paraId="656C8703" w14:textId="5E929C2E" w:rsidR="00B755EB" w:rsidRPr="00F16B52" w:rsidRDefault="00B755EB" w:rsidP="00D54A6E">
      <w:pPr>
        <w:pStyle w:val="Bulletlist1"/>
      </w:pPr>
      <w:r w:rsidRPr="00F16B52">
        <w:t>AFI 2 – Working at height standards are not consistently applied which could lead to potential increase in dropped object events</w:t>
      </w:r>
      <w:r w:rsidR="006A1503">
        <w:t>;</w:t>
      </w:r>
    </w:p>
    <w:p w14:paraId="652AE03D" w14:textId="5437206B" w:rsidR="00B755EB" w:rsidRPr="00F16B52" w:rsidRDefault="00B755EB" w:rsidP="00D54A6E">
      <w:pPr>
        <w:pStyle w:val="Bulletlist1"/>
      </w:pPr>
      <w:r w:rsidRPr="00F16B52">
        <w:t>AFI 3 – Multiple non</w:t>
      </w:r>
      <w:r w:rsidR="00960661">
        <w:t>-</w:t>
      </w:r>
      <w:r w:rsidRPr="00F16B52">
        <w:t>compliances with laydown area process, which could have an effect on safety</w:t>
      </w:r>
      <w:r w:rsidR="006A1503">
        <w:t>; and</w:t>
      </w:r>
    </w:p>
    <w:p w14:paraId="294D221D" w14:textId="43246A54" w:rsidR="00B755EB" w:rsidRPr="00F16B52" w:rsidRDefault="00B755EB" w:rsidP="00D54A6E">
      <w:pPr>
        <w:pStyle w:val="Bulletlist1"/>
      </w:pPr>
      <w:r w:rsidRPr="00F16B52">
        <w:t>OFI 1 – Visibility and communication of operational risk status for the shutdown unit.</w:t>
      </w:r>
    </w:p>
    <w:p w14:paraId="13DFD953" w14:textId="75138D95" w:rsidR="00F923B2" w:rsidRPr="00F16B52" w:rsidRDefault="00AE6F15" w:rsidP="00D323C9">
      <w:pPr>
        <w:pStyle w:val="NumList1"/>
      </w:pPr>
      <w:r w:rsidRPr="00F16B52">
        <w:t>INA has produced</w:t>
      </w:r>
      <w:r w:rsidR="00E46FBD" w:rsidRPr="00F16B52">
        <w:t xml:space="preserve"> a</w:t>
      </w:r>
      <w:r w:rsidR="002D4E07" w:rsidRPr="00F16B52">
        <w:t xml:space="preserve"> </w:t>
      </w:r>
      <w:r w:rsidR="00E46FBD" w:rsidRPr="00F16B52">
        <w:t>report to document the</w:t>
      </w:r>
      <w:r w:rsidR="002D4E07" w:rsidRPr="00F16B52">
        <w:t xml:space="preserve"> </w:t>
      </w:r>
      <w:r w:rsidR="00E46FBD" w:rsidRPr="00F16B52">
        <w:t xml:space="preserve">EOSR </w:t>
      </w:r>
      <w:r w:rsidRPr="00F16B52">
        <w:t>findings</w:t>
      </w:r>
      <w:r w:rsidR="00F923B2" w:rsidRPr="00F16B52">
        <w:t xml:space="preserve"> (</w:t>
      </w:r>
      <w:r w:rsidR="00774563">
        <w:t>ref.</w:t>
      </w:r>
      <w:sdt>
        <w:sdtPr>
          <w:id w:val="-788201497"/>
          <w:citation/>
        </w:sdtPr>
        <w:sdtEndPr/>
        <w:sdtContent>
          <w:r w:rsidR="00E33D5F" w:rsidRPr="00F16B52">
            <w:fldChar w:fldCharType="begin"/>
          </w:r>
          <w:r w:rsidR="005214B3">
            <w:instrText xml:space="preserve">CITATION EDF4 \l 2057 </w:instrText>
          </w:r>
          <w:r w:rsidR="00E33D5F" w:rsidRPr="00F16B52">
            <w:fldChar w:fldCharType="separate"/>
          </w:r>
          <w:r w:rsidR="00F117CB">
            <w:rPr>
              <w:noProof/>
            </w:rPr>
            <w:t xml:space="preserve"> </w:t>
          </w:r>
          <w:r w:rsidR="00F117CB" w:rsidRPr="00F117CB">
            <w:rPr>
              <w:noProof/>
            </w:rPr>
            <w:t>[21]</w:t>
          </w:r>
          <w:r w:rsidR="00E33D5F" w:rsidRPr="00F16B52">
            <w:fldChar w:fldCharType="end"/>
          </w:r>
        </w:sdtContent>
      </w:sdt>
      <w:r w:rsidR="00F923B2" w:rsidRPr="00F16B52">
        <w:t xml:space="preserve">). This was presented to the station lead team </w:t>
      </w:r>
      <w:r w:rsidR="00D9714A" w:rsidRPr="00F16B52">
        <w:t>at the end of the EOSR week.</w:t>
      </w:r>
    </w:p>
    <w:p w14:paraId="1CD41AD1" w14:textId="5E7043A4" w:rsidR="008A7DDC" w:rsidRPr="00F16B52" w:rsidRDefault="008A7DDC" w:rsidP="00D323C9">
      <w:pPr>
        <w:pStyle w:val="NumList1"/>
      </w:pPr>
      <w:r w:rsidRPr="00F16B52">
        <w:t>The issues identified were accepted by the station lead team and commitment was given to act on them. There was positive engagement between the INA team and the station lead team.</w:t>
      </w:r>
    </w:p>
    <w:p w14:paraId="1A62D160" w14:textId="180F51BF" w:rsidR="002368AB" w:rsidRPr="00F16B52" w:rsidRDefault="00324EA2" w:rsidP="00D323C9">
      <w:pPr>
        <w:pStyle w:val="Heading3"/>
      </w:pPr>
      <w:bookmarkStart w:id="21" w:name="_Toc185607071"/>
      <w:r w:rsidRPr="00F16B52">
        <w:t xml:space="preserve">LC 26 </w:t>
      </w:r>
      <w:r w:rsidR="00A57147">
        <w:t>c</w:t>
      </w:r>
      <w:r w:rsidRPr="00F16B52">
        <w:t xml:space="preserve">ompliance </w:t>
      </w:r>
      <w:r w:rsidR="00A57147">
        <w:t>i</w:t>
      </w:r>
      <w:r w:rsidRPr="00F16B52">
        <w:t>nspection</w:t>
      </w:r>
      <w:bookmarkEnd w:id="21"/>
    </w:p>
    <w:p w14:paraId="55D60B04" w14:textId="7733F6E2" w:rsidR="005D6C08" w:rsidRPr="00F16B52" w:rsidRDefault="008559A6" w:rsidP="00D323C9">
      <w:pPr>
        <w:pStyle w:val="NumList1"/>
      </w:pPr>
      <w:r w:rsidRPr="00F16B52">
        <w:t>The nominated site inspector and the project ins</w:t>
      </w:r>
      <w:r w:rsidR="000D6F9D" w:rsidRPr="00F16B52">
        <w:t xml:space="preserve">pector carried out an LC 26 (control and supervision of operations) compliance inspection </w:t>
      </w:r>
      <w:r w:rsidR="0091115B" w:rsidRPr="00F16B52">
        <w:t>of a sample of the working activities during the TOR R1 2024 periodic shutdown</w:t>
      </w:r>
      <w:r w:rsidR="000D6F9D" w:rsidRPr="00F16B52">
        <w:t xml:space="preserve">. </w:t>
      </w:r>
      <w:r w:rsidR="001D223B" w:rsidRPr="00F16B52">
        <w:t>The findings of this inspection are reported in</w:t>
      </w:r>
      <w:r w:rsidR="000D6F9D" w:rsidRPr="00F16B52">
        <w:t xml:space="preserve"> </w:t>
      </w:r>
      <w:r w:rsidR="00774563">
        <w:t>ref.</w:t>
      </w:r>
      <w:r w:rsidR="00CF2060">
        <w:t xml:space="preserve"> </w:t>
      </w:r>
      <w:sdt>
        <w:sdtPr>
          <w:id w:val="-447470120"/>
          <w:citation/>
        </w:sdtPr>
        <w:sdtEndPr/>
        <w:sdtContent>
          <w:r w:rsidR="00EF1F0E" w:rsidRPr="00F16B52">
            <w:fldChar w:fldCharType="begin"/>
          </w:r>
          <w:r w:rsidR="00EF1F0E" w:rsidRPr="00F16B52">
            <w:instrText xml:space="preserve"> CITATION ONR16 \l 2057 </w:instrText>
          </w:r>
          <w:r w:rsidR="00EF1F0E" w:rsidRPr="00F16B52">
            <w:fldChar w:fldCharType="separate"/>
          </w:r>
          <w:r w:rsidR="00F117CB" w:rsidRPr="00F117CB">
            <w:rPr>
              <w:noProof/>
            </w:rPr>
            <w:t>[16]</w:t>
          </w:r>
          <w:r w:rsidR="00EF1F0E" w:rsidRPr="00F16B52">
            <w:fldChar w:fldCharType="end"/>
          </w:r>
        </w:sdtContent>
      </w:sdt>
      <w:r w:rsidR="005D6C08" w:rsidRPr="00F16B52">
        <w:t>.</w:t>
      </w:r>
    </w:p>
    <w:p w14:paraId="01A26E7D" w14:textId="79EFAD4B" w:rsidR="00EF1F0E" w:rsidRPr="00F16B52" w:rsidRDefault="00E92AA3" w:rsidP="00D323C9">
      <w:pPr>
        <w:pStyle w:val="NumList1"/>
      </w:pPr>
      <w:r w:rsidRPr="00F16B52">
        <w:t>The purpose of this LC</w:t>
      </w:r>
      <w:r w:rsidR="00E31536">
        <w:t xml:space="preserve"> </w:t>
      </w:r>
      <w:r w:rsidRPr="00F16B52">
        <w:t>26</w:t>
      </w:r>
      <w:r w:rsidR="00B00D9D" w:rsidRPr="00F16B52">
        <w:t xml:space="preserve"> </w:t>
      </w:r>
      <w:r w:rsidRPr="00F16B52">
        <w:t>inspection was to ensure all safety</w:t>
      </w:r>
      <w:r w:rsidR="00E31536">
        <w:t>-</w:t>
      </w:r>
      <w:r w:rsidRPr="00F16B52">
        <w:t xml:space="preserve">related operations are carried out under the control and supervision of </w:t>
      </w:r>
      <w:r w:rsidR="003A0A1D">
        <w:t>SQEP</w:t>
      </w:r>
      <w:r w:rsidRPr="00F16B52">
        <w:t>.</w:t>
      </w:r>
    </w:p>
    <w:p w14:paraId="7C8648BD" w14:textId="675B7200" w:rsidR="00B70BE3" w:rsidRPr="00F16B52" w:rsidRDefault="0013507F" w:rsidP="00D323C9">
      <w:pPr>
        <w:pStyle w:val="NumList1"/>
      </w:pPr>
      <w:r w:rsidRPr="00F16B52">
        <w:t>The inspection focused on the adequacy of commissioning instructions and associated documentation</w:t>
      </w:r>
      <w:r w:rsidR="00071C72" w:rsidRPr="00F16B52">
        <w:t xml:space="preserve"> (risk assessmen</w:t>
      </w:r>
      <w:r w:rsidR="00810743" w:rsidRPr="00F16B52">
        <w:t>t</w:t>
      </w:r>
      <w:r w:rsidR="00071C72" w:rsidRPr="00F16B52">
        <w:t>s</w:t>
      </w:r>
      <w:r w:rsidR="002166C9">
        <w:t>,</w:t>
      </w:r>
      <w:r w:rsidR="001B457A">
        <w:t xml:space="preserve"> </w:t>
      </w:r>
      <w:r w:rsidR="00071C72" w:rsidRPr="00F16B52">
        <w:t>method statements</w:t>
      </w:r>
      <w:r w:rsidR="002166C9">
        <w:t>,</w:t>
      </w:r>
      <w:r w:rsidR="00810743" w:rsidRPr="00F16B52">
        <w:t xml:space="preserve"> </w:t>
      </w:r>
      <w:r w:rsidR="00071C72" w:rsidRPr="00F16B52">
        <w:t xml:space="preserve">task </w:t>
      </w:r>
      <w:r w:rsidR="00810743" w:rsidRPr="00F16B52">
        <w:t xml:space="preserve">instructions </w:t>
      </w:r>
      <w:r w:rsidR="002166C9">
        <w:t xml:space="preserve">and </w:t>
      </w:r>
      <w:r w:rsidR="00810743" w:rsidRPr="00F16B52">
        <w:t>quality plans</w:t>
      </w:r>
      <w:r w:rsidR="00071C72" w:rsidRPr="00F16B52">
        <w:t>)</w:t>
      </w:r>
      <w:r w:rsidRPr="00F16B52">
        <w:t>, task handovers, pre</w:t>
      </w:r>
      <w:r w:rsidR="002166C9">
        <w:t>-</w:t>
      </w:r>
      <w:r w:rsidRPr="00F16B52">
        <w:t>job briefing, and the level of supervision required to carry out activities safely.</w:t>
      </w:r>
    </w:p>
    <w:p w14:paraId="2D1B4C94" w14:textId="15C87843" w:rsidR="002D0A19" w:rsidRPr="00F16B52" w:rsidRDefault="002D0A19" w:rsidP="00D323C9">
      <w:pPr>
        <w:pStyle w:val="NumList1"/>
      </w:pPr>
      <w:r w:rsidRPr="00F16B52">
        <w:t>The inspection sample included discussions with management, supervisors and workers carrying out two tasks. One task was associated with the removal, overhaul and replacement of six half unit valves in C quadrant and the other task was the reinstallation of a closing plate on the reheater inlet penetration 1B3</w:t>
      </w:r>
      <w:r w:rsidR="008F1116" w:rsidRPr="00F16B52">
        <w:t>.</w:t>
      </w:r>
    </w:p>
    <w:p w14:paraId="6EC05012" w14:textId="6406A8FF" w:rsidR="008A780E" w:rsidRPr="00F16B52" w:rsidRDefault="00E1467C" w:rsidP="00D323C9">
      <w:pPr>
        <w:pStyle w:val="NumList1"/>
      </w:pPr>
      <w:r w:rsidRPr="00F16B52">
        <w:t xml:space="preserve">Overall, the inspection was positive with no significant issues identified that would prevent </w:t>
      </w:r>
      <w:r w:rsidR="002166C9">
        <w:t>c</w:t>
      </w:r>
      <w:r w:rsidRPr="00F16B52">
        <w:t>onsent for</w:t>
      </w:r>
      <w:r w:rsidR="00A706F3">
        <w:t xml:space="preserve"> the</w:t>
      </w:r>
      <w:r w:rsidRPr="00F16B52">
        <w:t xml:space="preserve"> </w:t>
      </w:r>
      <w:r w:rsidR="00A706F3">
        <w:t>start-up</w:t>
      </w:r>
      <w:r w:rsidR="00A706F3" w:rsidRPr="00F16B52">
        <w:t xml:space="preserve"> </w:t>
      </w:r>
      <w:r w:rsidRPr="00F16B52">
        <w:t xml:space="preserve">of </w:t>
      </w:r>
      <w:r w:rsidR="00D62643" w:rsidRPr="00F16B52">
        <w:t xml:space="preserve">TOR R1 </w:t>
      </w:r>
      <w:r w:rsidRPr="00F16B52">
        <w:t xml:space="preserve">following its </w:t>
      </w:r>
      <w:r w:rsidR="00D62643" w:rsidRPr="00F16B52">
        <w:t>periodic shutdown</w:t>
      </w:r>
      <w:r w:rsidRPr="00F16B52">
        <w:t>.</w:t>
      </w:r>
    </w:p>
    <w:p w14:paraId="7335A47A" w14:textId="26ACA718" w:rsidR="0032179D" w:rsidRPr="00F16B52" w:rsidRDefault="007B0C54" w:rsidP="00D323C9">
      <w:pPr>
        <w:pStyle w:val="Heading3"/>
      </w:pPr>
      <w:bookmarkStart w:id="22" w:name="_Ref168603632"/>
      <w:bookmarkStart w:id="23" w:name="_Toc185607072"/>
      <w:r w:rsidRPr="00F16B52">
        <w:t xml:space="preserve">Emergent </w:t>
      </w:r>
      <w:r w:rsidR="002166C9">
        <w:t>i</w:t>
      </w:r>
      <w:r w:rsidRPr="00F16B52">
        <w:t xml:space="preserve">ssues and </w:t>
      </w:r>
      <w:r w:rsidR="002166C9">
        <w:t>e</w:t>
      </w:r>
      <w:r w:rsidRPr="00F16B52">
        <w:t>vents</w:t>
      </w:r>
      <w:bookmarkEnd w:id="22"/>
      <w:bookmarkEnd w:id="23"/>
    </w:p>
    <w:p w14:paraId="7D63A570" w14:textId="7377E6B7" w:rsidR="0004368F" w:rsidRPr="00F16B52" w:rsidRDefault="0004368F" w:rsidP="00D323C9">
      <w:pPr>
        <w:pStyle w:val="Heading4"/>
      </w:pPr>
      <w:r w:rsidRPr="00F16B52">
        <w:t xml:space="preserve">Double </w:t>
      </w:r>
      <w:r w:rsidR="002166C9">
        <w:t>r</w:t>
      </w:r>
      <w:r w:rsidRPr="00F16B52">
        <w:t xml:space="preserve">eactor </w:t>
      </w:r>
      <w:r w:rsidR="002166C9">
        <w:t>o</w:t>
      </w:r>
      <w:r w:rsidRPr="00F16B52">
        <w:t>utage</w:t>
      </w:r>
    </w:p>
    <w:p w14:paraId="1D4B43AD" w14:textId="3774E353" w:rsidR="00981BE5" w:rsidRPr="00F16B52" w:rsidRDefault="00D267B0" w:rsidP="00D323C9">
      <w:pPr>
        <w:pStyle w:val="NumList1"/>
      </w:pPr>
      <w:r w:rsidRPr="00F16B52">
        <w:t xml:space="preserve">At the beginning of the R1 periodic shutdown, </w:t>
      </w:r>
      <w:r w:rsidR="00CF2060">
        <w:t>Reactor 2 (</w:t>
      </w:r>
      <w:r w:rsidR="00F1571F" w:rsidRPr="00F16B52">
        <w:t>R2</w:t>
      </w:r>
      <w:r w:rsidR="00CF2060">
        <w:t>)</w:t>
      </w:r>
      <w:r w:rsidR="00F1571F" w:rsidRPr="00F16B52">
        <w:t xml:space="preserve"> was in the final stages of an off-load depressurised refuelling (ODR) outage</w:t>
      </w:r>
      <w:r w:rsidR="00831F34" w:rsidRPr="00F16B52">
        <w:t xml:space="preserve">. This led to a double reactor outage over a few days. R2 </w:t>
      </w:r>
      <w:r w:rsidR="00087493" w:rsidRPr="00F16B52">
        <w:t>was</w:t>
      </w:r>
      <w:r w:rsidR="00831F34" w:rsidRPr="00F16B52">
        <w:t xml:space="preserve"> successfully returned to </w:t>
      </w:r>
      <w:r w:rsidR="00166931" w:rsidRPr="00F16B52">
        <w:t>service and there was no significant effect on the R1 periodic shutdown.</w:t>
      </w:r>
    </w:p>
    <w:p w14:paraId="044A3E7D" w14:textId="057737C0" w:rsidR="00710D09" w:rsidRPr="00F16B52" w:rsidRDefault="004A5F60" w:rsidP="00D323C9">
      <w:pPr>
        <w:pStyle w:val="Heading4"/>
      </w:pPr>
      <w:r w:rsidRPr="00F16B52">
        <w:lastRenderedPageBreak/>
        <w:t xml:space="preserve">Feedwater </w:t>
      </w:r>
      <w:r w:rsidR="00177975">
        <w:t>v</w:t>
      </w:r>
      <w:r w:rsidR="00710D09" w:rsidRPr="00F16B52">
        <w:t xml:space="preserve">alve </w:t>
      </w:r>
      <w:r w:rsidR="00177975">
        <w:t>s</w:t>
      </w:r>
      <w:r w:rsidR="00710D09" w:rsidRPr="00F16B52">
        <w:t>pindles</w:t>
      </w:r>
    </w:p>
    <w:p w14:paraId="6A70EE26" w14:textId="5286C75D" w:rsidR="00AE4473" w:rsidRPr="00F16B52" w:rsidRDefault="004A28CB" w:rsidP="00D323C9">
      <w:pPr>
        <w:pStyle w:val="NumList1"/>
      </w:pPr>
      <w:r w:rsidRPr="00F16B52">
        <w:t xml:space="preserve">Shortly before the periodic shutdown, </w:t>
      </w:r>
      <w:r w:rsidR="00523D5E" w:rsidRPr="00F16B52">
        <w:t>a safety event at Heysham 1 station occurred where a</w:t>
      </w:r>
      <w:r w:rsidR="00343D0D" w:rsidRPr="00F16B52">
        <w:t xml:space="preserve"> valve </w:t>
      </w:r>
      <w:r w:rsidR="00F765F8" w:rsidRPr="00F16B52">
        <w:t xml:space="preserve">on the steam system </w:t>
      </w:r>
      <w:r w:rsidR="00343D0D" w:rsidRPr="00F16B52">
        <w:t>fail</w:t>
      </w:r>
      <w:r w:rsidR="00F765F8" w:rsidRPr="00F16B52">
        <w:t xml:space="preserve">ed catastrophically. </w:t>
      </w:r>
      <w:r w:rsidR="00542F3C" w:rsidRPr="00F16B52">
        <w:t xml:space="preserve">Similar valves are used at </w:t>
      </w:r>
      <w:proofErr w:type="spellStart"/>
      <w:r w:rsidR="00542F3C" w:rsidRPr="00F16B52">
        <w:t>Torness</w:t>
      </w:r>
      <w:proofErr w:type="spellEnd"/>
      <w:r w:rsidR="00542F3C" w:rsidRPr="00F16B52">
        <w:t xml:space="preserve"> but only on the feedwater system, where EDF claims </w:t>
      </w:r>
      <w:r w:rsidR="00621065" w:rsidRPr="00F16B52">
        <w:t>that the risk of degradation is considerabl</w:t>
      </w:r>
      <w:r w:rsidR="002962E7">
        <w:t>y</w:t>
      </w:r>
      <w:r w:rsidR="00621065" w:rsidRPr="00F16B52">
        <w:t xml:space="preserve"> lower.</w:t>
      </w:r>
    </w:p>
    <w:p w14:paraId="483E6C64" w14:textId="7CCFB555" w:rsidR="00343D0D" w:rsidRPr="00F16B52" w:rsidRDefault="00AE4473" w:rsidP="00D323C9">
      <w:pPr>
        <w:pStyle w:val="NumList1"/>
      </w:pPr>
      <w:r w:rsidRPr="00F16B52">
        <w:t xml:space="preserve">The station has 28 valves of the same type but of different sizes. </w:t>
      </w:r>
      <w:r w:rsidR="00F50019" w:rsidRPr="00F16B52">
        <w:t>The outage scope was extended to include</w:t>
      </w:r>
      <w:r w:rsidR="00BF3899" w:rsidRPr="00F16B52">
        <w:t xml:space="preserve"> the</w:t>
      </w:r>
      <w:r w:rsidR="00F50019" w:rsidRPr="00F16B52">
        <w:t xml:space="preserve"> replacement and examination of </w:t>
      </w:r>
      <w:r w:rsidR="00CA6A93" w:rsidRPr="00F16B52">
        <w:t>11 valves</w:t>
      </w:r>
      <w:r w:rsidR="00DF7DDC" w:rsidRPr="00F16B52">
        <w:t xml:space="preserve">, with destructive testing carried </w:t>
      </w:r>
      <w:r w:rsidR="00F13C6F">
        <w:t xml:space="preserve">out </w:t>
      </w:r>
      <w:r w:rsidR="00DF7DDC" w:rsidRPr="00F16B52">
        <w:t xml:space="preserve">on </w:t>
      </w:r>
      <w:r w:rsidR="00F13C6F">
        <w:t>four</w:t>
      </w:r>
      <w:r w:rsidR="00DF7DDC" w:rsidRPr="00F16B52">
        <w:t xml:space="preserve"> of them.</w:t>
      </w:r>
      <w:r w:rsidR="00C14DF2" w:rsidRPr="00F16B52">
        <w:t xml:space="preserve"> </w:t>
      </w:r>
      <w:r w:rsidR="00F83BCB" w:rsidRPr="00F16B52">
        <w:t xml:space="preserve">The outcome of the </w:t>
      </w:r>
      <w:r w:rsidR="00825FBB" w:rsidRPr="00F16B52">
        <w:t xml:space="preserve">examinations will be utilised </w:t>
      </w:r>
      <w:r w:rsidR="00406A87" w:rsidRPr="00F16B52">
        <w:t>at fleet</w:t>
      </w:r>
      <w:r w:rsidR="008511D8">
        <w:t>-</w:t>
      </w:r>
      <w:r w:rsidR="00406A87" w:rsidRPr="00F16B52">
        <w:t>wide level to provide confidence in the population of feedwater valves.</w:t>
      </w:r>
      <w:r w:rsidR="004720E4" w:rsidRPr="00F16B52">
        <w:t xml:space="preserve"> </w:t>
      </w:r>
      <w:r w:rsidR="00B75201">
        <w:t>EDF’s</w:t>
      </w:r>
      <w:r w:rsidR="004720E4" w:rsidRPr="00F16B52">
        <w:t xml:space="preserve"> strategy behind the sampling is reported in </w:t>
      </w:r>
      <w:r w:rsidR="00774563">
        <w:t>ref.</w:t>
      </w:r>
      <w:r w:rsidR="00CF2060">
        <w:t xml:space="preserve"> </w:t>
      </w:r>
      <w:sdt>
        <w:sdtPr>
          <w:id w:val="-1375532301"/>
          <w:citation/>
        </w:sdtPr>
        <w:sdtEndPr/>
        <w:sdtContent>
          <w:r w:rsidR="001356C9" w:rsidRPr="00F16B52">
            <w:fldChar w:fldCharType="begin"/>
          </w:r>
          <w:r w:rsidR="001356C9" w:rsidRPr="00F16B52">
            <w:instrText xml:space="preserve"> CITATION EDF12 \l 2057 </w:instrText>
          </w:r>
          <w:r w:rsidR="001356C9" w:rsidRPr="00F16B52">
            <w:fldChar w:fldCharType="separate"/>
          </w:r>
          <w:r w:rsidR="00F117CB" w:rsidRPr="00F117CB">
            <w:rPr>
              <w:noProof/>
            </w:rPr>
            <w:t>[22]</w:t>
          </w:r>
          <w:r w:rsidR="001356C9" w:rsidRPr="00F16B52">
            <w:fldChar w:fldCharType="end"/>
          </w:r>
        </w:sdtContent>
      </w:sdt>
      <w:r w:rsidR="00B239DD" w:rsidRPr="00F16B52">
        <w:t>.</w:t>
      </w:r>
    </w:p>
    <w:p w14:paraId="501FB6E1" w14:textId="676E7AD4" w:rsidR="00F0211C" w:rsidRPr="00F16B52" w:rsidRDefault="001B3272" w:rsidP="00D323C9">
      <w:pPr>
        <w:pStyle w:val="NumList1"/>
      </w:pPr>
      <w:r w:rsidRPr="00F16B52">
        <w:t xml:space="preserve">The results of the destructive testing </w:t>
      </w:r>
      <w:r w:rsidR="0040393D" w:rsidRPr="00F16B52">
        <w:t>on</w:t>
      </w:r>
      <w:r w:rsidR="003B62E3" w:rsidRPr="00F16B52">
        <w:t xml:space="preserve"> </w:t>
      </w:r>
      <w:r w:rsidR="00F043DF">
        <w:t>three</w:t>
      </w:r>
      <w:r w:rsidRPr="00F16B52">
        <w:t xml:space="preserve"> valves </w:t>
      </w:r>
      <w:r w:rsidR="004720E4" w:rsidRPr="00F16B52">
        <w:t>have already been report</w:t>
      </w:r>
      <w:r w:rsidR="00B239DD" w:rsidRPr="00F16B52">
        <w:t>ed</w:t>
      </w:r>
      <w:r w:rsidR="003B62E3" w:rsidRPr="00F16B52">
        <w:t xml:space="preserve"> in </w:t>
      </w:r>
      <w:r w:rsidR="00774563">
        <w:t>ref.</w:t>
      </w:r>
      <w:r w:rsidR="00CF2060">
        <w:t xml:space="preserve"> </w:t>
      </w:r>
      <w:sdt>
        <w:sdtPr>
          <w:id w:val="2097976325"/>
          <w:citation/>
        </w:sdtPr>
        <w:sdtEndPr/>
        <w:sdtContent>
          <w:r w:rsidR="00E12154" w:rsidRPr="00F16B52">
            <w:fldChar w:fldCharType="begin"/>
          </w:r>
          <w:r w:rsidR="00E12154" w:rsidRPr="00F16B52">
            <w:instrText xml:space="preserve"> CITATION EDF11 \l 2057 </w:instrText>
          </w:r>
          <w:r w:rsidR="00E12154" w:rsidRPr="00F16B52">
            <w:fldChar w:fldCharType="separate"/>
          </w:r>
          <w:r w:rsidR="00F117CB" w:rsidRPr="00F117CB">
            <w:rPr>
              <w:noProof/>
            </w:rPr>
            <w:t>[23]</w:t>
          </w:r>
          <w:r w:rsidR="00E12154" w:rsidRPr="00F16B52">
            <w:fldChar w:fldCharType="end"/>
          </w:r>
        </w:sdtContent>
      </w:sdt>
      <w:r w:rsidR="00CF3110" w:rsidRPr="00F16B52">
        <w:t xml:space="preserve"> with the results </w:t>
      </w:r>
      <w:r w:rsidR="003B62E3" w:rsidRPr="00F16B52">
        <w:t>from</w:t>
      </w:r>
      <w:r w:rsidR="004E2ACE" w:rsidRPr="00F16B52">
        <w:t xml:space="preserve"> the </w:t>
      </w:r>
      <w:r w:rsidR="0040393D" w:rsidRPr="00F16B52">
        <w:t>fourth</w:t>
      </w:r>
      <w:r w:rsidR="004E2ACE" w:rsidRPr="00F16B52">
        <w:t xml:space="preserve"> valve due shortly after return to service. </w:t>
      </w:r>
      <w:r w:rsidR="00464863" w:rsidRPr="00F16B52">
        <w:t>Based on the visual examination</w:t>
      </w:r>
      <w:r w:rsidR="00073D9E" w:rsidRPr="00F16B52">
        <w:t>s</w:t>
      </w:r>
      <w:r w:rsidR="00464863" w:rsidRPr="00F16B52">
        <w:t xml:space="preserve"> and destructive testing, EDF </w:t>
      </w:r>
      <w:r w:rsidR="00073D9E" w:rsidRPr="00F16B52">
        <w:t xml:space="preserve">reported that no </w:t>
      </w:r>
      <w:r w:rsidR="00B239DD" w:rsidRPr="00F16B52">
        <w:t xml:space="preserve">significant </w:t>
      </w:r>
      <w:r w:rsidR="0013048E">
        <w:t>degradation</w:t>
      </w:r>
      <w:r w:rsidR="00073D9E" w:rsidRPr="00F16B52">
        <w:t xml:space="preserve"> was observed and the </w:t>
      </w:r>
      <w:r w:rsidR="00260931" w:rsidRPr="00F16B52">
        <w:t>spindles are in a suitable condition.</w:t>
      </w:r>
    </w:p>
    <w:p w14:paraId="193C8C10" w14:textId="59FB0FBA" w:rsidR="00260931" w:rsidRPr="00F16B52" w:rsidRDefault="00D87D55" w:rsidP="00D323C9">
      <w:pPr>
        <w:pStyle w:val="NumList1"/>
      </w:pPr>
      <w:r w:rsidRPr="00F16B52">
        <w:t>The metallic structural integrity specialist inspector</w:t>
      </w:r>
      <w:r w:rsidR="00EA2B6B" w:rsidRPr="00F16B52">
        <w:t xml:space="preserve"> has considered the selection of the valves and </w:t>
      </w:r>
      <w:r w:rsidR="00D057AB" w:rsidRPr="00F16B52">
        <w:t xml:space="preserve">the results of the examinations </w:t>
      </w:r>
      <w:r w:rsidR="008E7C0A" w:rsidRPr="00F16B52">
        <w:t xml:space="preserve">in their assessment of the outage in </w:t>
      </w:r>
      <w:r w:rsidR="00774563">
        <w:t>ref.</w:t>
      </w:r>
      <w:r w:rsidR="00CF2060">
        <w:t xml:space="preserve"> </w:t>
      </w:r>
      <w:sdt>
        <w:sdtPr>
          <w:id w:val="-251513189"/>
          <w:citation/>
        </w:sdtPr>
        <w:sdtEndPr/>
        <w:sdtContent>
          <w:r w:rsidR="008E7C0A" w:rsidRPr="00F16B52">
            <w:fldChar w:fldCharType="begin"/>
          </w:r>
          <w:r w:rsidR="008E7C0A" w:rsidRPr="00F16B52">
            <w:instrText xml:space="preserve"> CITATION ONR15 \l 2057 </w:instrText>
          </w:r>
          <w:r w:rsidR="008E7C0A" w:rsidRPr="00F16B52">
            <w:fldChar w:fldCharType="separate"/>
          </w:r>
          <w:r w:rsidR="00F117CB" w:rsidRPr="00F117CB">
            <w:rPr>
              <w:noProof/>
            </w:rPr>
            <w:t>[5]</w:t>
          </w:r>
          <w:r w:rsidR="008E7C0A" w:rsidRPr="00F16B52">
            <w:fldChar w:fldCharType="end"/>
          </w:r>
        </w:sdtContent>
      </w:sdt>
      <w:r w:rsidR="008E7C0A" w:rsidRPr="00F16B52">
        <w:t>.</w:t>
      </w:r>
    </w:p>
    <w:p w14:paraId="1653A7EE" w14:textId="19BDF665" w:rsidR="00710D09" w:rsidRPr="00F16B52" w:rsidRDefault="004C74ED" w:rsidP="00D323C9">
      <w:pPr>
        <w:pStyle w:val="NumList1"/>
      </w:pPr>
      <w:r w:rsidRPr="00F16B52">
        <w:t xml:space="preserve">The specialist inspector has concluded that they are content with the range of testing undergone and that </w:t>
      </w:r>
      <w:r w:rsidR="0087192C" w:rsidRPr="00F16B52">
        <w:t xml:space="preserve">the licensee </w:t>
      </w:r>
      <w:r w:rsidR="0087192C">
        <w:t>ha</w:t>
      </w:r>
      <w:r w:rsidR="002417F2">
        <w:t>s</w:t>
      </w:r>
      <w:r w:rsidR="0087192C">
        <w:t xml:space="preserve"> made </w:t>
      </w:r>
      <w:r w:rsidRPr="00F16B52">
        <w:t xml:space="preserve">suitable conclusions. </w:t>
      </w:r>
      <w:r w:rsidR="002F1AEA" w:rsidRPr="00F16B52">
        <w:t>They</w:t>
      </w:r>
      <w:r w:rsidRPr="00F16B52">
        <w:t xml:space="preserve"> consider that the licensee has adequately demonstrated that the risk of valve failure at </w:t>
      </w:r>
      <w:proofErr w:type="spellStart"/>
      <w:r w:rsidRPr="00F16B52">
        <w:t>Torness</w:t>
      </w:r>
      <w:proofErr w:type="spellEnd"/>
      <w:r w:rsidRPr="00F16B52">
        <w:t xml:space="preserve"> due to corrosion of the spindles in feedwater valves has been reduced </w:t>
      </w:r>
      <w:r w:rsidR="00DB0E89" w:rsidRPr="00DB0E89">
        <w:t xml:space="preserve">as low as reasonably practicable </w:t>
      </w:r>
      <w:r w:rsidR="00DB0E89">
        <w:t>(</w:t>
      </w:r>
      <w:r w:rsidRPr="00F16B52">
        <w:t>ALARP</w:t>
      </w:r>
      <w:r w:rsidR="00DB0E89">
        <w:t>)</w:t>
      </w:r>
      <w:r w:rsidRPr="00F16B52">
        <w:t>.</w:t>
      </w:r>
    </w:p>
    <w:p w14:paraId="447204B3" w14:textId="55D48A88" w:rsidR="00183E89" w:rsidRPr="00A91783" w:rsidRDefault="00D21B53" w:rsidP="00D323C9">
      <w:pPr>
        <w:pStyle w:val="Heading4"/>
        <w:rPr>
          <w:lang w:val="pt-PT"/>
        </w:rPr>
      </w:pPr>
      <w:r w:rsidRPr="00641124">
        <w:t xml:space="preserve">Decay </w:t>
      </w:r>
      <w:r w:rsidR="000B6992" w:rsidRPr="00641124">
        <w:t>h</w:t>
      </w:r>
      <w:r w:rsidRPr="00641124">
        <w:t xml:space="preserve">eat </w:t>
      </w:r>
      <w:r w:rsidR="000B6992" w:rsidRPr="00641124">
        <w:t>v</w:t>
      </w:r>
      <w:r w:rsidRPr="00641124">
        <w:t>alve</w:t>
      </w:r>
      <w:r w:rsidR="00B1411C" w:rsidRPr="00641124">
        <w:t>s</w:t>
      </w:r>
      <w:r w:rsidR="00DB7B99" w:rsidRPr="00A91783">
        <w:rPr>
          <w:lang w:val="pt-PT"/>
        </w:rPr>
        <w:t xml:space="preserve"> R1(2)X-WC-0688A(B)</w:t>
      </w:r>
    </w:p>
    <w:p w14:paraId="5DA1F15E" w14:textId="09F8F46C" w:rsidR="005E692D" w:rsidRPr="00F16B52" w:rsidRDefault="006F3B7F" w:rsidP="00D323C9">
      <w:pPr>
        <w:pStyle w:val="NumList1"/>
      </w:pPr>
      <w:r w:rsidRPr="00F16B52">
        <w:t xml:space="preserve">Inspection of valve R1X-WC-0688A was added to the outage scope due to </w:t>
      </w:r>
      <w:r w:rsidR="00BA5655" w:rsidRPr="00F16B52">
        <w:t xml:space="preserve">operational experience gained from Heysham 2 </w:t>
      </w:r>
      <w:r w:rsidRPr="00F16B52">
        <w:t>R</w:t>
      </w:r>
      <w:r w:rsidR="00697055">
        <w:t xml:space="preserve">eactor </w:t>
      </w:r>
      <w:r w:rsidRPr="00F16B52">
        <w:t>8 outage in 2020</w:t>
      </w:r>
      <w:r w:rsidR="00780D77" w:rsidRPr="00F16B52">
        <w:t xml:space="preserve">, where threaded interface between the valve body </w:t>
      </w:r>
      <w:r w:rsidR="00306D8E" w:rsidRPr="00F16B52">
        <w:t>and the valve seat</w:t>
      </w:r>
      <w:r w:rsidR="00317DB7" w:rsidRPr="00F16B52">
        <w:t xml:space="preserve"> was damaged</w:t>
      </w:r>
      <w:r w:rsidR="008078CB" w:rsidRPr="00F16B52">
        <w:t>.</w:t>
      </w:r>
    </w:p>
    <w:p w14:paraId="5DD20DD4" w14:textId="22862427" w:rsidR="000B105D" w:rsidRPr="00F16B52" w:rsidRDefault="00543FDF" w:rsidP="00D323C9">
      <w:pPr>
        <w:pStyle w:val="NumList1"/>
      </w:pPr>
      <w:r w:rsidRPr="00F16B52">
        <w:t xml:space="preserve">During the last TOR R2 statutory outage </w:t>
      </w:r>
      <w:r w:rsidR="003E557B" w:rsidRPr="00F16B52">
        <w:t>both flash</w:t>
      </w:r>
      <w:r w:rsidRPr="00F16B52">
        <w:t xml:space="preserve"> vessel level control valves (R2X-WC-0688A &amp; B) were overhauled, </w:t>
      </w:r>
      <w:r w:rsidR="006A7899">
        <w:t xml:space="preserve">which </w:t>
      </w:r>
      <w:r w:rsidRPr="00F16B52">
        <w:t xml:space="preserve">included removing the valve seat to inspect the threads. These inspections revealed no damage.  </w:t>
      </w:r>
    </w:p>
    <w:p w14:paraId="4606930D" w14:textId="25EF28F6" w:rsidR="00861958" w:rsidRPr="00F16B52" w:rsidRDefault="000B105D" w:rsidP="00D323C9">
      <w:pPr>
        <w:pStyle w:val="NumList1"/>
      </w:pPr>
      <w:r w:rsidRPr="00F16B52">
        <w:t xml:space="preserve">EDF completed </w:t>
      </w:r>
      <w:r w:rsidR="00543FDF" w:rsidRPr="00F16B52">
        <w:t xml:space="preserve">the same work on the R1X-WC-0688B </w:t>
      </w:r>
      <w:r w:rsidRPr="00F16B52">
        <w:t xml:space="preserve">of R1 </w:t>
      </w:r>
      <w:r w:rsidR="00543FDF" w:rsidRPr="00F16B52">
        <w:t xml:space="preserve">during this statutory outage </w:t>
      </w:r>
      <w:r w:rsidR="005028A3" w:rsidRPr="00F16B52">
        <w:t>and found that</w:t>
      </w:r>
      <w:r w:rsidR="00543FDF" w:rsidRPr="00F16B52">
        <w:t xml:space="preserve"> valve was in good condition with no damage to the threads.</w:t>
      </w:r>
      <w:r w:rsidR="0075231C" w:rsidRPr="00F16B52">
        <w:t xml:space="preserve"> The valve was overhauled as planned</w:t>
      </w:r>
      <w:r w:rsidR="00B37264">
        <w:t>.</w:t>
      </w:r>
    </w:p>
    <w:p w14:paraId="6B0256E9" w14:textId="627030EB" w:rsidR="005028A3" w:rsidRPr="00F16B52" w:rsidRDefault="004C3AC5" w:rsidP="00D323C9">
      <w:pPr>
        <w:pStyle w:val="NumList1"/>
      </w:pPr>
      <w:r w:rsidRPr="00F16B52">
        <w:t>However, damage was found on R1X-WC-0688A</w:t>
      </w:r>
      <w:r w:rsidR="009C7878" w:rsidRPr="00F16B52">
        <w:t xml:space="preserve"> </w:t>
      </w:r>
      <w:r w:rsidR="008B4241" w:rsidRPr="00F16B52">
        <w:t xml:space="preserve">of R1 </w:t>
      </w:r>
      <w:r w:rsidR="009C7878" w:rsidRPr="00F16B52">
        <w:t xml:space="preserve">and EDF decided to </w:t>
      </w:r>
      <w:r w:rsidR="008E172D" w:rsidRPr="00F16B52">
        <w:t>replace the valve body</w:t>
      </w:r>
      <w:r w:rsidR="008B4241" w:rsidRPr="00F16B52">
        <w:t xml:space="preserve"> </w:t>
      </w:r>
      <w:r w:rsidR="00913115" w:rsidRPr="00F16B52">
        <w:t>and rebuild the valve using new internal components.</w:t>
      </w:r>
    </w:p>
    <w:p w14:paraId="7AAFF7E3" w14:textId="047FAFE6" w:rsidR="001C7129" w:rsidRPr="00F16B52" w:rsidRDefault="00963C0C" w:rsidP="00D323C9">
      <w:pPr>
        <w:pStyle w:val="NumList1"/>
      </w:pPr>
      <w:r w:rsidRPr="00F16B52">
        <w:t xml:space="preserve">The structural integrity specialist inspector has </w:t>
      </w:r>
      <w:r w:rsidR="00503DC8" w:rsidRPr="00F16B52">
        <w:t>confirmed they are content</w:t>
      </w:r>
      <w:r w:rsidR="00C11C80" w:rsidRPr="00F16B52">
        <w:t xml:space="preserve"> that</w:t>
      </w:r>
      <w:r w:rsidR="006D3C3B">
        <w:t xml:space="preserve"> the</w:t>
      </w:r>
      <w:r w:rsidR="00C11C80" w:rsidRPr="00F16B52">
        <w:t xml:space="preserve"> </w:t>
      </w:r>
      <w:r w:rsidR="00806213" w:rsidRPr="00F16B52">
        <w:t xml:space="preserve">risk and consequences </w:t>
      </w:r>
      <w:r w:rsidR="00A83A6C" w:rsidRPr="00F16B52">
        <w:t>of failure are acceptable (</w:t>
      </w:r>
      <w:r w:rsidR="00774563">
        <w:t>ref.</w:t>
      </w:r>
      <w:r w:rsidR="00CF2060">
        <w:t xml:space="preserve"> </w:t>
      </w:r>
      <w:sdt>
        <w:sdtPr>
          <w:id w:val="-761218175"/>
          <w:citation/>
        </w:sdtPr>
        <w:sdtEndPr/>
        <w:sdtContent>
          <w:r w:rsidR="00335D10" w:rsidRPr="00F16B52">
            <w:fldChar w:fldCharType="begin"/>
          </w:r>
          <w:r w:rsidR="00335D10" w:rsidRPr="00F16B52">
            <w:instrText xml:space="preserve"> CITATION ONR23 \l 2057 </w:instrText>
          </w:r>
          <w:r w:rsidR="00335D10" w:rsidRPr="00F16B52">
            <w:fldChar w:fldCharType="separate"/>
          </w:r>
          <w:r w:rsidR="00F117CB" w:rsidRPr="00F117CB">
            <w:rPr>
              <w:noProof/>
            </w:rPr>
            <w:t>[24]</w:t>
          </w:r>
          <w:r w:rsidR="00335D10" w:rsidRPr="00F16B52">
            <w:fldChar w:fldCharType="end"/>
          </w:r>
        </w:sdtContent>
      </w:sdt>
      <w:r w:rsidR="00A83A6C" w:rsidRPr="00F16B52">
        <w:t>)</w:t>
      </w:r>
      <w:r w:rsidR="00A83CC0" w:rsidRPr="00F16B52">
        <w:t xml:space="preserve"> and that the risk has </w:t>
      </w:r>
      <w:r w:rsidR="00C90F1E">
        <w:t xml:space="preserve">been </w:t>
      </w:r>
      <w:r w:rsidR="00A83CC0" w:rsidRPr="00F16B52">
        <w:t>reduced by replacing the damaged valve</w:t>
      </w:r>
      <w:r w:rsidR="001C7129" w:rsidRPr="00F16B52">
        <w:t>.</w:t>
      </w:r>
    </w:p>
    <w:p w14:paraId="683D3615" w14:textId="43313F11" w:rsidR="00843C56" w:rsidRPr="00F16B52" w:rsidRDefault="00877BF2" w:rsidP="00D323C9">
      <w:pPr>
        <w:pStyle w:val="Heading4"/>
      </w:pPr>
      <w:r w:rsidRPr="00F16B52">
        <w:lastRenderedPageBreak/>
        <w:t xml:space="preserve">Graphite </w:t>
      </w:r>
      <w:r w:rsidR="00DD0632">
        <w:t>t</w:t>
      </w:r>
      <w:r w:rsidRPr="00F16B52">
        <w:t xml:space="preserve">repanning </w:t>
      </w:r>
      <w:r w:rsidR="00DD0632">
        <w:t>e</w:t>
      </w:r>
      <w:r w:rsidRPr="00F16B52">
        <w:t>quipment</w:t>
      </w:r>
    </w:p>
    <w:p w14:paraId="686AD035" w14:textId="08A633CD" w:rsidR="00DB42C0" w:rsidRPr="00F16B52" w:rsidRDefault="00DB42C0" w:rsidP="00D323C9">
      <w:pPr>
        <w:pStyle w:val="NumList1"/>
      </w:pPr>
      <w:r w:rsidRPr="00F16B52">
        <w:t>The licensee aimed to collect 30 graphite samples from the graphite fuel channels</w:t>
      </w:r>
      <w:r w:rsidR="00382191">
        <w:t>,</w:t>
      </w:r>
      <w:r w:rsidRPr="00F16B52">
        <w:t xml:space="preserve"> which is </w:t>
      </w:r>
      <w:r w:rsidR="00382191">
        <w:t>six</w:t>
      </w:r>
      <w:r w:rsidRPr="00F16B52">
        <w:t xml:space="preserve"> more than the maintenance schedule </w:t>
      </w:r>
      <w:r w:rsidR="0035406F" w:rsidRPr="00F16B52">
        <w:t xml:space="preserve">requirement of </w:t>
      </w:r>
      <w:r w:rsidRPr="00F16B52">
        <w:t xml:space="preserve">a minimum of 24 samples. The licensee has successfully recovered 25 trepanned </w:t>
      </w:r>
      <w:r w:rsidR="0035406F" w:rsidRPr="00F16B52">
        <w:t>sample</w:t>
      </w:r>
      <w:r w:rsidRPr="00F16B52">
        <w:t>s from the TOR R1 graphite core. However, during the trepanning activities the licensee encountered problems with the</w:t>
      </w:r>
      <w:r w:rsidR="0035406F" w:rsidRPr="00F16B52">
        <w:t xml:space="preserve"> trepanning tool</w:t>
      </w:r>
      <w:r w:rsidR="00D92BEF" w:rsidRPr="00F16B52">
        <w:t>.</w:t>
      </w:r>
    </w:p>
    <w:p w14:paraId="277188F9" w14:textId="40A611D9" w:rsidR="00DB42C0" w:rsidRPr="00F16B52" w:rsidRDefault="00DB42C0" w:rsidP="00D323C9">
      <w:pPr>
        <w:pStyle w:val="NumList1"/>
      </w:pPr>
      <w:r w:rsidRPr="00F16B52">
        <w:t xml:space="preserve">The licensee </w:t>
      </w:r>
      <w:r w:rsidR="003439E0" w:rsidRPr="00F16B52">
        <w:t xml:space="preserve">considered </w:t>
      </w:r>
      <w:r w:rsidRPr="00F16B52">
        <w:t xml:space="preserve">the benefits </w:t>
      </w:r>
      <w:r w:rsidR="00382191">
        <w:t>and</w:t>
      </w:r>
      <w:r w:rsidRPr="00F16B52">
        <w:t xml:space="preserve"> disbenefits of completing the repairs on the </w:t>
      </w:r>
      <w:r w:rsidR="003439E0" w:rsidRPr="00F16B52">
        <w:t>trepanning tool</w:t>
      </w:r>
      <w:r w:rsidRPr="00F16B52">
        <w:t xml:space="preserve"> and obtaining the extra samples</w:t>
      </w:r>
      <w:r w:rsidR="00851827">
        <w:t xml:space="preserve">. The licensee </w:t>
      </w:r>
      <w:r w:rsidR="000E158A" w:rsidRPr="00F16B52">
        <w:t xml:space="preserve">concluded </w:t>
      </w:r>
      <w:r w:rsidR="003E0488" w:rsidRPr="00F16B52">
        <w:t>the risk</w:t>
      </w:r>
      <w:r w:rsidRPr="00F16B52">
        <w:t xml:space="preserve"> was not</w:t>
      </w:r>
      <w:r w:rsidR="00F445DD">
        <w:t xml:space="preserve"> </w:t>
      </w:r>
      <w:r w:rsidR="00202489">
        <w:t>reduced</w:t>
      </w:r>
      <w:r w:rsidR="00F445DD">
        <w:t xml:space="preserve"> </w:t>
      </w:r>
      <w:r w:rsidRPr="00F16B52">
        <w:t>ALARP</w:t>
      </w:r>
      <w:r w:rsidR="00202489">
        <w:t xml:space="preserve"> as a result of</w:t>
      </w:r>
      <w:r w:rsidRPr="00F16B52">
        <w:t xml:space="preserve"> continu</w:t>
      </w:r>
      <w:r w:rsidR="00202489">
        <w:t>ing</w:t>
      </w:r>
      <w:r w:rsidRPr="00F16B52">
        <w:t xml:space="preserve"> the trepanning programme</w:t>
      </w:r>
      <w:r w:rsidR="00E96B40" w:rsidRPr="00F16B52">
        <w:t xml:space="preserve">, as the </w:t>
      </w:r>
      <w:r w:rsidR="008822D5" w:rsidRPr="00F16B52">
        <w:t>safety case requirement has been exceeded</w:t>
      </w:r>
      <w:r w:rsidR="00C95ADB" w:rsidRPr="00F16B52">
        <w:t xml:space="preserve"> and the necessary repairs would expose workers to additional dose</w:t>
      </w:r>
      <w:r w:rsidR="00B234B3" w:rsidRPr="00F16B52">
        <w:t xml:space="preserve"> and lead to delays</w:t>
      </w:r>
      <w:r w:rsidR="00C95ADB" w:rsidRPr="00F16B52">
        <w:t>.</w:t>
      </w:r>
    </w:p>
    <w:p w14:paraId="4B43318E" w14:textId="36B5F3E6" w:rsidR="00877BF2" w:rsidRPr="00F16B52" w:rsidRDefault="008822D5" w:rsidP="00D323C9">
      <w:pPr>
        <w:pStyle w:val="NumList1"/>
      </w:pPr>
      <w:r w:rsidRPr="00F16B52">
        <w:t>The graphite</w:t>
      </w:r>
      <w:r w:rsidR="00322711" w:rsidRPr="00F16B52">
        <w:t xml:space="preserve"> specialist inspector </w:t>
      </w:r>
      <w:r w:rsidR="004C0A9A" w:rsidRPr="00F16B52">
        <w:t xml:space="preserve">has considered </w:t>
      </w:r>
      <w:r w:rsidR="000A249A" w:rsidRPr="00F16B52">
        <w:t>thi</w:t>
      </w:r>
      <w:r w:rsidR="00401293" w:rsidRPr="00F16B52">
        <w:t xml:space="preserve">s in </w:t>
      </w:r>
      <w:r w:rsidR="008D7B14" w:rsidRPr="00F16B52">
        <w:t>t</w:t>
      </w:r>
      <w:r w:rsidR="00992750" w:rsidRPr="00F16B52">
        <w:t>heir assessment</w:t>
      </w:r>
      <w:r w:rsidR="001967CF" w:rsidRPr="00F16B52">
        <w:t xml:space="preserve"> (</w:t>
      </w:r>
      <w:r w:rsidR="00774563">
        <w:t>ref.</w:t>
      </w:r>
      <w:sdt>
        <w:sdtPr>
          <w:id w:val="-271775924"/>
          <w:citation/>
        </w:sdtPr>
        <w:sdtEndPr/>
        <w:sdtContent>
          <w:r w:rsidR="001967CF" w:rsidRPr="00F16B52">
            <w:fldChar w:fldCharType="begin"/>
          </w:r>
          <w:r w:rsidR="001967CF" w:rsidRPr="00F16B52">
            <w:instrText xml:space="preserve"> CITATION ONR13 \l 2057 </w:instrText>
          </w:r>
          <w:r w:rsidR="001967CF" w:rsidRPr="00F16B52">
            <w:fldChar w:fldCharType="separate"/>
          </w:r>
          <w:r w:rsidR="00F117CB">
            <w:rPr>
              <w:noProof/>
            </w:rPr>
            <w:t xml:space="preserve"> </w:t>
          </w:r>
          <w:r w:rsidR="00F117CB" w:rsidRPr="00F117CB">
            <w:rPr>
              <w:noProof/>
            </w:rPr>
            <w:t>[7]</w:t>
          </w:r>
          <w:r w:rsidR="001967CF" w:rsidRPr="00F16B52">
            <w:fldChar w:fldCharType="end"/>
          </w:r>
        </w:sdtContent>
      </w:sdt>
      <w:r w:rsidR="001967CF" w:rsidRPr="00F16B52">
        <w:t>) of the graphite core inspections</w:t>
      </w:r>
      <w:r w:rsidR="00AD2057" w:rsidRPr="00F16B52">
        <w:t xml:space="preserve"> and they </w:t>
      </w:r>
      <w:r w:rsidR="003C0480" w:rsidRPr="00F16B52">
        <w:t>agree with the licensee</w:t>
      </w:r>
      <w:r w:rsidR="00052BD8" w:rsidRPr="00F16B52">
        <w:t>’s position</w:t>
      </w:r>
      <w:r w:rsidR="00C579A6" w:rsidRPr="00F16B52">
        <w:t xml:space="preserve"> </w:t>
      </w:r>
      <w:r w:rsidR="00DB42C0" w:rsidRPr="00F16B52">
        <w:t xml:space="preserve">that </w:t>
      </w:r>
      <w:r w:rsidR="005927D7">
        <w:t>risk</w:t>
      </w:r>
      <w:r w:rsidR="00D86DEB" w:rsidRPr="00F16B52">
        <w:t xml:space="preserve"> </w:t>
      </w:r>
      <w:r w:rsidR="00CF4FF8" w:rsidRPr="00F16B52">
        <w:t>was</w:t>
      </w:r>
      <w:r w:rsidR="00D86DEB" w:rsidRPr="00F16B52">
        <w:t xml:space="preserve"> not </w:t>
      </w:r>
      <w:r w:rsidR="00202489">
        <w:t>reduced</w:t>
      </w:r>
      <w:r w:rsidR="00D86DEB" w:rsidRPr="00F16B52">
        <w:t xml:space="preserve"> ALARP </w:t>
      </w:r>
      <w:r w:rsidR="00202489">
        <w:t>as a result of</w:t>
      </w:r>
      <w:r w:rsidR="00D86DEB" w:rsidRPr="00F16B52">
        <w:t xml:space="preserve"> continu</w:t>
      </w:r>
      <w:r w:rsidR="00202489">
        <w:t>ing</w:t>
      </w:r>
      <w:r w:rsidR="00D86DEB" w:rsidRPr="00F16B52">
        <w:t xml:space="preserve"> the trepanning programme</w:t>
      </w:r>
      <w:r w:rsidR="00C95ADB" w:rsidRPr="00F16B52">
        <w:t>.</w:t>
      </w:r>
    </w:p>
    <w:p w14:paraId="5089F85D" w14:textId="34731EF3" w:rsidR="00843C56" w:rsidRPr="00F16B52" w:rsidRDefault="00DD20FF" w:rsidP="00D323C9">
      <w:pPr>
        <w:pStyle w:val="Heading4"/>
      </w:pPr>
      <w:r w:rsidRPr="00F16B52">
        <w:t>C</w:t>
      </w:r>
      <w:r w:rsidR="009F733F" w:rsidRPr="00F16B52">
        <w:t xml:space="preserve">ooling </w:t>
      </w:r>
      <w:r w:rsidR="00E127E7">
        <w:t>w</w:t>
      </w:r>
      <w:r w:rsidR="009F733F" w:rsidRPr="00F16B52">
        <w:t>ater (CW)</w:t>
      </w:r>
      <w:r w:rsidR="00B50F20" w:rsidRPr="00F16B52">
        <w:t xml:space="preserve"> </w:t>
      </w:r>
      <w:r w:rsidR="00E127E7">
        <w:t>p</w:t>
      </w:r>
      <w:r w:rsidR="00B50F20" w:rsidRPr="00F16B52">
        <w:t>ump</w:t>
      </w:r>
      <w:r w:rsidR="009F733F" w:rsidRPr="00F16B52">
        <w:t xml:space="preserve"> 1A</w:t>
      </w:r>
    </w:p>
    <w:p w14:paraId="3F79A402" w14:textId="77E9374A" w:rsidR="00B50F20" w:rsidRPr="00F16B52" w:rsidRDefault="00052EAD" w:rsidP="00D323C9">
      <w:pPr>
        <w:pStyle w:val="NumList1"/>
      </w:pPr>
      <w:r w:rsidRPr="00F16B52">
        <w:t>Examinations of the</w:t>
      </w:r>
      <w:r w:rsidR="00E92956" w:rsidRPr="00F16B52">
        <w:t xml:space="preserve"> </w:t>
      </w:r>
      <w:r w:rsidR="009F733F" w:rsidRPr="00F16B52">
        <w:t xml:space="preserve">CW </w:t>
      </w:r>
      <w:r w:rsidRPr="00F16B52">
        <w:t>pump</w:t>
      </w:r>
      <w:r w:rsidR="009F733F" w:rsidRPr="00F16B52">
        <w:t xml:space="preserve"> 1A</w:t>
      </w:r>
      <w:r w:rsidRPr="00F16B52">
        <w:t xml:space="preserve"> shaft and sleeve</w:t>
      </w:r>
      <w:r w:rsidR="009F733F" w:rsidRPr="00F16B52">
        <w:t xml:space="preserve"> rev</w:t>
      </w:r>
      <w:r w:rsidR="00A3580E" w:rsidRPr="00F16B52">
        <w:t xml:space="preserve">ealed some </w:t>
      </w:r>
      <w:r w:rsidR="00F85DAD" w:rsidRPr="00F16B52">
        <w:t>corrosion</w:t>
      </w:r>
      <w:r w:rsidR="00A3580E" w:rsidRPr="00F16B52">
        <w:t xml:space="preserve"> and erosion damage</w:t>
      </w:r>
      <w:r w:rsidR="00F85DAD" w:rsidRPr="00F16B52">
        <w:t xml:space="preserve"> to both parts</w:t>
      </w:r>
      <w:r w:rsidR="00E7779E" w:rsidRPr="00F16B52">
        <w:t xml:space="preserve"> (</w:t>
      </w:r>
      <w:r w:rsidR="00774563">
        <w:t>ref.</w:t>
      </w:r>
      <w:r w:rsidR="00CF2060">
        <w:t xml:space="preserve"> </w:t>
      </w:r>
      <w:sdt>
        <w:sdtPr>
          <w:id w:val="1143779733"/>
          <w:citation/>
        </w:sdtPr>
        <w:sdtEndPr/>
        <w:sdtContent>
          <w:r w:rsidR="000945FE" w:rsidRPr="00F16B52">
            <w:fldChar w:fldCharType="begin"/>
          </w:r>
          <w:r w:rsidR="000945FE" w:rsidRPr="00F16B52">
            <w:instrText xml:space="preserve"> CITATION EDF14 \l 2057 </w:instrText>
          </w:r>
          <w:r w:rsidR="000945FE" w:rsidRPr="00F16B52">
            <w:fldChar w:fldCharType="separate"/>
          </w:r>
          <w:r w:rsidR="00F117CB" w:rsidRPr="00F117CB">
            <w:rPr>
              <w:noProof/>
            </w:rPr>
            <w:t>[25]</w:t>
          </w:r>
          <w:r w:rsidR="000945FE" w:rsidRPr="00F16B52">
            <w:fldChar w:fldCharType="end"/>
          </w:r>
        </w:sdtContent>
      </w:sdt>
      <w:r w:rsidR="00E7779E" w:rsidRPr="00F16B52">
        <w:t>)</w:t>
      </w:r>
      <w:r w:rsidR="00F85DAD" w:rsidRPr="00F16B52">
        <w:t xml:space="preserve">. </w:t>
      </w:r>
      <w:r w:rsidR="0037099A" w:rsidRPr="00F16B52">
        <w:t>EDF decided to machine out the damage on the shaft</w:t>
      </w:r>
      <w:r w:rsidR="00F81996">
        <w:t>,</w:t>
      </w:r>
      <w:r w:rsidR="0037099A" w:rsidRPr="00F16B52">
        <w:t xml:space="preserve"> which would reduce the diameter</w:t>
      </w:r>
      <w:r w:rsidR="00F81996">
        <w:t>,</w:t>
      </w:r>
      <w:r w:rsidR="0037099A" w:rsidRPr="00F16B52">
        <w:t xml:space="preserve"> </w:t>
      </w:r>
      <w:r w:rsidR="00F81996">
        <w:t xml:space="preserve">though it </w:t>
      </w:r>
      <w:r w:rsidR="00BF78E3" w:rsidRPr="00F16B52">
        <w:t>would remain significantly larger than the</w:t>
      </w:r>
      <w:r w:rsidR="005B63FC" w:rsidRPr="00F16B52">
        <w:t xml:space="preserve"> minimum </w:t>
      </w:r>
      <w:r w:rsidR="00144BCB" w:rsidRPr="00F16B52">
        <w:t xml:space="preserve">design </w:t>
      </w:r>
      <w:r w:rsidR="005B63FC" w:rsidRPr="00F16B52">
        <w:t>diameter</w:t>
      </w:r>
      <w:r w:rsidR="00144BCB" w:rsidRPr="00F16B52">
        <w:t>.</w:t>
      </w:r>
      <w:r w:rsidR="006C553D" w:rsidRPr="00F16B52">
        <w:t xml:space="preserve"> For the sleeve, EDF decided </w:t>
      </w:r>
      <w:r w:rsidR="00850ECC" w:rsidRPr="00F16B52">
        <w:t>to us</w:t>
      </w:r>
      <w:r w:rsidR="00F140B6" w:rsidRPr="00F16B52">
        <w:t xml:space="preserve">e </w:t>
      </w:r>
      <w:r w:rsidR="0019471E" w:rsidRPr="00F16B52">
        <w:t>coating repairs</w:t>
      </w:r>
      <w:r w:rsidR="002D1544" w:rsidRPr="00F16B52">
        <w:t>.</w:t>
      </w:r>
    </w:p>
    <w:p w14:paraId="6F97077A" w14:textId="269D6E5B" w:rsidR="00A71F5A" w:rsidRPr="00F16B52" w:rsidRDefault="00A71F5A" w:rsidP="00D323C9">
      <w:pPr>
        <w:pStyle w:val="NumList1"/>
      </w:pPr>
      <w:r w:rsidRPr="00F16B52">
        <w:t xml:space="preserve">EDF </w:t>
      </w:r>
      <w:r w:rsidR="002C5D12" w:rsidRPr="00F16B52">
        <w:t>plan</w:t>
      </w:r>
      <w:r w:rsidR="0050197A">
        <w:t>s</w:t>
      </w:r>
      <w:r w:rsidR="002C5D12" w:rsidRPr="00F16B52">
        <w:t xml:space="preserve"> to remove the CW pump next outage </w:t>
      </w:r>
      <w:r w:rsidR="00576891" w:rsidRPr="00F16B52">
        <w:t>to swap the shaft and sleeve for new parts</w:t>
      </w:r>
      <w:r w:rsidR="00EF233B" w:rsidRPr="00F16B52">
        <w:t xml:space="preserve"> (</w:t>
      </w:r>
      <w:r w:rsidR="00774563">
        <w:t>ref.</w:t>
      </w:r>
      <w:r w:rsidR="00CF2060">
        <w:t xml:space="preserve"> </w:t>
      </w:r>
      <w:sdt>
        <w:sdtPr>
          <w:id w:val="1740134993"/>
          <w:citation/>
        </w:sdtPr>
        <w:sdtEndPr/>
        <w:sdtContent>
          <w:r w:rsidR="00CA076C" w:rsidRPr="00F16B52">
            <w:fldChar w:fldCharType="begin"/>
          </w:r>
          <w:r w:rsidR="00CA076C" w:rsidRPr="00F16B52">
            <w:instrText xml:space="preserve">CITATION EDF15 \l 2057 </w:instrText>
          </w:r>
          <w:r w:rsidR="00CA076C" w:rsidRPr="00F16B52">
            <w:fldChar w:fldCharType="separate"/>
          </w:r>
          <w:r w:rsidR="00F117CB" w:rsidRPr="00F117CB">
            <w:rPr>
              <w:noProof/>
            </w:rPr>
            <w:t>[26]</w:t>
          </w:r>
          <w:r w:rsidR="00CA076C" w:rsidRPr="00F16B52">
            <w:fldChar w:fldCharType="end"/>
          </w:r>
        </w:sdtContent>
      </w:sdt>
      <w:r w:rsidR="00EF233B" w:rsidRPr="00F16B52">
        <w:t>)</w:t>
      </w:r>
      <w:r w:rsidR="00576891" w:rsidRPr="00F16B52">
        <w:t>.</w:t>
      </w:r>
    </w:p>
    <w:p w14:paraId="71911202" w14:textId="470C6F8C" w:rsidR="003428AE" w:rsidRPr="00F16B52" w:rsidRDefault="00081C97" w:rsidP="00D323C9">
      <w:pPr>
        <w:pStyle w:val="NumList1"/>
      </w:pPr>
      <w:r w:rsidRPr="00F16B52">
        <w:t xml:space="preserve">ONR’s </w:t>
      </w:r>
      <w:r w:rsidR="00DE55CA" w:rsidRPr="00F16B52">
        <w:t>mechanical engineering specialist inspector has considered th</w:t>
      </w:r>
      <w:r w:rsidR="00BB1FA5" w:rsidRPr="00F16B52">
        <w:t xml:space="preserve">is issue along with the low safety consequences due to </w:t>
      </w:r>
      <w:r w:rsidR="003A1210" w:rsidRPr="00F16B52">
        <w:t xml:space="preserve">a CW pump </w:t>
      </w:r>
      <w:r w:rsidR="00A2238C" w:rsidRPr="00F16B52">
        <w:t>failure</w:t>
      </w:r>
      <w:r w:rsidR="00056A93" w:rsidRPr="00F16B52">
        <w:t xml:space="preserve">. </w:t>
      </w:r>
      <w:r w:rsidR="002A7147" w:rsidRPr="00F16B52">
        <w:t xml:space="preserve">The specialist inspector is </w:t>
      </w:r>
      <w:r w:rsidR="003A1210" w:rsidRPr="00F16B52">
        <w:t>content</w:t>
      </w:r>
      <w:r w:rsidR="008F5190" w:rsidRPr="00F16B52">
        <w:t xml:space="preserve"> with EDF’s decisions for both parts</w:t>
      </w:r>
      <w:r w:rsidR="00EF233B" w:rsidRPr="00F16B52">
        <w:t xml:space="preserve"> (</w:t>
      </w:r>
      <w:r w:rsidR="00774563">
        <w:t>ref.</w:t>
      </w:r>
      <w:r w:rsidR="00CF2060">
        <w:t xml:space="preserve"> </w:t>
      </w:r>
      <w:sdt>
        <w:sdtPr>
          <w:id w:val="-1954554280"/>
          <w:citation/>
        </w:sdtPr>
        <w:sdtEndPr/>
        <w:sdtContent>
          <w:r w:rsidR="004E6C89" w:rsidRPr="00F16B52">
            <w:fldChar w:fldCharType="begin"/>
          </w:r>
          <w:r w:rsidR="004E6C89" w:rsidRPr="00F16B52">
            <w:instrText xml:space="preserve"> CITATION ONR25 \l 2057 </w:instrText>
          </w:r>
          <w:r w:rsidR="004E6C89" w:rsidRPr="00F16B52">
            <w:fldChar w:fldCharType="separate"/>
          </w:r>
          <w:r w:rsidR="00F117CB" w:rsidRPr="00F117CB">
            <w:rPr>
              <w:noProof/>
            </w:rPr>
            <w:t>[27]</w:t>
          </w:r>
          <w:r w:rsidR="004E6C89" w:rsidRPr="00F16B52">
            <w:fldChar w:fldCharType="end"/>
          </w:r>
        </w:sdtContent>
      </w:sdt>
      <w:r w:rsidR="00EF233B" w:rsidRPr="00F16B52">
        <w:t>)</w:t>
      </w:r>
      <w:r w:rsidR="00E44A11" w:rsidRPr="00F16B52">
        <w:t>.</w:t>
      </w:r>
      <w:r w:rsidR="00E4687F" w:rsidRPr="00F16B52">
        <w:t xml:space="preserve"> However, they requested that the station collate operational experience of CW pump </w:t>
      </w:r>
      <w:r w:rsidR="009803C8" w:rsidRPr="00F16B52">
        <w:t xml:space="preserve">shaft </w:t>
      </w:r>
      <w:r w:rsidR="00E4687F" w:rsidRPr="00F16B52">
        <w:t>repairs from other station</w:t>
      </w:r>
      <w:r w:rsidR="00FA316B" w:rsidRPr="00F16B52">
        <w:t>s</w:t>
      </w:r>
      <w:r w:rsidR="009803C8" w:rsidRPr="00F16B52">
        <w:t xml:space="preserve">, but </w:t>
      </w:r>
      <w:r w:rsidR="00486453" w:rsidRPr="00F16B52">
        <w:t xml:space="preserve">noting </w:t>
      </w:r>
      <w:r w:rsidR="009803C8" w:rsidRPr="00F16B52">
        <w:t>this is not a return to service issue.</w:t>
      </w:r>
    </w:p>
    <w:p w14:paraId="59A5BD66" w14:textId="45232A14" w:rsidR="00F92FF7" w:rsidRPr="00F16B52" w:rsidRDefault="001B7D98" w:rsidP="00D323C9">
      <w:pPr>
        <w:pStyle w:val="Heading4"/>
      </w:pPr>
      <w:bookmarkStart w:id="24" w:name="_Ref169019185"/>
      <w:r w:rsidRPr="00F16B52">
        <w:t xml:space="preserve">Boiler </w:t>
      </w:r>
      <w:r w:rsidR="006939B2">
        <w:t>i</w:t>
      </w:r>
      <w:r w:rsidRPr="00F16B52">
        <w:t xml:space="preserve">nspection </w:t>
      </w:r>
      <w:r w:rsidR="006939B2">
        <w:t>m</w:t>
      </w:r>
      <w:r w:rsidRPr="00F16B52">
        <w:t>anipulator</w:t>
      </w:r>
      <w:r w:rsidR="00752295" w:rsidRPr="00F16B52">
        <w:t xml:space="preserve"> (BIM)</w:t>
      </w:r>
      <w:r w:rsidRPr="00F16B52">
        <w:t xml:space="preserve"> </w:t>
      </w:r>
      <w:r w:rsidR="006939B2">
        <w:t>f</w:t>
      </w:r>
      <w:r w:rsidRPr="00F16B52">
        <w:t>ailure</w:t>
      </w:r>
      <w:bookmarkEnd w:id="24"/>
    </w:p>
    <w:p w14:paraId="40B5599A" w14:textId="36964834" w:rsidR="000C614F" w:rsidRPr="00F16B52" w:rsidRDefault="003B4C7A" w:rsidP="00D323C9">
      <w:pPr>
        <w:pStyle w:val="NumList1"/>
      </w:pPr>
      <w:r w:rsidRPr="00F16B52">
        <w:t>During pre-outage testing</w:t>
      </w:r>
      <w:r w:rsidR="00E24D77" w:rsidRPr="00F16B52">
        <w:t>,</w:t>
      </w:r>
      <w:r w:rsidRPr="00F16B52">
        <w:t xml:space="preserve"> the</w:t>
      </w:r>
      <w:r w:rsidR="00752295" w:rsidRPr="00F16B52">
        <w:t xml:space="preserve"> BIM </w:t>
      </w:r>
      <w:r w:rsidR="007C6B36" w:rsidRPr="00F16B52">
        <w:t>suffered a failure</w:t>
      </w:r>
      <w:r w:rsidR="00E24D77" w:rsidRPr="00F16B52">
        <w:t xml:space="preserve"> to the mast</w:t>
      </w:r>
      <w:r w:rsidR="003B7FD3" w:rsidRPr="00F16B52">
        <w:t xml:space="preserve"> and after assessing the damage, the station decided it was not repairable within the time</w:t>
      </w:r>
      <w:r w:rsidR="000E2794" w:rsidRPr="00F16B52">
        <w:t xml:space="preserve"> sca</w:t>
      </w:r>
      <w:r w:rsidR="00A24BBC" w:rsidRPr="00F16B52">
        <w:t>les</w:t>
      </w:r>
      <w:r w:rsidR="000E2794" w:rsidRPr="00F16B52">
        <w:t xml:space="preserve"> of the outage programme. </w:t>
      </w:r>
      <w:r w:rsidR="00A24BBC" w:rsidRPr="00F16B52">
        <w:t xml:space="preserve">The BIM was scheduled to carry out </w:t>
      </w:r>
      <w:r w:rsidR="000C614F" w:rsidRPr="00F16B52">
        <w:t>inspections</w:t>
      </w:r>
      <w:r w:rsidR="00A24BBC" w:rsidRPr="00F16B52">
        <w:t xml:space="preserve"> of the boiler</w:t>
      </w:r>
      <w:r w:rsidR="000C614F" w:rsidRPr="00F16B52">
        <w:t xml:space="preserve"> and casing</w:t>
      </w:r>
      <w:r w:rsidR="00156749">
        <w:t xml:space="preserve"> during this outage</w:t>
      </w:r>
      <w:r w:rsidR="000C614F" w:rsidRPr="00F16B52">
        <w:t xml:space="preserve">. EDF utilised other manipulators to inspect the boiler </w:t>
      </w:r>
      <w:r w:rsidR="002A6EA6" w:rsidRPr="00F16B52">
        <w:t>where practicable, but some inspections were not p</w:t>
      </w:r>
      <w:r w:rsidR="001803B6" w:rsidRPr="00F16B52">
        <w:t xml:space="preserve">ossible to complete. These have been detailed in the </w:t>
      </w:r>
      <w:r w:rsidR="008D4862" w:rsidRPr="00F16B52">
        <w:t>exception</w:t>
      </w:r>
      <w:r w:rsidR="001803B6" w:rsidRPr="00F16B52">
        <w:t xml:space="preserve"> list (</w:t>
      </w:r>
      <w:r w:rsidR="00774563">
        <w:t>ref.</w:t>
      </w:r>
      <w:r w:rsidR="00CF2060">
        <w:t xml:space="preserve"> </w:t>
      </w:r>
      <w:sdt>
        <w:sdtPr>
          <w:id w:val="1034005333"/>
          <w:citation/>
        </w:sdtPr>
        <w:sdtEndPr/>
        <w:sdtContent>
          <w:r w:rsidR="00E02C42" w:rsidRPr="00F16B52">
            <w:fldChar w:fldCharType="begin"/>
          </w:r>
          <w:r w:rsidR="00E02C42" w:rsidRPr="00F16B52">
            <w:instrText xml:space="preserve"> CITATION EDF13 \l 2057 </w:instrText>
          </w:r>
          <w:r w:rsidR="00E02C42" w:rsidRPr="00F16B52">
            <w:fldChar w:fldCharType="separate"/>
          </w:r>
          <w:r w:rsidR="00F117CB" w:rsidRPr="00F117CB">
            <w:rPr>
              <w:noProof/>
            </w:rPr>
            <w:t>[28]</w:t>
          </w:r>
          <w:r w:rsidR="00E02C42" w:rsidRPr="00F16B52">
            <w:fldChar w:fldCharType="end"/>
          </w:r>
        </w:sdtContent>
      </w:sdt>
      <w:r w:rsidR="001803B6" w:rsidRPr="00F16B52">
        <w:t>)</w:t>
      </w:r>
      <w:r w:rsidR="008D4862" w:rsidRPr="00F16B52">
        <w:t xml:space="preserve"> and justified in the return</w:t>
      </w:r>
      <w:r w:rsidR="00300F7A">
        <w:t xml:space="preserve"> </w:t>
      </w:r>
      <w:r w:rsidR="008D4862" w:rsidRPr="00F16B52">
        <w:t>to</w:t>
      </w:r>
      <w:r w:rsidR="00300F7A">
        <w:t xml:space="preserve"> </w:t>
      </w:r>
      <w:r w:rsidR="008D4862" w:rsidRPr="00F16B52">
        <w:t>service EC 375298</w:t>
      </w:r>
      <w:r w:rsidR="00F57330" w:rsidRPr="00F16B52">
        <w:t xml:space="preserve"> (</w:t>
      </w:r>
      <w:r w:rsidR="00774563">
        <w:t>ref.</w:t>
      </w:r>
      <w:r w:rsidR="00CF2060">
        <w:t xml:space="preserve"> </w:t>
      </w:r>
      <w:sdt>
        <w:sdtPr>
          <w:id w:val="1583880372"/>
          <w:citation/>
        </w:sdtPr>
        <w:sdtEndPr/>
        <w:sdtContent>
          <w:r w:rsidR="00C3401D">
            <w:fldChar w:fldCharType="begin"/>
          </w:r>
          <w:r w:rsidR="00C3401D">
            <w:instrText xml:space="preserve"> CITATION EDF18 \l 2057 </w:instrText>
          </w:r>
          <w:r w:rsidR="00C3401D">
            <w:fldChar w:fldCharType="separate"/>
          </w:r>
          <w:r w:rsidR="00F117CB" w:rsidRPr="00F117CB">
            <w:rPr>
              <w:noProof/>
            </w:rPr>
            <w:t>[29]</w:t>
          </w:r>
          <w:r w:rsidR="00C3401D">
            <w:fldChar w:fldCharType="end"/>
          </w:r>
        </w:sdtContent>
      </w:sdt>
      <w:r w:rsidR="00F57330" w:rsidRPr="00F16B52">
        <w:t>)</w:t>
      </w:r>
      <w:r w:rsidR="008D4862" w:rsidRPr="00F16B52">
        <w:t>.</w:t>
      </w:r>
    </w:p>
    <w:p w14:paraId="713279A2" w14:textId="33A31893" w:rsidR="00F46B68" w:rsidRPr="00F16B52" w:rsidRDefault="00F46B68" w:rsidP="00D323C9">
      <w:pPr>
        <w:pStyle w:val="NumList1"/>
      </w:pPr>
      <w:r w:rsidRPr="00F16B52">
        <w:t xml:space="preserve">ONR’s structural integrity specialist inspector has confirmed that they are content </w:t>
      </w:r>
      <w:r w:rsidR="00202489">
        <w:t>that</w:t>
      </w:r>
      <w:r w:rsidRPr="00F16B52">
        <w:t xml:space="preserve"> the</w:t>
      </w:r>
      <w:r w:rsidR="00E74A7F" w:rsidRPr="00F16B52">
        <w:t xml:space="preserve"> missed inspections do not challenge </w:t>
      </w:r>
      <w:r w:rsidR="00B8430E">
        <w:t>the start-up of TOR R1</w:t>
      </w:r>
      <w:r w:rsidR="00E74A7F" w:rsidRPr="00F16B52">
        <w:t xml:space="preserve"> (</w:t>
      </w:r>
      <w:r w:rsidR="00657DB9">
        <w:t>refs.</w:t>
      </w:r>
      <w:r w:rsidR="00E74A7F" w:rsidRPr="00F16B52">
        <w:t xml:space="preserve"> </w:t>
      </w:r>
      <w:sdt>
        <w:sdtPr>
          <w:id w:val="608546937"/>
          <w:citation/>
        </w:sdtPr>
        <w:sdtEndPr/>
        <w:sdtContent>
          <w:r w:rsidR="00141C9E" w:rsidRPr="00F16B52">
            <w:fldChar w:fldCharType="begin"/>
          </w:r>
          <w:r w:rsidR="00141C9E" w:rsidRPr="00F16B52">
            <w:instrText xml:space="preserve"> CITATION ONR15 \l 2057 </w:instrText>
          </w:r>
          <w:r w:rsidR="00141C9E" w:rsidRPr="00F16B52">
            <w:fldChar w:fldCharType="separate"/>
          </w:r>
          <w:r w:rsidR="00F117CB" w:rsidRPr="00F117CB">
            <w:rPr>
              <w:noProof/>
            </w:rPr>
            <w:t>[5]</w:t>
          </w:r>
          <w:r w:rsidR="00141C9E" w:rsidRPr="00F16B52">
            <w:fldChar w:fldCharType="end"/>
          </w:r>
        </w:sdtContent>
      </w:sdt>
      <w:r w:rsidR="00D5402C" w:rsidRPr="00F16B52">
        <w:t xml:space="preserve"> and </w:t>
      </w:r>
      <w:sdt>
        <w:sdtPr>
          <w:id w:val="69702795"/>
          <w:citation/>
        </w:sdtPr>
        <w:sdtEndPr/>
        <w:sdtContent>
          <w:r w:rsidR="00C006F6" w:rsidRPr="00F16B52">
            <w:fldChar w:fldCharType="begin"/>
          </w:r>
          <w:r w:rsidR="00D50172" w:rsidRPr="00F16B52">
            <w:instrText xml:space="preserve">CITATION ONR26 \l 2057 </w:instrText>
          </w:r>
          <w:r w:rsidR="00C006F6" w:rsidRPr="00F16B52">
            <w:fldChar w:fldCharType="separate"/>
          </w:r>
          <w:r w:rsidR="00F117CB" w:rsidRPr="00F117CB">
            <w:rPr>
              <w:noProof/>
            </w:rPr>
            <w:t>[30]</w:t>
          </w:r>
          <w:r w:rsidR="00C006F6" w:rsidRPr="00F16B52">
            <w:fldChar w:fldCharType="end"/>
          </w:r>
        </w:sdtContent>
      </w:sdt>
      <w:r w:rsidR="00E74A7F" w:rsidRPr="00F16B52">
        <w:t>).</w:t>
      </w:r>
    </w:p>
    <w:p w14:paraId="1039E5BA" w14:textId="2CFEE34C" w:rsidR="002E552D" w:rsidRPr="00F16B52" w:rsidRDefault="008C7291" w:rsidP="00D323C9">
      <w:pPr>
        <w:pStyle w:val="Heading4"/>
      </w:pPr>
      <w:r w:rsidRPr="00F16B52">
        <w:lastRenderedPageBreak/>
        <w:t xml:space="preserve">Hangers and </w:t>
      </w:r>
      <w:r w:rsidR="00176E9F">
        <w:t>s</w:t>
      </w:r>
      <w:r w:rsidRPr="00F16B52">
        <w:t>nubbers</w:t>
      </w:r>
    </w:p>
    <w:p w14:paraId="47EA6CAF" w14:textId="1B433605" w:rsidR="007223A0" w:rsidRPr="00F16B52" w:rsidRDefault="007223A0" w:rsidP="00D323C9">
      <w:pPr>
        <w:pStyle w:val="NumList1"/>
      </w:pPr>
      <w:r w:rsidRPr="00F16B52">
        <w:t xml:space="preserve">A total of </w:t>
      </w:r>
      <w:r w:rsidR="002E012C" w:rsidRPr="00F16B52">
        <w:t xml:space="preserve">33 </w:t>
      </w:r>
      <w:r w:rsidRPr="00F16B52">
        <w:t>snubbers were exchanged during this outage. This is part of a planned programme of work designed to ensure that the</w:t>
      </w:r>
      <w:r w:rsidR="00CA40BD" w:rsidRPr="00F16B52">
        <w:t xml:space="preserve"> </w:t>
      </w:r>
      <w:r w:rsidRPr="00F16B52">
        <w:t>snubbers are replaced prior to exceeding the manufacturer</w:t>
      </w:r>
      <w:r w:rsidR="000F769E">
        <w:t>’</w:t>
      </w:r>
      <w:r w:rsidRPr="00F16B52">
        <w:t>s recommended service life.</w:t>
      </w:r>
    </w:p>
    <w:p w14:paraId="1F9F6C04" w14:textId="6FC3FB49" w:rsidR="006647CE" w:rsidRPr="00F16B52" w:rsidRDefault="00D40E90" w:rsidP="00D323C9">
      <w:pPr>
        <w:pStyle w:val="NumList1"/>
      </w:pPr>
      <w:r w:rsidRPr="00F16B52">
        <w:t xml:space="preserve">However, </w:t>
      </w:r>
      <w:r w:rsidR="006129EB">
        <w:t xml:space="preserve">two </w:t>
      </w:r>
      <w:r w:rsidRPr="00F16B52">
        <w:t>snubbers of type 3063 were tested and re-fitted due to a shortfall in the spares available</w:t>
      </w:r>
      <w:r w:rsidR="00D6515F" w:rsidRPr="00F16B52">
        <w:t>.</w:t>
      </w:r>
      <w:r w:rsidR="002E5860" w:rsidRPr="00F16B52">
        <w:t xml:space="preserve"> The return</w:t>
      </w:r>
      <w:r w:rsidR="00300F7A">
        <w:t xml:space="preserve"> </w:t>
      </w:r>
      <w:r w:rsidR="002E5860" w:rsidRPr="00F16B52">
        <w:t>to</w:t>
      </w:r>
      <w:r w:rsidR="00300F7A">
        <w:t xml:space="preserve"> </w:t>
      </w:r>
      <w:r w:rsidR="002E5860" w:rsidRPr="00F16B52">
        <w:t>service EC 375298 (</w:t>
      </w:r>
      <w:r w:rsidR="00774563">
        <w:t>ref.</w:t>
      </w:r>
      <w:r w:rsidR="00CF2060">
        <w:t xml:space="preserve"> </w:t>
      </w:r>
      <w:sdt>
        <w:sdtPr>
          <w:id w:val="-1885164671"/>
          <w:citation/>
        </w:sdtPr>
        <w:sdtEndPr/>
        <w:sdtContent>
          <w:r w:rsidR="002D6491">
            <w:fldChar w:fldCharType="begin"/>
          </w:r>
          <w:r w:rsidR="007058AA">
            <w:instrText xml:space="preserve">CITATION EDF17 \l 2057 </w:instrText>
          </w:r>
          <w:r w:rsidR="002D6491">
            <w:fldChar w:fldCharType="separate"/>
          </w:r>
          <w:r w:rsidR="00F117CB" w:rsidRPr="00F117CB">
            <w:rPr>
              <w:noProof/>
            </w:rPr>
            <w:t>[31]</w:t>
          </w:r>
          <w:r w:rsidR="002D6491">
            <w:fldChar w:fldCharType="end"/>
          </w:r>
        </w:sdtContent>
      </w:sdt>
      <w:r w:rsidR="002E5860" w:rsidRPr="00F16B52">
        <w:t xml:space="preserve">) makes a commitment to replace these </w:t>
      </w:r>
      <w:r w:rsidR="006129EB">
        <w:t>two</w:t>
      </w:r>
      <w:r w:rsidR="002E5860" w:rsidRPr="00F16B52">
        <w:t xml:space="preserve"> snubbers</w:t>
      </w:r>
      <w:r w:rsidR="00A802C0" w:rsidRPr="00F16B52">
        <w:t xml:space="preserve"> within 12 months after return to service</w:t>
      </w:r>
      <w:r w:rsidR="003668A2" w:rsidRPr="00F16B52">
        <w:t xml:space="preserve"> during one of the two </w:t>
      </w:r>
      <w:r w:rsidR="001E03C1" w:rsidRPr="00F16B52">
        <w:t>refuelling</w:t>
      </w:r>
      <w:r w:rsidR="003668A2" w:rsidRPr="00F16B52">
        <w:t xml:space="preserve"> outages planned </w:t>
      </w:r>
      <w:r w:rsidR="00AC6ED3" w:rsidRPr="00F16B52">
        <w:t>over</w:t>
      </w:r>
      <w:r w:rsidR="003668A2" w:rsidRPr="00F16B52">
        <w:t xml:space="preserve"> this period.</w:t>
      </w:r>
    </w:p>
    <w:p w14:paraId="1F2F57D5" w14:textId="6F12C6CE" w:rsidR="00643A50" w:rsidRPr="00F16B52" w:rsidRDefault="009C1FF8" w:rsidP="00D323C9">
      <w:pPr>
        <w:pStyle w:val="NumList1"/>
      </w:pPr>
      <w:r w:rsidRPr="00F16B52">
        <w:t>ONR’s structural integrity specialist inspector has confirmed they are content</w:t>
      </w:r>
      <w:r w:rsidR="00654820" w:rsidRPr="00F16B52">
        <w:t xml:space="preserve"> that this </w:t>
      </w:r>
      <w:r w:rsidR="00202489">
        <w:t>does</w:t>
      </w:r>
      <w:r w:rsidR="00202489" w:rsidRPr="00F16B52">
        <w:t xml:space="preserve"> </w:t>
      </w:r>
      <w:r w:rsidR="00654820" w:rsidRPr="00F16B52">
        <w:t>not</w:t>
      </w:r>
      <w:r w:rsidR="00CC0595" w:rsidRPr="00F16B52">
        <w:t xml:space="preserve"> affect </w:t>
      </w:r>
      <w:r w:rsidR="00C6598F">
        <w:t>the start-up</w:t>
      </w:r>
      <w:r w:rsidR="00CC0595" w:rsidRPr="00F16B52">
        <w:t xml:space="preserve"> of R1 (</w:t>
      </w:r>
      <w:r w:rsidR="00774563">
        <w:t>ref.</w:t>
      </w:r>
      <w:r w:rsidR="00CF2060">
        <w:t xml:space="preserve"> </w:t>
      </w:r>
      <w:sdt>
        <w:sdtPr>
          <w:id w:val="1478487165"/>
          <w:citation/>
        </w:sdtPr>
        <w:sdtEndPr/>
        <w:sdtContent>
          <w:r w:rsidR="003A117B" w:rsidRPr="00F16B52">
            <w:fldChar w:fldCharType="begin"/>
          </w:r>
          <w:r w:rsidR="00D50172" w:rsidRPr="00F16B52">
            <w:instrText xml:space="preserve">CITATION ONR26 \l 2057 </w:instrText>
          </w:r>
          <w:r w:rsidR="003A117B" w:rsidRPr="00F16B52">
            <w:fldChar w:fldCharType="separate"/>
          </w:r>
          <w:r w:rsidR="00F117CB" w:rsidRPr="00F117CB">
            <w:rPr>
              <w:noProof/>
            </w:rPr>
            <w:t>[30]</w:t>
          </w:r>
          <w:r w:rsidR="003A117B" w:rsidRPr="00F16B52">
            <w:fldChar w:fldCharType="end"/>
          </w:r>
        </w:sdtContent>
      </w:sdt>
      <w:r w:rsidR="00CC0595" w:rsidRPr="00F16B52">
        <w:t>).</w:t>
      </w:r>
    </w:p>
    <w:p w14:paraId="2BC773DF" w14:textId="0914978A" w:rsidR="009A5A43" w:rsidRPr="00F16B52" w:rsidRDefault="009A5A43" w:rsidP="00D323C9">
      <w:pPr>
        <w:pStyle w:val="Heading4"/>
      </w:pPr>
      <w:r w:rsidRPr="00F16B52">
        <w:t xml:space="preserve">Safety </w:t>
      </w:r>
      <w:r w:rsidR="00CF716A">
        <w:t>e</w:t>
      </w:r>
      <w:r w:rsidRPr="00F16B52">
        <w:t>vents</w:t>
      </w:r>
    </w:p>
    <w:p w14:paraId="5CC5F563" w14:textId="42F25E0B" w:rsidR="009A5A43" w:rsidRPr="00F16B52" w:rsidRDefault="00ED2CD4" w:rsidP="00D323C9">
      <w:pPr>
        <w:pStyle w:val="NumList1"/>
      </w:pPr>
      <w:r w:rsidRPr="00F16B52">
        <w:t>During the outage, t</w:t>
      </w:r>
      <w:r w:rsidR="009A5A43" w:rsidRPr="00F16B52">
        <w:t xml:space="preserve">here were </w:t>
      </w:r>
      <w:r w:rsidR="00CF716A">
        <w:t>three</w:t>
      </w:r>
      <w:r w:rsidR="009A5A43" w:rsidRPr="00F16B52">
        <w:t xml:space="preserve"> safety events that were</w:t>
      </w:r>
      <w:r w:rsidR="00415800" w:rsidRPr="00F16B52">
        <w:t xml:space="preserve"> reported under</w:t>
      </w:r>
      <w:r w:rsidR="00035FF6" w:rsidRPr="00F16B52">
        <w:t xml:space="preserve"> the Reporting</w:t>
      </w:r>
      <w:r w:rsidR="00415800" w:rsidRPr="00F16B52">
        <w:t xml:space="preserve"> of Injuries, Diseases and Dangerous Occurrences Regulations 2013 (RIDDOR)</w:t>
      </w:r>
      <w:r w:rsidRPr="00F16B52">
        <w:t>. For all three events, EDF has carried out detailed investigations</w:t>
      </w:r>
      <w:r w:rsidR="00035FF6" w:rsidRPr="00F16B52">
        <w:t xml:space="preserve"> (</w:t>
      </w:r>
      <w:r w:rsidR="00774563">
        <w:t>ref.</w:t>
      </w:r>
      <w:r w:rsidR="00CF2060">
        <w:t xml:space="preserve"> </w:t>
      </w:r>
      <w:sdt>
        <w:sdtPr>
          <w:id w:val="1658956468"/>
          <w:citation/>
        </w:sdtPr>
        <w:sdtEndPr/>
        <w:sdtContent>
          <w:r w:rsidR="003A5752" w:rsidRPr="00F16B52">
            <w:fldChar w:fldCharType="begin"/>
          </w:r>
          <w:r w:rsidR="00CE39B2" w:rsidRPr="00F16B52">
            <w:instrText xml:space="preserve">CITATION EDF10 \l 2057 </w:instrText>
          </w:r>
          <w:r w:rsidR="003A5752" w:rsidRPr="00F16B52">
            <w:fldChar w:fldCharType="separate"/>
          </w:r>
          <w:r w:rsidR="00F117CB" w:rsidRPr="00F117CB">
            <w:rPr>
              <w:noProof/>
            </w:rPr>
            <w:t>[32]</w:t>
          </w:r>
          <w:r w:rsidR="003A5752" w:rsidRPr="00F16B52">
            <w:fldChar w:fldCharType="end"/>
          </w:r>
        </w:sdtContent>
      </w:sdt>
      <w:r w:rsidR="00035FF6" w:rsidRPr="00F16B52">
        <w:t>)</w:t>
      </w:r>
      <w:r w:rsidRPr="00F16B52">
        <w:t xml:space="preserve">. ONR’s nominated site inspector will follow up </w:t>
      </w:r>
      <w:r w:rsidR="00E07B92" w:rsidRPr="00F16B52">
        <w:t>as appropriate.</w:t>
      </w:r>
    </w:p>
    <w:p w14:paraId="7947F491" w14:textId="04801B82" w:rsidR="00E5127C" w:rsidRPr="00F16B52" w:rsidRDefault="00B31055" w:rsidP="00D323C9">
      <w:pPr>
        <w:pStyle w:val="Heading3"/>
      </w:pPr>
      <w:bookmarkStart w:id="25" w:name="_Toc185607073"/>
      <w:r w:rsidRPr="00F16B52">
        <w:t xml:space="preserve">Start-up </w:t>
      </w:r>
      <w:r w:rsidR="0046021D">
        <w:t>r</w:t>
      </w:r>
      <w:r w:rsidR="00B16DE3" w:rsidRPr="00F16B52">
        <w:t>equest</w:t>
      </w:r>
      <w:bookmarkEnd w:id="25"/>
    </w:p>
    <w:p w14:paraId="0A5C6B09" w14:textId="77777777" w:rsidR="002F3E9A" w:rsidRPr="00F16B52" w:rsidRDefault="00655942" w:rsidP="00D323C9">
      <w:pPr>
        <w:pStyle w:val="NumList1"/>
      </w:pPr>
      <w:r w:rsidRPr="00F16B52">
        <w:t>Th</w:t>
      </w:r>
      <w:r w:rsidR="0026483F" w:rsidRPr="00F16B52">
        <w:t xml:space="preserve">is section </w:t>
      </w:r>
      <w:r w:rsidR="0089121F" w:rsidRPr="00F16B52">
        <w:t>summarises the start-up reque</w:t>
      </w:r>
      <w:r w:rsidR="002C0A3F" w:rsidRPr="00F16B52">
        <w:t>st which</w:t>
      </w:r>
      <w:r w:rsidR="002F3E9A" w:rsidRPr="00F16B52">
        <w:t>:</w:t>
      </w:r>
      <w:r w:rsidR="003A5F91" w:rsidRPr="00F16B52">
        <w:t xml:space="preserve"> </w:t>
      </w:r>
    </w:p>
    <w:p w14:paraId="6C0AF96A" w14:textId="324EA288" w:rsidR="008239D8" w:rsidRPr="00F16B52" w:rsidRDefault="008239D8" w:rsidP="00D54A6E">
      <w:pPr>
        <w:pStyle w:val="Bulletlist1"/>
      </w:pPr>
      <w:r w:rsidRPr="00F16B52">
        <w:t>C</w:t>
      </w:r>
      <w:r w:rsidR="003A5F91" w:rsidRPr="00F16B52">
        <w:t>onfirms that</w:t>
      </w:r>
      <w:r w:rsidR="00F1377B" w:rsidRPr="00F16B52">
        <w:t xml:space="preserve"> TOR R1</w:t>
      </w:r>
      <w:r w:rsidR="003A5F91" w:rsidRPr="00F16B52">
        <w:t xml:space="preserve"> </w:t>
      </w:r>
      <w:r w:rsidR="00F1377B" w:rsidRPr="00F16B52">
        <w:t xml:space="preserve">is </w:t>
      </w:r>
      <w:r w:rsidR="00B722B6" w:rsidRPr="00F16B52">
        <w:t xml:space="preserve">in a satisfactory state for </w:t>
      </w:r>
      <w:r w:rsidR="00C6598F">
        <w:t>start-up</w:t>
      </w:r>
      <w:r w:rsidR="00F1377B" w:rsidRPr="00F16B52">
        <w:t xml:space="preserve"> following its </w:t>
      </w:r>
      <w:r w:rsidR="00930551" w:rsidRPr="00F16B52">
        <w:t xml:space="preserve">2024 </w:t>
      </w:r>
      <w:r w:rsidR="00F1377B" w:rsidRPr="00F16B52">
        <w:t>periodic shutdown</w:t>
      </w:r>
      <w:r w:rsidR="002F3E9A" w:rsidRPr="00F16B52">
        <w:t>; and</w:t>
      </w:r>
    </w:p>
    <w:p w14:paraId="261C1706" w14:textId="57B80D88" w:rsidR="00655942" w:rsidRPr="00F16B52" w:rsidRDefault="008239D8" w:rsidP="00D54A6E">
      <w:pPr>
        <w:pStyle w:val="Bulletlist1"/>
      </w:pPr>
      <w:r w:rsidRPr="00F16B52">
        <w:t>P</w:t>
      </w:r>
      <w:r w:rsidR="002C0A3F" w:rsidRPr="00F16B52">
        <w:t>rovides</w:t>
      </w:r>
      <w:r w:rsidR="00275AAE" w:rsidRPr="00F16B52">
        <w:t xml:space="preserve"> </w:t>
      </w:r>
      <w:r w:rsidR="006B3947" w:rsidRPr="00F16B52">
        <w:t>confirmation of completion of statutory examinations</w:t>
      </w:r>
      <w:r w:rsidR="00A71B23" w:rsidRPr="00F16B52">
        <w:t xml:space="preserve"> and</w:t>
      </w:r>
      <w:r w:rsidR="001F0BDA" w:rsidRPr="00F16B52">
        <w:t xml:space="preserve"> </w:t>
      </w:r>
      <w:r w:rsidR="00795C51" w:rsidRPr="00F16B52">
        <w:t>justifies any exceptions.</w:t>
      </w:r>
    </w:p>
    <w:p w14:paraId="7F5B49EE" w14:textId="4661C17D" w:rsidR="00B31055" w:rsidRPr="00F16B52" w:rsidRDefault="00B16DE3" w:rsidP="00D323C9">
      <w:pPr>
        <w:pStyle w:val="Heading4"/>
      </w:pPr>
      <w:r w:rsidRPr="00F16B52">
        <w:t xml:space="preserve">Start-up </w:t>
      </w:r>
      <w:r w:rsidR="0046021D">
        <w:t>m</w:t>
      </w:r>
      <w:r w:rsidRPr="00F16B52">
        <w:t>eeting</w:t>
      </w:r>
    </w:p>
    <w:p w14:paraId="0EFBA643" w14:textId="47F4732D" w:rsidR="00062FA9" w:rsidRPr="00F16B52" w:rsidRDefault="0055742D" w:rsidP="00D323C9">
      <w:pPr>
        <w:pStyle w:val="NumList1"/>
      </w:pPr>
      <w:r w:rsidRPr="00F16B52">
        <w:t>ONR’s inspectors attended the</w:t>
      </w:r>
      <w:r w:rsidR="005F0766" w:rsidRPr="00F16B52">
        <w:t xml:space="preserve"> start-up meeting (</w:t>
      </w:r>
      <w:r w:rsidR="00774563">
        <w:t>ref.</w:t>
      </w:r>
      <w:r w:rsidR="00CF2060">
        <w:t xml:space="preserve"> </w:t>
      </w:r>
      <w:sdt>
        <w:sdtPr>
          <w:id w:val="-1267158303"/>
          <w:citation/>
        </w:sdtPr>
        <w:sdtEndPr/>
        <w:sdtContent>
          <w:r w:rsidR="00B96EC2" w:rsidRPr="00F16B52">
            <w:fldChar w:fldCharType="begin"/>
          </w:r>
          <w:r w:rsidR="00B96EC2" w:rsidRPr="00F16B52">
            <w:instrText xml:space="preserve"> CITATION ONR24 \l 2057 </w:instrText>
          </w:r>
          <w:r w:rsidR="00B96EC2" w:rsidRPr="00F16B52">
            <w:fldChar w:fldCharType="separate"/>
          </w:r>
          <w:r w:rsidR="00F117CB" w:rsidRPr="00F117CB">
            <w:rPr>
              <w:noProof/>
            </w:rPr>
            <w:t>[18]</w:t>
          </w:r>
          <w:r w:rsidR="00B96EC2" w:rsidRPr="00F16B52">
            <w:fldChar w:fldCharType="end"/>
          </w:r>
        </w:sdtContent>
      </w:sdt>
      <w:r w:rsidR="005F0766" w:rsidRPr="00F16B52">
        <w:t xml:space="preserve">) </w:t>
      </w:r>
      <w:r w:rsidR="00B5559C" w:rsidRPr="00F16B52">
        <w:t xml:space="preserve">which was </w:t>
      </w:r>
      <w:r w:rsidR="005F0766" w:rsidRPr="00F16B52">
        <w:t xml:space="preserve">held on </w:t>
      </w:r>
      <w:r w:rsidR="00DF7463" w:rsidRPr="00F16B52">
        <w:t>22 May</w:t>
      </w:r>
      <w:r w:rsidR="005F0766" w:rsidRPr="00F16B52">
        <w:t xml:space="preserve"> 202</w:t>
      </w:r>
      <w:r w:rsidR="00BC3204" w:rsidRPr="00F16B52">
        <w:t>4</w:t>
      </w:r>
      <w:r w:rsidR="00B75A07" w:rsidRPr="00F16B52">
        <w:t xml:space="preserve"> at the station</w:t>
      </w:r>
      <w:r w:rsidR="005F0766" w:rsidRPr="00F16B52">
        <w:t>. A briefing pack was submitted in advance of the meeting with verbal updates provided during the meeting</w:t>
      </w:r>
      <w:r w:rsidR="00053495" w:rsidRPr="00F16B52">
        <w:t xml:space="preserve"> on outage</w:t>
      </w:r>
      <w:r w:rsidR="00115DF6" w:rsidRPr="00F16B52">
        <w:t xml:space="preserve"> pro</w:t>
      </w:r>
      <w:r w:rsidR="0065061D" w:rsidRPr="00F16B52">
        <w:t>gress</w:t>
      </w:r>
      <w:r w:rsidR="0033698F" w:rsidRPr="00F16B52">
        <w:t xml:space="preserve"> and findings</w:t>
      </w:r>
      <w:r w:rsidR="005F0766" w:rsidRPr="00F16B52">
        <w:t>. Prior to the meeting</w:t>
      </w:r>
      <w:r w:rsidR="0065061D" w:rsidRPr="00F16B52">
        <w:t>,</w:t>
      </w:r>
      <w:r w:rsidR="005F0766" w:rsidRPr="00F16B52">
        <w:t xml:space="preserve"> a plant walkdown of completed and ongoing significant periodic shutdown work packages was carried out. The actions from the meeting have been closed out and no issues that would prevent the </w:t>
      </w:r>
      <w:r w:rsidR="00AC3CEA">
        <w:t>st</w:t>
      </w:r>
      <w:r w:rsidR="00B0360B">
        <w:t>a</w:t>
      </w:r>
      <w:r w:rsidR="00AC3CEA">
        <w:t>rt</w:t>
      </w:r>
      <w:r w:rsidR="002D0EA2">
        <w:t>-</w:t>
      </w:r>
      <w:r w:rsidR="00AC3CEA">
        <w:t>up</w:t>
      </w:r>
      <w:r w:rsidR="005F0766" w:rsidRPr="00F16B52">
        <w:t xml:space="preserve"> of R</w:t>
      </w:r>
      <w:r w:rsidR="00394477" w:rsidRPr="00F16B52">
        <w:t>1</w:t>
      </w:r>
      <w:r w:rsidR="005F0766" w:rsidRPr="00F16B52">
        <w:t xml:space="preserve"> were identified.</w:t>
      </w:r>
    </w:p>
    <w:p w14:paraId="1651C7FB" w14:textId="6B90A980" w:rsidR="00614AFA" w:rsidRPr="00F16B52" w:rsidRDefault="00614AFA" w:rsidP="00D323C9">
      <w:pPr>
        <w:pStyle w:val="Heading4"/>
      </w:pPr>
      <w:r w:rsidRPr="00F16B52">
        <w:t xml:space="preserve">Start-up </w:t>
      </w:r>
      <w:r w:rsidR="004276A2">
        <w:t>l</w:t>
      </w:r>
      <w:r w:rsidRPr="00F16B52">
        <w:t>etter</w:t>
      </w:r>
    </w:p>
    <w:p w14:paraId="3CB3BF2A" w14:textId="1D35804B" w:rsidR="00062FA9" w:rsidRPr="00DF56E2" w:rsidRDefault="00D538A3" w:rsidP="00D323C9">
      <w:pPr>
        <w:pStyle w:val="NumList1"/>
      </w:pPr>
      <w:r w:rsidRPr="00DF56E2">
        <w:t xml:space="preserve">The Station Director has asked ONR for </w:t>
      </w:r>
      <w:r w:rsidR="004276A2">
        <w:t>c</w:t>
      </w:r>
      <w:r w:rsidRPr="00DF56E2">
        <w:t>onsent to start-up TOR R1 under LC 30(3) (</w:t>
      </w:r>
      <w:r w:rsidR="00774563">
        <w:t>ref.</w:t>
      </w:r>
      <w:r w:rsidR="00CF2060">
        <w:t xml:space="preserve"> </w:t>
      </w:r>
      <w:sdt>
        <w:sdtPr>
          <w:id w:val="-897894364"/>
          <w:citation/>
        </w:sdtPr>
        <w:sdtEndPr/>
        <w:sdtContent>
          <w:r w:rsidR="00300BC0" w:rsidRPr="00DF56E2">
            <w:fldChar w:fldCharType="begin"/>
          </w:r>
          <w:r w:rsidR="00300BC0" w:rsidRPr="00DF56E2">
            <w:instrText xml:space="preserve"> CITATION EDF16 \l 2057 </w:instrText>
          </w:r>
          <w:r w:rsidR="00300BC0" w:rsidRPr="00DF56E2">
            <w:fldChar w:fldCharType="separate"/>
          </w:r>
          <w:r w:rsidR="00F117CB" w:rsidRPr="00F117CB">
            <w:rPr>
              <w:noProof/>
            </w:rPr>
            <w:t>[1]</w:t>
          </w:r>
          <w:r w:rsidR="00300BC0" w:rsidRPr="00DF56E2">
            <w:fldChar w:fldCharType="end"/>
          </w:r>
        </w:sdtContent>
      </w:sdt>
      <w:r w:rsidRPr="00DF56E2">
        <w:t xml:space="preserve">). The Station Director has confirmed that the reactor and associated plant is in a satisfactory state for a further period of operation subject to completion of a small number of activities that are required before, or as part of, return to service. </w:t>
      </w:r>
    </w:p>
    <w:p w14:paraId="2B247FA8" w14:textId="25B17653" w:rsidR="00F52840" w:rsidRPr="00F16B52" w:rsidRDefault="00AD0F9C" w:rsidP="00D323C9">
      <w:pPr>
        <w:pStyle w:val="Heading4"/>
      </w:pPr>
      <w:bookmarkStart w:id="26" w:name="_Ref169018672"/>
      <w:r w:rsidRPr="00F16B52">
        <w:lastRenderedPageBreak/>
        <w:t xml:space="preserve">Maintenance </w:t>
      </w:r>
      <w:r w:rsidR="004276A2">
        <w:t>s</w:t>
      </w:r>
      <w:r w:rsidRPr="00F16B52">
        <w:t xml:space="preserve">chedule </w:t>
      </w:r>
      <w:r w:rsidR="004276A2">
        <w:t>e</w:t>
      </w:r>
      <w:r w:rsidRPr="00F16B52">
        <w:t xml:space="preserve">xceptions </w:t>
      </w:r>
      <w:r w:rsidR="004276A2">
        <w:t>l</w:t>
      </w:r>
      <w:r w:rsidRPr="00F16B52">
        <w:t>ist and safety justification</w:t>
      </w:r>
      <w:bookmarkEnd w:id="26"/>
    </w:p>
    <w:p w14:paraId="7A38B75F" w14:textId="3E0BD998" w:rsidR="00260BF9" w:rsidRPr="00F16B52" w:rsidRDefault="00260BF9" w:rsidP="00D323C9">
      <w:pPr>
        <w:pStyle w:val="NumList1"/>
      </w:pPr>
      <w:r w:rsidRPr="00F16B52">
        <w:t xml:space="preserve">The licensee’s request for ONR’s </w:t>
      </w:r>
      <w:r w:rsidR="004276A2">
        <w:t>c</w:t>
      </w:r>
      <w:r w:rsidRPr="00F16B52">
        <w:t xml:space="preserve">onsent to start-up TOR R1 following the </w:t>
      </w:r>
      <w:r w:rsidR="00D9314B" w:rsidRPr="00F16B52">
        <w:t xml:space="preserve">2024 </w:t>
      </w:r>
      <w:r w:rsidRPr="00F16B52">
        <w:t xml:space="preserve">periodic shutdown states that the EIMT specified in the outage intentions document is now complete, with the exceptions detailed in </w:t>
      </w:r>
      <w:r w:rsidR="00774563">
        <w:t>ref.</w:t>
      </w:r>
      <w:r w:rsidR="00CF2060">
        <w:t xml:space="preserve"> </w:t>
      </w:r>
      <w:sdt>
        <w:sdtPr>
          <w:id w:val="-692071822"/>
          <w:citation/>
        </w:sdtPr>
        <w:sdtEndPr/>
        <w:sdtContent>
          <w:r w:rsidR="00CD1E4B" w:rsidRPr="00F16B52">
            <w:fldChar w:fldCharType="begin"/>
          </w:r>
          <w:r w:rsidR="00CD1E4B" w:rsidRPr="00F16B52">
            <w:instrText xml:space="preserve"> CITATION EDF13 \l 2057 </w:instrText>
          </w:r>
          <w:r w:rsidR="00CD1E4B" w:rsidRPr="00F16B52">
            <w:fldChar w:fldCharType="separate"/>
          </w:r>
          <w:r w:rsidR="00F117CB" w:rsidRPr="00F117CB">
            <w:rPr>
              <w:noProof/>
            </w:rPr>
            <w:t>[28]</w:t>
          </w:r>
          <w:r w:rsidR="00CD1E4B" w:rsidRPr="00F16B52">
            <w:fldChar w:fldCharType="end"/>
          </w:r>
        </w:sdtContent>
      </w:sdt>
      <w:r w:rsidRPr="00F16B52">
        <w:rPr>
          <w:color w:val="FF0000"/>
        </w:rPr>
        <w:t xml:space="preserve"> </w:t>
      </w:r>
      <w:r w:rsidRPr="00F16B52">
        <w:t xml:space="preserve">and that these will be completed before, or as part of, return to service. </w:t>
      </w:r>
    </w:p>
    <w:p w14:paraId="6BB20BFD" w14:textId="3B3CEF12" w:rsidR="00EE45FB" w:rsidRPr="00F16B52" w:rsidRDefault="00260BF9" w:rsidP="00D323C9">
      <w:pPr>
        <w:pStyle w:val="NumList1"/>
      </w:pPr>
      <w:r w:rsidRPr="00F16B52">
        <w:t xml:space="preserve">The licensee notes that a number of maintenance schedule activities will be deferred, and this is discussed in Section </w:t>
      </w:r>
      <w:r w:rsidR="009C1FAB" w:rsidRPr="00F16B52">
        <w:fldChar w:fldCharType="begin"/>
      </w:r>
      <w:r w:rsidR="009C1FAB" w:rsidRPr="00F16B52">
        <w:instrText xml:space="preserve"> REF _Ref168603632 \r \h  \* MERGEFORMAT </w:instrText>
      </w:r>
      <w:r w:rsidR="009C1FAB" w:rsidRPr="00F16B52">
        <w:fldChar w:fldCharType="separate"/>
      </w:r>
      <w:r w:rsidR="00F117CB">
        <w:rPr>
          <w:cs/>
        </w:rPr>
        <w:t>‎</w:t>
      </w:r>
      <w:r w:rsidR="00F117CB">
        <w:t>3.8.4</w:t>
      </w:r>
      <w:r w:rsidR="009C1FAB" w:rsidRPr="00F16B52">
        <w:fldChar w:fldCharType="end"/>
      </w:r>
      <w:r w:rsidRPr="00F16B52">
        <w:t xml:space="preserve">. Based on the evidence from ONR’s </w:t>
      </w:r>
      <w:r w:rsidR="00332669" w:rsidRPr="00F16B52">
        <w:t>inspections</w:t>
      </w:r>
      <w:r w:rsidRPr="00F16B52">
        <w:t xml:space="preserve"> and assessments, I am content that the licensee has complied with their plant maintenance schedule requirements or provided an appropriate justification</w:t>
      </w:r>
      <w:r w:rsidR="006B0B8F">
        <w:t xml:space="preserve"> if this is not the case.</w:t>
      </w:r>
    </w:p>
    <w:p w14:paraId="4FF23FF9" w14:textId="0F79BFF4" w:rsidR="002A119E" w:rsidRPr="00F16B52" w:rsidRDefault="002A119E" w:rsidP="00D323C9">
      <w:pPr>
        <w:pStyle w:val="Heading4"/>
      </w:pPr>
      <w:bookmarkStart w:id="27" w:name="_Ref168601389"/>
      <w:r w:rsidRPr="00F16B52">
        <w:t xml:space="preserve">Return to </w:t>
      </w:r>
      <w:r w:rsidR="004276A2">
        <w:t>s</w:t>
      </w:r>
      <w:r w:rsidRPr="00F16B52">
        <w:t>ervice EC</w:t>
      </w:r>
      <w:r w:rsidR="00C27887" w:rsidRPr="00F16B52">
        <w:t xml:space="preserve"> 375298</w:t>
      </w:r>
      <w:bookmarkEnd w:id="27"/>
    </w:p>
    <w:p w14:paraId="7DB70B72" w14:textId="4B56928B" w:rsidR="00EA2100" w:rsidRPr="003F6386" w:rsidRDefault="00410F79" w:rsidP="00D323C9">
      <w:pPr>
        <w:pStyle w:val="NumList1"/>
      </w:pPr>
      <w:r w:rsidRPr="003F6386">
        <w:t xml:space="preserve">The licensee’s justification to return </w:t>
      </w:r>
      <w:r w:rsidR="004110F8" w:rsidRPr="003F6386">
        <w:t>TOR</w:t>
      </w:r>
      <w:r w:rsidRPr="003F6386">
        <w:t xml:space="preserve"> R</w:t>
      </w:r>
      <w:r w:rsidR="004110F8" w:rsidRPr="003F6386">
        <w:t>1</w:t>
      </w:r>
      <w:r w:rsidRPr="003F6386">
        <w:t xml:space="preserve"> to service following the in-service inspections and associated assessments</w:t>
      </w:r>
      <w:r w:rsidR="0076409F" w:rsidRPr="003F6386">
        <w:t xml:space="preserve"> during the 2024 periodic shutdown</w:t>
      </w:r>
      <w:r w:rsidRPr="003F6386">
        <w:t xml:space="preserve"> is set out in EC </w:t>
      </w:r>
      <w:r w:rsidR="00C27887" w:rsidRPr="003F6386">
        <w:t xml:space="preserve">375298 </w:t>
      </w:r>
      <w:r w:rsidRPr="003F6386">
        <w:t>(</w:t>
      </w:r>
      <w:r w:rsidR="00774563">
        <w:t>ref.</w:t>
      </w:r>
      <w:r w:rsidR="00CF2060">
        <w:t xml:space="preserve"> </w:t>
      </w:r>
      <w:sdt>
        <w:sdtPr>
          <w:id w:val="123749551"/>
          <w:citation/>
        </w:sdtPr>
        <w:sdtEndPr/>
        <w:sdtContent>
          <w:r w:rsidR="00313E6F" w:rsidRPr="003F6386">
            <w:fldChar w:fldCharType="begin"/>
          </w:r>
          <w:r w:rsidR="007058AA">
            <w:instrText xml:space="preserve">CITATION EDF17 \l 2057 </w:instrText>
          </w:r>
          <w:r w:rsidR="00313E6F" w:rsidRPr="003F6386">
            <w:fldChar w:fldCharType="separate"/>
          </w:r>
          <w:r w:rsidR="00F117CB" w:rsidRPr="00F117CB">
            <w:rPr>
              <w:noProof/>
            </w:rPr>
            <w:t>[31]</w:t>
          </w:r>
          <w:r w:rsidR="00313E6F" w:rsidRPr="003F6386">
            <w:fldChar w:fldCharType="end"/>
          </w:r>
        </w:sdtContent>
      </w:sdt>
      <w:r w:rsidRPr="003F6386">
        <w:t xml:space="preserve">). </w:t>
      </w:r>
    </w:p>
    <w:p w14:paraId="75BC891C" w14:textId="77777777" w:rsidR="00EA2100" w:rsidRPr="005C5C85" w:rsidRDefault="00410F79" w:rsidP="00D323C9">
      <w:pPr>
        <w:pStyle w:val="NumList1"/>
      </w:pPr>
      <w:r w:rsidRPr="005C5C85">
        <w:t xml:space="preserve">It confirms that the inspection programme has been successfully completed and the reactor is fit for return to service for the next operating period. </w:t>
      </w:r>
    </w:p>
    <w:p w14:paraId="6D02C51E" w14:textId="71846B56" w:rsidR="00D17ED1" w:rsidRPr="004F6B85" w:rsidRDefault="00410F79" w:rsidP="00D323C9">
      <w:pPr>
        <w:pStyle w:val="NumList1"/>
      </w:pPr>
      <w:r w:rsidRPr="004F6B85">
        <w:t xml:space="preserve">This is supported by </w:t>
      </w:r>
      <w:r w:rsidR="00EA2100" w:rsidRPr="004F6B85">
        <w:t>an</w:t>
      </w:r>
      <w:r w:rsidRPr="004F6B85">
        <w:t xml:space="preserve"> INSA approval statement (</w:t>
      </w:r>
      <w:r w:rsidR="00774563">
        <w:t>ref.</w:t>
      </w:r>
      <w:r w:rsidR="00CF2060">
        <w:t xml:space="preserve"> </w:t>
      </w:r>
      <w:sdt>
        <w:sdtPr>
          <w:id w:val="-183434932"/>
          <w:citation/>
        </w:sdtPr>
        <w:sdtEndPr/>
        <w:sdtContent>
          <w:r w:rsidR="004F6B85" w:rsidRPr="004F6B85">
            <w:fldChar w:fldCharType="begin"/>
          </w:r>
          <w:r w:rsidR="004F6B85" w:rsidRPr="004F6B85">
            <w:instrText xml:space="preserve"> CITATION EDF18 \l 2057 </w:instrText>
          </w:r>
          <w:r w:rsidR="004F6B85" w:rsidRPr="004F6B85">
            <w:fldChar w:fldCharType="separate"/>
          </w:r>
          <w:r w:rsidR="00F117CB" w:rsidRPr="00F117CB">
            <w:rPr>
              <w:noProof/>
            </w:rPr>
            <w:t>[29]</w:t>
          </w:r>
          <w:r w:rsidR="004F6B85" w:rsidRPr="004F6B85">
            <w:fldChar w:fldCharType="end"/>
          </w:r>
        </w:sdtContent>
      </w:sdt>
      <w:r w:rsidRPr="004F6B85">
        <w:t>).</w:t>
      </w:r>
    </w:p>
    <w:p w14:paraId="029B62E7" w14:textId="42161BC0" w:rsidR="0083764F" w:rsidRPr="00F16B52" w:rsidRDefault="0083764F" w:rsidP="00D323C9">
      <w:pPr>
        <w:pStyle w:val="Heading4"/>
      </w:pPr>
      <w:bookmarkStart w:id="28" w:name="_Ref168602064"/>
      <w:r w:rsidRPr="00F16B52">
        <w:t xml:space="preserve">Graphite </w:t>
      </w:r>
      <w:r w:rsidR="004276A2">
        <w:t>c</w:t>
      </w:r>
      <w:r w:rsidRPr="00F16B52">
        <w:t xml:space="preserve">ore </w:t>
      </w:r>
      <w:r w:rsidR="004276A2">
        <w:t>i</w:t>
      </w:r>
      <w:r w:rsidRPr="00F16B52">
        <w:t>nspections EC</w:t>
      </w:r>
      <w:r w:rsidR="007B6050" w:rsidRPr="00F16B52">
        <w:t xml:space="preserve"> 374991</w:t>
      </w:r>
      <w:bookmarkEnd w:id="28"/>
    </w:p>
    <w:p w14:paraId="48580DF4" w14:textId="6FCCAE0F" w:rsidR="006F22F4" w:rsidRPr="00F16B52" w:rsidRDefault="00992F29" w:rsidP="00D323C9">
      <w:pPr>
        <w:pStyle w:val="NumList1"/>
      </w:pPr>
      <w:r w:rsidRPr="00F16B52">
        <w:t xml:space="preserve">EDF’s </w:t>
      </w:r>
      <w:r w:rsidR="00172B76" w:rsidRPr="00F16B52">
        <w:t xml:space="preserve">justification to return </w:t>
      </w:r>
      <w:r w:rsidRPr="00F16B52">
        <w:t>TOR</w:t>
      </w:r>
      <w:r w:rsidR="00172B76" w:rsidRPr="00F16B52">
        <w:t xml:space="preserve"> R</w:t>
      </w:r>
      <w:r w:rsidRPr="00F16B52">
        <w:t>1</w:t>
      </w:r>
      <w:r w:rsidR="00172B76" w:rsidRPr="00F16B52">
        <w:t xml:space="preserve"> to service following the graphite core inspections is set out in EC</w:t>
      </w:r>
      <w:r w:rsidRPr="00F16B52">
        <w:t xml:space="preserve"> </w:t>
      </w:r>
      <w:r w:rsidR="002D258A" w:rsidRPr="00F16B52">
        <w:t>374991</w:t>
      </w:r>
      <w:r w:rsidR="00172B76" w:rsidRPr="00F16B52">
        <w:t xml:space="preserve"> (</w:t>
      </w:r>
      <w:r w:rsidR="00774563">
        <w:t>ref.</w:t>
      </w:r>
      <w:r w:rsidR="00CF2060">
        <w:t xml:space="preserve"> </w:t>
      </w:r>
      <w:sdt>
        <w:sdtPr>
          <w:id w:val="1458147797"/>
          <w:citation/>
        </w:sdtPr>
        <w:sdtEndPr/>
        <w:sdtContent>
          <w:r w:rsidR="00E07552" w:rsidRPr="00F16B52">
            <w:fldChar w:fldCharType="begin"/>
          </w:r>
          <w:r w:rsidR="00E07552" w:rsidRPr="00F16B52">
            <w:instrText xml:space="preserve"> CITATION EDF5 \l 2057 </w:instrText>
          </w:r>
          <w:r w:rsidR="00E07552" w:rsidRPr="00F16B52">
            <w:fldChar w:fldCharType="separate"/>
          </w:r>
          <w:r w:rsidR="00F117CB" w:rsidRPr="00F117CB">
            <w:rPr>
              <w:noProof/>
            </w:rPr>
            <w:t>[33]</w:t>
          </w:r>
          <w:r w:rsidR="00E07552" w:rsidRPr="00F16B52">
            <w:fldChar w:fldCharType="end"/>
          </w:r>
        </w:sdtContent>
      </w:sdt>
      <w:r w:rsidR="00172B76" w:rsidRPr="00F16B52">
        <w:t xml:space="preserve">) which is supported by </w:t>
      </w:r>
      <w:r w:rsidR="003B77A8" w:rsidRPr="00F16B52">
        <w:t>an</w:t>
      </w:r>
      <w:r w:rsidR="00172B76" w:rsidRPr="00F16B52">
        <w:t xml:space="preserve"> INSA approval statement (</w:t>
      </w:r>
      <w:r w:rsidR="00774563">
        <w:t>ref.</w:t>
      </w:r>
      <w:r w:rsidR="00CF2060">
        <w:t xml:space="preserve"> </w:t>
      </w:r>
      <w:sdt>
        <w:sdtPr>
          <w:id w:val="1869564901"/>
          <w:citation/>
        </w:sdtPr>
        <w:sdtEndPr/>
        <w:sdtContent>
          <w:r w:rsidR="000B33E2" w:rsidRPr="00F16B52">
            <w:fldChar w:fldCharType="begin"/>
          </w:r>
          <w:r w:rsidR="00C979C0" w:rsidRPr="00F16B52">
            <w:instrText xml:space="preserve">CITATION EDF6 \l 2057 </w:instrText>
          </w:r>
          <w:r w:rsidR="000B33E2" w:rsidRPr="00F16B52">
            <w:fldChar w:fldCharType="separate"/>
          </w:r>
          <w:r w:rsidR="00F117CB" w:rsidRPr="00F117CB">
            <w:rPr>
              <w:noProof/>
            </w:rPr>
            <w:t>[34]</w:t>
          </w:r>
          <w:r w:rsidR="000B33E2" w:rsidRPr="00F16B52">
            <w:fldChar w:fldCharType="end"/>
          </w:r>
        </w:sdtContent>
      </w:sdt>
      <w:r w:rsidR="00172B76" w:rsidRPr="00F16B52">
        <w:t xml:space="preserve">). It confirms that the inspection of the graphite core has been completed in accordance with the </w:t>
      </w:r>
      <w:r w:rsidR="00D97404" w:rsidRPr="00F16B52">
        <w:t xml:space="preserve">maintenance schedule </w:t>
      </w:r>
      <w:r w:rsidR="00172B76" w:rsidRPr="00F16B52">
        <w:t xml:space="preserve">requirements and the graphite assessment panel has confirmed that the results are within the accepted </w:t>
      </w:r>
      <w:r w:rsidR="006B0B8F">
        <w:t>limits</w:t>
      </w:r>
      <w:r w:rsidR="00172B76" w:rsidRPr="00F16B52">
        <w:t xml:space="preserve"> of the</w:t>
      </w:r>
      <w:r w:rsidR="00AF774C" w:rsidRPr="00F16B52">
        <w:t xml:space="preserve"> </w:t>
      </w:r>
      <w:r w:rsidR="0003065A" w:rsidRPr="00F16B52">
        <w:t>relevant</w:t>
      </w:r>
      <w:r w:rsidR="00172B76" w:rsidRPr="00F16B52">
        <w:t xml:space="preserve"> graphite safety case</w:t>
      </w:r>
      <w:r w:rsidR="0003065A" w:rsidRPr="00F16B52">
        <w:t>s</w:t>
      </w:r>
      <w:r w:rsidR="00172B76" w:rsidRPr="00F16B52">
        <w:t xml:space="preserve">. </w:t>
      </w:r>
    </w:p>
    <w:p w14:paraId="7EFD16B8" w14:textId="47FA5A3E" w:rsidR="0009099B" w:rsidRPr="00F16B52" w:rsidRDefault="0009099B" w:rsidP="00D323C9">
      <w:pPr>
        <w:pStyle w:val="Heading4"/>
      </w:pPr>
      <w:r w:rsidRPr="00F16B52">
        <w:t xml:space="preserve">Appointed </w:t>
      </w:r>
      <w:r w:rsidR="00BA380B">
        <w:t>e</w:t>
      </w:r>
      <w:r w:rsidRPr="00F16B52">
        <w:t xml:space="preserve">xaminer </w:t>
      </w:r>
      <w:r w:rsidR="00BA380B">
        <w:t>s</w:t>
      </w:r>
      <w:r w:rsidRPr="00F16B52">
        <w:t xml:space="preserve">tatement </w:t>
      </w:r>
      <w:r w:rsidR="002E2A95" w:rsidRPr="00F16B52">
        <w:t xml:space="preserve">for </w:t>
      </w:r>
      <w:r w:rsidR="00AC399C">
        <w:t>PCPV</w:t>
      </w:r>
    </w:p>
    <w:p w14:paraId="123CCCEC" w14:textId="73EA00BC" w:rsidR="00FB3FD5" w:rsidRPr="00F16B52" w:rsidRDefault="002522E7" w:rsidP="00D323C9">
      <w:pPr>
        <w:pStyle w:val="NumList1"/>
      </w:pPr>
      <w:r w:rsidRPr="00F16B52">
        <w:t>The licensee has submitted the</w:t>
      </w:r>
      <w:r w:rsidR="00A837C8" w:rsidRPr="00F16B52">
        <w:t xml:space="preserve"> Appointed Exam</w:t>
      </w:r>
      <w:r w:rsidR="00FB3FD5" w:rsidRPr="00F16B52">
        <w:t>iner’s statement</w:t>
      </w:r>
      <w:r w:rsidR="00CB682C" w:rsidRPr="00F16B52">
        <w:t xml:space="preserve"> (</w:t>
      </w:r>
      <w:r w:rsidR="00774563">
        <w:t>ref.</w:t>
      </w:r>
      <w:r w:rsidR="00CF2060">
        <w:t xml:space="preserve"> </w:t>
      </w:r>
      <w:sdt>
        <w:sdtPr>
          <w:id w:val="-531499448"/>
          <w:citation/>
        </w:sdtPr>
        <w:sdtEndPr/>
        <w:sdtContent>
          <w:r w:rsidR="00C6334B" w:rsidRPr="00F16B52">
            <w:fldChar w:fldCharType="begin"/>
          </w:r>
          <w:r w:rsidR="00C6334B" w:rsidRPr="00F16B52">
            <w:instrText xml:space="preserve"> CITATION EDF7 \l 2057 </w:instrText>
          </w:r>
          <w:r w:rsidR="00C6334B" w:rsidRPr="00F16B52">
            <w:fldChar w:fldCharType="separate"/>
          </w:r>
          <w:r w:rsidR="00F117CB" w:rsidRPr="00F117CB">
            <w:rPr>
              <w:noProof/>
            </w:rPr>
            <w:t>[35]</w:t>
          </w:r>
          <w:r w:rsidR="00C6334B" w:rsidRPr="00F16B52">
            <w:fldChar w:fldCharType="end"/>
          </w:r>
        </w:sdtContent>
      </w:sdt>
      <w:r w:rsidR="00CB682C" w:rsidRPr="00F16B52">
        <w:t>)</w:t>
      </w:r>
      <w:r w:rsidR="00FB3FD5" w:rsidRPr="00F16B52">
        <w:t xml:space="preserve"> </w:t>
      </w:r>
      <w:r w:rsidR="004F046A" w:rsidRPr="00F16B52">
        <w:t>summarising</w:t>
      </w:r>
      <w:r w:rsidR="00FB3FD5" w:rsidRPr="00F16B52">
        <w:t xml:space="preserve"> the</w:t>
      </w:r>
      <w:r w:rsidRPr="00F16B52">
        <w:t xml:space="preserve"> </w:t>
      </w:r>
      <w:r w:rsidR="00FC6088" w:rsidRPr="00F16B52">
        <w:t>outcome</w:t>
      </w:r>
      <w:r w:rsidRPr="00F16B52">
        <w:t xml:space="preserve"> </w:t>
      </w:r>
      <w:r w:rsidR="00DE20A1" w:rsidRPr="00F16B52">
        <w:t>of</w:t>
      </w:r>
      <w:r w:rsidRPr="00F16B52">
        <w:t xml:space="preserve"> </w:t>
      </w:r>
      <w:r w:rsidR="00631DC1" w:rsidRPr="00F16B52">
        <w:t xml:space="preserve">the PCPV examinations </w:t>
      </w:r>
      <w:r w:rsidR="00631DC1">
        <w:t>as specified in the station’s m</w:t>
      </w:r>
      <w:r w:rsidR="00631DC1" w:rsidRPr="00631DC1">
        <w:t>aintenance</w:t>
      </w:r>
      <w:r w:rsidR="00631DC1">
        <w:t>,</w:t>
      </w:r>
      <w:r w:rsidR="00631DC1" w:rsidRPr="00631DC1">
        <w:t xml:space="preserve"> </w:t>
      </w:r>
      <w:r w:rsidR="00631DC1">
        <w:t>i</w:t>
      </w:r>
      <w:r w:rsidR="00631DC1" w:rsidRPr="00631DC1">
        <w:t xml:space="preserve">nspection and </w:t>
      </w:r>
      <w:r w:rsidR="00631DC1">
        <w:t>t</w:t>
      </w:r>
      <w:r w:rsidR="00631DC1" w:rsidRPr="00631DC1">
        <w:t xml:space="preserve">est </w:t>
      </w:r>
      <w:r w:rsidR="00631DC1">
        <w:t>s</w:t>
      </w:r>
      <w:r w:rsidR="00631DC1" w:rsidRPr="00631DC1">
        <w:t>chedule</w:t>
      </w:r>
      <w:r w:rsidRPr="00F16B52">
        <w:t xml:space="preserve"> </w:t>
      </w:r>
      <w:r w:rsidR="00631DC1">
        <w:t>(</w:t>
      </w:r>
      <w:r w:rsidR="006F4E2E" w:rsidRPr="00F16B52">
        <w:t>MITS</w:t>
      </w:r>
      <w:r w:rsidR="00631DC1">
        <w:t>)</w:t>
      </w:r>
      <w:r w:rsidR="00654202">
        <w:t xml:space="preserve"> and the written scheme of examination</w:t>
      </w:r>
      <w:r w:rsidR="00FB3FD5" w:rsidRPr="00F16B52">
        <w:t>.</w:t>
      </w:r>
    </w:p>
    <w:p w14:paraId="26CA32BB" w14:textId="2ECF0310" w:rsidR="00F87FAF" w:rsidRPr="00F16B52" w:rsidRDefault="002522E7" w:rsidP="00740D98">
      <w:pPr>
        <w:pStyle w:val="NumList1"/>
      </w:pPr>
      <w:r w:rsidRPr="00F16B52">
        <w:t xml:space="preserve">The </w:t>
      </w:r>
      <w:r w:rsidR="004068E8" w:rsidRPr="00F16B52">
        <w:t>statement</w:t>
      </w:r>
      <w:r w:rsidRPr="00F16B52">
        <w:t xml:space="preserve"> confirms that all the </w:t>
      </w:r>
      <w:r w:rsidR="00A73FBF" w:rsidRPr="00F16B52">
        <w:t>inspection</w:t>
      </w:r>
      <w:r w:rsidRPr="00F16B52">
        <w:t xml:space="preserve"> activities required </w:t>
      </w:r>
      <w:r w:rsidR="00C77989" w:rsidRPr="00F16B52">
        <w:t xml:space="preserve">to monitor the PCPV </w:t>
      </w:r>
      <w:r w:rsidRPr="00F16B52">
        <w:t xml:space="preserve">during the periodic shutdown are complete, except those which </w:t>
      </w:r>
      <w:r w:rsidR="006B0B8F">
        <w:t xml:space="preserve">have to </w:t>
      </w:r>
      <w:r w:rsidRPr="00F16B52">
        <w:t xml:space="preserve">be completed as part of </w:t>
      </w:r>
      <w:r w:rsidR="005C268E" w:rsidRPr="00F16B52">
        <w:t xml:space="preserve">or after </w:t>
      </w:r>
      <w:r w:rsidRPr="00F16B52">
        <w:t xml:space="preserve">return to service. </w:t>
      </w:r>
    </w:p>
    <w:p w14:paraId="49D9318A" w14:textId="6B70497B" w:rsidR="00DC34C7" w:rsidRPr="00F16B52" w:rsidRDefault="002522E7" w:rsidP="00D323C9">
      <w:pPr>
        <w:pStyle w:val="NumList1"/>
      </w:pPr>
      <w:r w:rsidRPr="00F16B52">
        <w:t xml:space="preserve">Based on the </w:t>
      </w:r>
      <w:r w:rsidR="00EF2617" w:rsidRPr="00F16B52">
        <w:t>results of the</w:t>
      </w:r>
      <w:r w:rsidRPr="00F16B52">
        <w:t xml:space="preserve"> inspection activities undertaken</w:t>
      </w:r>
      <w:r w:rsidR="00EF2617" w:rsidRPr="00F16B52">
        <w:t xml:space="preserve">, </w:t>
      </w:r>
      <w:r w:rsidRPr="00F16B52">
        <w:t xml:space="preserve">the Appointed Examiner concludes that the </w:t>
      </w:r>
      <w:r w:rsidR="00EF2617" w:rsidRPr="00F16B52">
        <w:t>TOR R1</w:t>
      </w:r>
      <w:r w:rsidRPr="00F16B52">
        <w:t xml:space="preserve"> PCPV is </w:t>
      </w:r>
      <w:r w:rsidR="00F569E1" w:rsidRPr="00F16B52">
        <w:t xml:space="preserve">in </w:t>
      </w:r>
      <w:r w:rsidR="00805CB0" w:rsidRPr="00F16B52">
        <w:t xml:space="preserve">a </w:t>
      </w:r>
      <w:r w:rsidR="00F569E1" w:rsidRPr="00F16B52">
        <w:t xml:space="preserve">satisfactory condition for continued operation, subject to normal in-service surveillance, until the next scheduled </w:t>
      </w:r>
      <w:r w:rsidR="00740D98">
        <w:t>s</w:t>
      </w:r>
      <w:r w:rsidR="00F569E1" w:rsidRPr="00F16B52">
        <w:t xml:space="preserve">tatutory </w:t>
      </w:r>
      <w:r w:rsidR="00740D98">
        <w:t>o</w:t>
      </w:r>
      <w:r w:rsidR="00F569E1" w:rsidRPr="00F16B52">
        <w:t>utage due in 2027</w:t>
      </w:r>
      <w:r w:rsidR="00DC34C7" w:rsidRPr="00F16B52">
        <w:t xml:space="preserve"> and is certified </w:t>
      </w:r>
      <w:r w:rsidR="00BB2FC5" w:rsidRPr="00F16B52">
        <w:t>for operation at pressure for a period of 40 months to 3 September 2027</w:t>
      </w:r>
      <w:r w:rsidR="00824A1E" w:rsidRPr="00F16B52">
        <w:t>, noting that there are no cliff</w:t>
      </w:r>
      <w:r w:rsidR="00D17BE4">
        <w:t>-</w:t>
      </w:r>
      <w:r w:rsidR="00824A1E" w:rsidRPr="00F16B52">
        <w:t>edge effects associated with this date.</w:t>
      </w:r>
    </w:p>
    <w:p w14:paraId="4D0C07F0" w14:textId="4325813A" w:rsidR="009107A8" w:rsidRPr="00F16B52" w:rsidRDefault="009107A8" w:rsidP="00D323C9">
      <w:pPr>
        <w:pStyle w:val="Heading4"/>
      </w:pPr>
      <w:bookmarkStart w:id="29" w:name="_Ref168601412"/>
      <w:r w:rsidRPr="00F16B52">
        <w:lastRenderedPageBreak/>
        <w:t xml:space="preserve">Competent </w:t>
      </w:r>
      <w:r w:rsidR="00D17BE4">
        <w:t>P</w:t>
      </w:r>
      <w:r w:rsidRPr="00F16B52">
        <w:t xml:space="preserve">erson </w:t>
      </w:r>
      <w:r w:rsidR="00D17BE4">
        <w:t>s</w:t>
      </w:r>
      <w:r w:rsidRPr="00F16B52">
        <w:t>tatement for PSSR</w:t>
      </w:r>
      <w:r w:rsidR="00C72171" w:rsidRPr="00F16B52">
        <w:t>-related</w:t>
      </w:r>
      <w:r w:rsidRPr="00F16B52">
        <w:t xml:space="preserve"> </w:t>
      </w:r>
      <w:r w:rsidR="00D17BE4">
        <w:t>s</w:t>
      </w:r>
      <w:r w:rsidRPr="00F16B52">
        <w:t>ystem</w:t>
      </w:r>
      <w:r w:rsidR="00C72171" w:rsidRPr="00F16B52">
        <w:t>s</w:t>
      </w:r>
      <w:bookmarkEnd w:id="29"/>
    </w:p>
    <w:p w14:paraId="627D3727" w14:textId="287E29B8" w:rsidR="003504A6" w:rsidRPr="000E5966" w:rsidRDefault="0054454F" w:rsidP="00D323C9">
      <w:pPr>
        <w:pStyle w:val="NumList1"/>
      </w:pPr>
      <w:r w:rsidRPr="000E5966">
        <w:t>The licensee has submitted a statement with respect to the inspections performed in accordance with PSSR during the periodic shutdown from their independent third party PSSR Competent Person (</w:t>
      </w:r>
      <w:r w:rsidR="00774563">
        <w:t>ref.</w:t>
      </w:r>
      <w:r w:rsidR="00CF2060">
        <w:t xml:space="preserve"> </w:t>
      </w:r>
      <w:sdt>
        <w:sdtPr>
          <w:id w:val="2052643810"/>
          <w:citation/>
        </w:sdtPr>
        <w:sdtEndPr/>
        <w:sdtContent>
          <w:r w:rsidR="000527B1" w:rsidRPr="000E5966">
            <w:fldChar w:fldCharType="begin"/>
          </w:r>
          <w:r w:rsidR="000527B1" w:rsidRPr="000E5966">
            <w:instrText xml:space="preserve"> CITATION EDF19 \l 2057 </w:instrText>
          </w:r>
          <w:r w:rsidR="000527B1" w:rsidRPr="000E5966">
            <w:fldChar w:fldCharType="separate"/>
          </w:r>
          <w:r w:rsidR="00F117CB" w:rsidRPr="00F117CB">
            <w:rPr>
              <w:noProof/>
            </w:rPr>
            <w:t>[36]</w:t>
          </w:r>
          <w:r w:rsidR="000527B1" w:rsidRPr="000E5966">
            <w:fldChar w:fldCharType="end"/>
          </w:r>
        </w:sdtContent>
      </w:sdt>
      <w:r w:rsidRPr="000E5966">
        <w:t xml:space="preserve">). The statement confirms </w:t>
      </w:r>
      <w:r w:rsidR="00F305CD">
        <w:t xml:space="preserve">that </w:t>
      </w:r>
      <w:r w:rsidRPr="000E5966">
        <w:t>the out</w:t>
      </w:r>
      <w:r w:rsidR="00725DA8" w:rsidRPr="000E5966">
        <w:t>-</w:t>
      </w:r>
      <w:r w:rsidRPr="000E5966">
        <w:t>of</w:t>
      </w:r>
      <w:r w:rsidR="00725DA8" w:rsidRPr="000E5966">
        <w:t>-</w:t>
      </w:r>
      <w:r w:rsidRPr="000E5966">
        <w:t>service examinations detailed in the written scheme</w:t>
      </w:r>
      <w:r w:rsidR="00A079F8">
        <w:t>s</w:t>
      </w:r>
      <w:r w:rsidRPr="000E5966">
        <w:t xml:space="preserve"> of examination are complete and have been found to be satisfactory. In-service examinations of the </w:t>
      </w:r>
      <w:r w:rsidR="00725DA8" w:rsidRPr="000E5966">
        <w:t xml:space="preserve">TOR </w:t>
      </w:r>
      <w:r w:rsidRPr="000E5966">
        <w:t>R</w:t>
      </w:r>
      <w:r w:rsidR="00725DA8" w:rsidRPr="000E5966">
        <w:t>1</w:t>
      </w:r>
      <w:r w:rsidRPr="000E5966">
        <w:t xml:space="preserve"> pressure systems will be completed following return to service.</w:t>
      </w:r>
    </w:p>
    <w:p w14:paraId="6B1FFED7" w14:textId="6A881FE8" w:rsidR="0009099B" w:rsidRPr="00F16B52" w:rsidRDefault="00DC41CF" w:rsidP="00D323C9">
      <w:pPr>
        <w:pStyle w:val="Heading4"/>
      </w:pPr>
      <w:bookmarkStart w:id="30" w:name="_Ref168601418"/>
      <w:r w:rsidRPr="00F16B52">
        <w:t xml:space="preserve">Competent Person </w:t>
      </w:r>
      <w:r w:rsidR="00D17BE4">
        <w:t>s</w:t>
      </w:r>
      <w:r w:rsidRPr="00F16B52">
        <w:t xml:space="preserve">tatement for PCPV </w:t>
      </w:r>
      <w:r w:rsidR="00D17BE4">
        <w:t>p</w:t>
      </w:r>
      <w:r w:rsidRPr="00F16B52">
        <w:t>enetrations</w:t>
      </w:r>
      <w:bookmarkEnd w:id="30"/>
    </w:p>
    <w:p w14:paraId="64F48C13" w14:textId="26B1345F" w:rsidR="00975A90" w:rsidRPr="00F16B52" w:rsidRDefault="00975A90" w:rsidP="00D323C9">
      <w:pPr>
        <w:pStyle w:val="NumList1"/>
      </w:pPr>
      <w:r w:rsidRPr="00F16B52">
        <w:t>The licensee has submitted the inspection results of the thorough examination for the TOR R1 PCPV penetrations (</w:t>
      </w:r>
      <w:r w:rsidR="00774563">
        <w:t>ref.</w:t>
      </w:r>
      <w:r w:rsidR="00CF2060">
        <w:t xml:space="preserve"> </w:t>
      </w:r>
      <w:sdt>
        <w:sdtPr>
          <w:id w:val="400721523"/>
          <w:citation/>
        </w:sdtPr>
        <w:sdtEndPr/>
        <w:sdtContent>
          <w:r w:rsidR="0075153B" w:rsidRPr="00F16B52">
            <w:fldChar w:fldCharType="begin"/>
          </w:r>
          <w:r w:rsidR="0075153B" w:rsidRPr="00F16B52">
            <w:instrText xml:space="preserve"> CITATION EDF8 \l 2057 </w:instrText>
          </w:r>
          <w:r w:rsidR="0075153B" w:rsidRPr="00F16B52">
            <w:fldChar w:fldCharType="separate"/>
          </w:r>
          <w:r w:rsidR="00F117CB" w:rsidRPr="00F117CB">
            <w:rPr>
              <w:noProof/>
            </w:rPr>
            <w:t>[37]</w:t>
          </w:r>
          <w:r w:rsidR="0075153B" w:rsidRPr="00F16B52">
            <w:fldChar w:fldCharType="end"/>
          </w:r>
        </w:sdtContent>
      </w:sdt>
      <w:r w:rsidRPr="00F16B52">
        <w:t>).</w:t>
      </w:r>
    </w:p>
    <w:p w14:paraId="51BCBE4E" w14:textId="5F7C6606" w:rsidR="003504A6" w:rsidRPr="00F16B52" w:rsidRDefault="00975A90" w:rsidP="00D323C9">
      <w:pPr>
        <w:pStyle w:val="NumList1"/>
      </w:pPr>
      <w:r w:rsidRPr="00F16B52">
        <w:t>All the penetrations inspected were confirmed as being in a satisfactory condition, with no significant challenges to integrity identified. The competent person has confirmed the suitability of the system of PCPV penetrations on R1 for continued service for the maximum interval permitted by the written scheme of examination</w:t>
      </w:r>
      <w:r w:rsidR="001C4603" w:rsidRPr="00F16B52">
        <w:t xml:space="preserve"> (up to 30 November 202</w:t>
      </w:r>
      <w:r w:rsidR="00B0106D">
        <w:t>7</w:t>
      </w:r>
      <w:r w:rsidR="00E01402" w:rsidRPr="00F16B52">
        <w:t xml:space="preserve"> unless a postponement has been agreed with the </w:t>
      </w:r>
      <w:r w:rsidR="00024057">
        <w:t>c</w:t>
      </w:r>
      <w:r w:rsidR="00E01402" w:rsidRPr="00F16B52">
        <w:t xml:space="preserve">ompetent </w:t>
      </w:r>
      <w:r w:rsidR="00FD7CED">
        <w:t>p</w:t>
      </w:r>
      <w:r w:rsidR="00E01402" w:rsidRPr="00F16B52">
        <w:t>erson</w:t>
      </w:r>
      <w:r w:rsidR="001C4603" w:rsidRPr="00F16B52">
        <w:t>)</w:t>
      </w:r>
      <w:r w:rsidRPr="00F16B52">
        <w:t>.</w:t>
      </w:r>
    </w:p>
    <w:p w14:paraId="7183AD6E" w14:textId="2D1B6DA7" w:rsidR="00613041" w:rsidRPr="00F16B52" w:rsidRDefault="00AD4AAE" w:rsidP="00D323C9">
      <w:pPr>
        <w:pStyle w:val="Heading4"/>
      </w:pPr>
      <w:r w:rsidRPr="00F16B52">
        <w:t xml:space="preserve">Station INA </w:t>
      </w:r>
      <w:r w:rsidR="006D20A9">
        <w:t>c</w:t>
      </w:r>
      <w:r w:rsidRPr="00F16B52">
        <w:t>oncurrence</w:t>
      </w:r>
    </w:p>
    <w:p w14:paraId="10F01C36" w14:textId="0CF6E044" w:rsidR="00A4564A" w:rsidRPr="00F16B52" w:rsidRDefault="00E523F8" w:rsidP="00D323C9">
      <w:pPr>
        <w:pStyle w:val="NumList1"/>
      </w:pPr>
      <w:r w:rsidRPr="00F16B52">
        <w:t>INA has provided an interim concurrence statement (</w:t>
      </w:r>
      <w:r w:rsidR="00774563">
        <w:t>ref.</w:t>
      </w:r>
      <w:r w:rsidR="00CF2060">
        <w:t xml:space="preserve"> </w:t>
      </w:r>
      <w:sdt>
        <w:sdtPr>
          <w:id w:val="-279724363"/>
          <w:citation/>
        </w:sdtPr>
        <w:sdtEndPr/>
        <w:sdtContent>
          <w:r w:rsidR="00470D10" w:rsidRPr="00F16B52">
            <w:fldChar w:fldCharType="begin"/>
          </w:r>
          <w:r w:rsidR="00EF516F" w:rsidRPr="00F16B52">
            <w:instrText xml:space="preserve">CITATION EDF9 \l 2057 </w:instrText>
          </w:r>
          <w:r w:rsidR="00470D10" w:rsidRPr="00F16B52">
            <w:fldChar w:fldCharType="separate"/>
          </w:r>
          <w:r w:rsidR="00F117CB" w:rsidRPr="00F117CB">
            <w:rPr>
              <w:noProof/>
            </w:rPr>
            <w:t>[38]</w:t>
          </w:r>
          <w:r w:rsidR="00470D10" w:rsidRPr="00F16B52">
            <w:fldChar w:fldCharType="end"/>
          </w:r>
        </w:sdtContent>
      </w:sdt>
      <w:r w:rsidRPr="00F16B52">
        <w:t xml:space="preserve">) which concludes that no issues that present a threat to start-up or continued operation of TOR R1 have been identified. </w:t>
      </w:r>
    </w:p>
    <w:p w14:paraId="640E01F2" w14:textId="387A3E98" w:rsidR="00C74D11" w:rsidRPr="00F16B52" w:rsidRDefault="005A6284" w:rsidP="00D323C9">
      <w:pPr>
        <w:pStyle w:val="Heading3"/>
      </w:pPr>
      <w:bookmarkStart w:id="31" w:name="_Toc185607074"/>
      <w:r w:rsidRPr="00F16B52">
        <w:t xml:space="preserve">ONR </w:t>
      </w:r>
      <w:r w:rsidR="00CE1015">
        <w:t>ci</w:t>
      </w:r>
      <w:r w:rsidR="00C74D11" w:rsidRPr="00F16B52">
        <w:t xml:space="preserve">vil </w:t>
      </w:r>
      <w:r w:rsidR="00CE1015">
        <w:t>n</w:t>
      </w:r>
      <w:r w:rsidR="00C74D11" w:rsidRPr="00F16B52">
        <w:t xml:space="preserve">uclear </w:t>
      </w:r>
      <w:r w:rsidR="00CE1015">
        <w:t>s</w:t>
      </w:r>
      <w:r w:rsidR="00C74D11" w:rsidRPr="00F16B52">
        <w:t xml:space="preserve">ecurity and </w:t>
      </w:r>
      <w:r w:rsidR="00CE1015">
        <w:t>s</w:t>
      </w:r>
      <w:r w:rsidR="00C74D11" w:rsidRPr="00F16B52">
        <w:t>afeguards</w:t>
      </w:r>
      <w:bookmarkEnd w:id="31"/>
    </w:p>
    <w:p w14:paraId="7CB8A7F9" w14:textId="02299060" w:rsidR="00A4564A" w:rsidRPr="00F16B52" w:rsidRDefault="00B23C2F" w:rsidP="00D323C9">
      <w:pPr>
        <w:pStyle w:val="NumList1"/>
      </w:pPr>
      <w:r w:rsidRPr="00F16B52">
        <w:t xml:space="preserve">The ONR </w:t>
      </w:r>
      <w:r w:rsidR="00405EF5" w:rsidRPr="00F16B52">
        <w:t>c</w:t>
      </w:r>
      <w:r w:rsidRPr="00F16B52">
        <w:t xml:space="preserve">ivil </w:t>
      </w:r>
      <w:r w:rsidR="00405EF5" w:rsidRPr="00F16B52">
        <w:t>n</w:t>
      </w:r>
      <w:r w:rsidRPr="00F16B52">
        <w:t xml:space="preserve">uclear </w:t>
      </w:r>
      <w:r w:rsidR="00FD7CED">
        <w:t>s</w:t>
      </w:r>
      <w:r w:rsidRPr="00F16B52">
        <w:t xml:space="preserve">ecurity and </w:t>
      </w:r>
      <w:r w:rsidR="00405EF5" w:rsidRPr="00F16B52">
        <w:t>s</w:t>
      </w:r>
      <w:r w:rsidRPr="00F16B52">
        <w:t>afeguards inspector</w:t>
      </w:r>
      <w:r w:rsidR="006511D6" w:rsidRPr="00F16B52">
        <w:t>s</w:t>
      </w:r>
      <w:r w:rsidRPr="00F16B52">
        <w:t xml:space="preserve"> ha</w:t>
      </w:r>
      <w:r w:rsidR="002B07B3" w:rsidRPr="00F16B52">
        <w:t>ve</w:t>
      </w:r>
      <w:r w:rsidRPr="00F16B52">
        <w:t xml:space="preserve"> confirmed (</w:t>
      </w:r>
      <w:r w:rsidR="00774563">
        <w:t>ref.</w:t>
      </w:r>
      <w:r w:rsidR="00CF2060">
        <w:t xml:space="preserve"> </w:t>
      </w:r>
      <w:sdt>
        <w:sdtPr>
          <w:id w:val="-1338384512"/>
          <w:citation/>
        </w:sdtPr>
        <w:sdtEndPr/>
        <w:sdtContent>
          <w:r w:rsidR="00756F25" w:rsidRPr="00F16B52">
            <w:fldChar w:fldCharType="begin"/>
          </w:r>
          <w:r w:rsidR="00AE6286" w:rsidRPr="00F16B52">
            <w:instrText xml:space="preserve">CITATION ONR22 \l 2057 </w:instrText>
          </w:r>
          <w:r w:rsidR="00756F25" w:rsidRPr="00F16B52">
            <w:fldChar w:fldCharType="separate"/>
          </w:r>
          <w:r w:rsidR="00F117CB" w:rsidRPr="00F117CB">
            <w:rPr>
              <w:noProof/>
            </w:rPr>
            <w:t>[39]</w:t>
          </w:r>
          <w:r w:rsidR="00756F25" w:rsidRPr="00F16B52">
            <w:fldChar w:fldCharType="end"/>
          </w:r>
        </w:sdtContent>
      </w:sdt>
      <w:r w:rsidRPr="00F16B52">
        <w:t xml:space="preserve">) that they have no objections to ONR providing </w:t>
      </w:r>
      <w:r w:rsidR="00CE1015">
        <w:t>c</w:t>
      </w:r>
      <w:r w:rsidRPr="00F16B52">
        <w:t>onsent to start</w:t>
      </w:r>
      <w:r w:rsidR="00CE1015">
        <w:t xml:space="preserve"> </w:t>
      </w:r>
      <w:r w:rsidRPr="00F16B52">
        <w:t xml:space="preserve">up </w:t>
      </w:r>
      <w:r w:rsidR="002B07B3" w:rsidRPr="00F16B52">
        <w:t>TOR R1</w:t>
      </w:r>
      <w:r w:rsidRPr="00F16B52">
        <w:t>.</w:t>
      </w:r>
    </w:p>
    <w:p w14:paraId="48028625" w14:textId="6B170E8C" w:rsidR="00C74D11" w:rsidRPr="00F16B52" w:rsidRDefault="00C74D11" w:rsidP="00D323C9">
      <w:pPr>
        <w:pStyle w:val="Heading3"/>
      </w:pPr>
      <w:bookmarkStart w:id="32" w:name="_Toc185607075"/>
      <w:r w:rsidRPr="00F16B52">
        <w:t>Engagement wit</w:t>
      </w:r>
      <w:r w:rsidR="00B400A3" w:rsidRPr="00F16B52">
        <w:t>h</w:t>
      </w:r>
      <w:r w:rsidRPr="00F16B52">
        <w:t xml:space="preserve"> </w:t>
      </w:r>
      <w:r w:rsidR="00CE1015">
        <w:t>o</w:t>
      </w:r>
      <w:r w:rsidRPr="00F16B52">
        <w:t xml:space="preserve">ther </w:t>
      </w:r>
      <w:r w:rsidR="00CE1015">
        <w:t>g</w:t>
      </w:r>
      <w:r w:rsidRPr="00F16B52">
        <w:t>over</w:t>
      </w:r>
      <w:r w:rsidR="000668D5" w:rsidRPr="00F16B52">
        <w:t>n</w:t>
      </w:r>
      <w:r w:rsidRPr="00F16B52">
        <w:t>men</w:t>
      </w:r>
      <w:r w:rsidR="000668D5" w:rsidRPr="00F16B52">
        <w:t xml:space="preserve">tal </w:t>
      </w:r>
      <w:r w:rsidR="00CE1015">
        <w:t>a</w:t>
      </w:r>
      <w:r w:rsidR="000668D5" w:rsidRPr="00F16B52">
        <w:t>gencies</w:t>
      </w:r>
      <w:bookmarkEnd w:id="32"/>
    </w:p>
    <w:p w14:paraId="26909891" w14:textId="39535302" w:rsidR="00C32195" w:rsidRPr="003B74FD" w:rsidRDefault="00C13434" w:rsidP="00D323C9">
      <w:pPr>
        <w:pStyle w:val="NumList1"/>
      </w:pPr>
      <w:r w:rsidRPr="003B74FD">
        <w:t xml:space="preserve">Before giving </w:t>
      </w:r>
      <w:r w:rsidR="00CE1015">
        <w:t>c</w:t>
      </w:r>
      <w:r w:rsidRPr="003B74FD">
        <w:t xml:space="preserve">onsent, other </w:t>
      </w:r>
      <w:r w:rsidR="00F61FD6" w:rsidRPr="003B74FD">
        <w:t xml:space="preserve">relevant </w:t>
      </w:r>
      <w:r w:rsidRPr="003B74FD">
        <w:t xml:space="preserve">competent regulatory authorities are notified of ONR’s intentions to ensure there are no specific objections that may compromise other regulatory requirements. </w:t>
      </w:r>
      <w:r w:rsidR="00C32195" w:rsidRPr="003B74FD">
        <w:t>ONR has engaged with the Scottish Environment Protection Agency, who ha</w:t>
      </w:r>
      <w:r w:rsidR="00CE1015">
        <w:t>ve</w:t>
      </w:r>
      <w:r w:rsidR="00C32195" w:rsidRPr="003B74FD">
        <w:t xml:space="preserve"> confirmed (</w:t>
      </w:r>
      <w:r w:rsidR="00774563">
        <w:t>ref.</w:t>
      </w:r>
      <w:r w:rsidR="00CF2060">
        <w:t xml:space="preserve"> </w:t>
      </w:r>
      <w:sdt>
        <w:sdtPr>
          <w:id w:val="742447594"/>
          <w:citation/>
        </w:sdtPr>
        <w:sdtEndPr/>
        <w:sdtContent>
          <w:r w:rsidR="00D666FA" w:rsidRPr="003B74FD">
            <w:fldChar w:fldCharType="begin"/>
          </w:r>
          <w:r w:rsidR="00D666FA" w:rsidRPr="003B74FD">
            <w:instrText xml:space="preserve"> CITATION Sco \l 2057 </w:instrText>
          </w:r>
          <w:r w:rsidR="00D666FA" w:rsidRPr="003B74FD">
            <w:fldChar w:fldCharType="separate"/>
          </w:r>
          <w:r w:rsidR="00F117CB" w:rsidRPr="00F117CB">
            <w:rPr>
              <w:noProof/>
            </w:rPr>
            <w:t>[40]</w:t>
          </w:r>
          <w:r w:rsidR="00D666FA" w:rsidRPr="003B74FD">
            <w:fldChar w:fldCharType="end"/>
          </w:r>
        </w:sdtContent>
      </w:sdt>
      <w:r w:rsidR="00C32195" w:rsidRPr="003B74FD">
        <w:t xml:space="preserve">) that they have no objections to the </w:t>
      </w:r>
      <w:r w:rsidR="00C25C8B">
        <w:t>start-up</w:t>
      </w:r>
      <w:r w:rsidR="00C25C8B" w:rsidRPr="003B74FD">
        <w:t xml:space="preserve"> </w:t>
      </w:r>
      <w:r w:rsidR="00C32195" w:rsidRPr="003B74FD">
        <w:t>of TOR R1 following the 202</w:t>
      </w:r>
      <w:r w:rsidR="00930AB2" w:rsidRPr="003B74FD">
        <w:t>4</w:t>
      </w:r>
      <w:r w:rsidR="00C32195" w:rsidRPr="003B74FD">
        <w:t xml:space="preserve"> periodic shutdown. </w:t>
      </w:r>
    </w:p>
    <w:p w14:paraId="59A5C587" w14:textId="70FA69D5" w:rsidR="0038766B" w:rsidRPr="00F16B52" w:rsidRDefault="000F617C" w:rsidP="00D323C9">
      <w:pPr>
        <w:pStyle w:val="Heading1"/>
      </w:pPr>
      <w:bookmarkStart w:id="33" w:name="_Toc185607076"/>
      <w:r w:rsidRPr="00F16B52">
        <w:t xml:space="preserve">Matters </w:t>
      </w:r>
      <w:r w:rsidR="000D3868">
        <w:t>a</w:t>
      </w:r>
      <w:r w:rsidR="000D3868" w:rsidRPr="00F16B52">
        <w:t xml:space="preserve">rising </w:t>
      </w:r>
      <w:r w:rsidRPr="00F16B52">
        <w:t>from ONR</w:t>
      </w:r>
      <w:r w:rsidR="000D3868">
        <w:t>’</w:t>
      </w:r>
      <w:r w:rsidRPr="00F16B52">
        <w:t xml:space="preserve">s </w:t>
      </w:r>
      <w:r w:rsidR="000D3868">
        <w:t>w</w:t>
      </w:r>
      <w:r w:rsidR="000D3868" w:rsidRPr="00F16B52">
        <w:t>ork</w:t>
      </w:r>
      <w:bookmarkEnd w:id="33"/>
    </w:p>
    <w:p w14:paraId="05769ABF" w14:textId="09D80F46" w:rsidR="00B000A0" w:rsidRPr="00F16B52" w:rsidRDefault="00B000A0" w:rsidP="00D323C9">
      <w:pPr>
        <w:pStyle w:val="NumList1"/>
      </w:pPr>
      <w:r w:rsidRPr="00F16B52">
        <w:t xml:space="preserve">There are no outstanding matters arising from the inspection and assessment work carried out by ONR that would prevent granting </w:t>
      </w:r>
      <w:r w:rsidR="00E40809">
        <w:t>c</w:t>
      </w:r>
      <w:r w:rsidRPr="00F16B52">
        <w:t>onsent to start</w:t>
      </w:r>
      <w:r w:rsidR="00E40809">
        <w:t xml:space="preserve"> </w:t>
      </w:r>
      <w:r w:rsidRPr="00F16B52">
        <w:t>up TOR R1 after its 2024 periodic shutdown.</w:t>
      </w:r>
    </w:p>
    <w:p w14:paraId="321B362D" w14:textId="270511F2" w:rsidR="00B000A0" w:rsidRPr="00F16B52" w:rsidRDefault="00B000A0" w:rsidP="00D323C9">
      <w:pPr>
        <w:pStyle w:val="NumList1"/>
      </w:pPr>
      <w:r w:rsidRPr="00F16B52">
        <w:t xml:space="preserve">Residual issues that do not prevent ONR granting </w:t>
      </w:r>
      <w:r w:rsidR="00E40809">
        <w:t>c</w:t>
      </w:r>
      <w:r w:rsidRPr="00F16B52">
        <w:t>onsent to start</w:t>
      </w:r>
      <w:r w:rsidR="00E40809">
        <w:t xml:space="preserve"> </w:t>
      </w:r>
      <w:r w:rsidRPr="00F16B52">
        <w:t>up TOR R1 will be followed up through normal regulatory business.</w:t>
      </w:r>
    </w:p>
    <w:p w14:paraId="669047B6" w14:textId="77777777" w:rsidR="00777BCE" w:rsidRPr="00F16B52" w:rsidRDefault="00777BCE" w:rsidP="00D323C9">
      <w:pPr>
        <w:pStyle w:val="Heading1"/>
      </w:pPr>
      <w:bookmarkStart w:id="34" w:name="_Toc185607077"/>
      <w:r w:rsidRPr="00F16B52">
        <w:lastRenderedPageBreak/>
        <w:t>Conclusions</w:t>
      </w:r>
      <w:bookmarkEnd w:id="34"/>
    </w:p>
    <w:p w14:paraId="697757F5" w14:textId="32E00F1C" w:rsidR="005871A6" w:rsidRPr="00F16B52" w:rsidRDefault="005871A6" w:rsidP="00D323C9">
      <w:pPr>
        <w:pStyle w:val="NumList1"/>
      </w:pPr>
      <w:r w:rsidRPr="00F16B52">
        <w:t xml:space="preserve">Based on the evidence gathered from ONR’s </w:t>
      </w:r>
      <w:r w:rsidR="00B60D0D" w:rsidRPr="00F16B52">
        <w:t>inspection</w:t>
      </w:r>
      <w:r w:rsidRPr="00F16B52">
        <w:t xml:space="preserve"> and assessment activities for the </w:t>
      </w:r>
      <w:r w:rsidR="00B60D0D" w:rsidRPr="00F16B52">
        <w:t>TOR R1</w:t>
      </w:r>
      <w:r w:rsidRPr="00F16B52">
        <w:t xml:space="preserve"> 202</w:t>
      </w:r>
      <w:r w:rsidR="00B60D0D" w:rsidRPr="00F16B52">
        <w:t xml:space="preserve">4 </w:t>
      </w:r>
      <w:r w:rsidRPr="00F16B52">
        <w:t xml:space="preserve">periodic shutdown, together with the claims, arguments and evidence presented by the licensee in its request for </w:t>
      </w:r>
      <w:r w:rsidR="00094214">
        <w:t>c</w:t>
      </w:r>
      <w:r w:rsidRPr="00F16B52">
        <w:t>onsent to start</w:t>
      </w:r>
      <w:r w:rsidR="00094214">
        <w:t xml:space="preserve"> </w:t>
      </w:r>
      <w:r w:rsidRPr="00F16B52">
        <w:t xml:space="preserve">up </w:t>
      </w:r>
      <w:r w:rsidR="00B60D0D" w:rsidRPr="00F16B52">
        <w:t>TOR R1</w:t>
      </w:r>
      <w:r w:rsidRPr="00F16B52">
        <w:t>, I am satisfied that:</w:t>
      </w:r>
    </w:p>
    <w:p w14:paraId="227630DE" w14:textId="110D3F1C" w:rsidR="005871A6" w:rsidRPr="00F16B52" w:rsidRDefault="005871A6" w:rsidP="00D54A6E">
      <w:pPr>
        <w:pStyle w:val="Bulletlist1"/>
      </w:pPr>
      <w:r w:rsidRPr="00F16B52">
        <w:t xml:space="preserve">The EIMT requirements specified in the station’s </w:t>
      </w:r>
      <w:r w:rsidR="00CD734E">
        <w:t>maintenance schedule</w:t>
      </w:r>
      <w:r w:rsidR="00CD734E" w:rsidRPr="00F16B52">
        <w:t xml:space="preserve"> </w:t>
      </w:r>
      <w:r w:rsidRPr="00F16B52">
        <w:t xml:space="preserve">in support of LC 30 have been complied with. Where </w:t>
      </w:r>
      <w:r w:rsidR="00CD734E">
        <w:t>maintenance schedule</w:t>
      </w:r>
      <w:r w:rsidR="00CD734E" w:rsidRPr="00F16B52">
        <w:t xml:space="preserve"> </w:t>
      </w:r>
      <w:r w:rsidRPr="00F16B52">
        <w:t>activities have been deferred</w:t>
      </w:r>
      <w:r w:rsidR="00094214">
        <w:t>,</w:t>
      </w:r>
      <w:r w:rsidRPr="00F16B52">
        <w:t xml:space="preserve"> appropriate safety justification</w:t>
      </w:r>
      <w:r w:rsidR="00CB7E7F">
        <w:t>s</w:t>
      </w:r>
      <w:r w:rsidRPr="00F16B52">
        <w:t xml:space="preserve"> ha</w:t>
      </w:r>
      <w:r w:rsidR="00CB7E7F">
        <w:t>ve</w:t>
      </w:r>
      <w:r w:rsidRPr="00F16B52">
        <w:t xml:space="preserve"> been provided</w:t>
      </w:r>
      <w:r w:rsidR="00094214">
        <w:t>;</w:t>
      </w:r>
    </w:p>
    <w:p w14:paraId="2B3D667A" w14:textId="27CEE71F" w:rsidR="005871A6" w:rsidRPr="00F16B52" w:rsidRDefault="005871A6" w:rsidP="00D54A6E">
      <w:pPr>
        <w:pStyle w:val="Bulletlist1"/>
      </w:pPr>
      <w:r w:rsidRPr="00F16B52">
        <w:t xml:space="preserve">EIMT has been carried out by SQEP, with an appropriate level of supervision and quality assurance in place commensurate with </w:t>
      </w:r>
      <w:r w:rsidR="007B5996">
        <w:t>the</w:t>
      </w:r>
      <w:r w:rsidR="007B5996" w:rsidRPr="00F16B52">
        <w:t xml:space="preserve"> </w:t>
      </w:r>
      <w:r w:rsidRPr="00F16B52">
        <w:t>safety function</w:t>
      </w:r>
      <w:r w:rsidR="007B5996" w:rsidRPr="007B5996">
        <w:t xml:space="preserve"> of a</w:t>
      </w:r>
      <w:r w:rsidR="003246BB">
        <w:t>n</w:t>
      </w:r>
      <w:r w:rsidR="007B5996" w:rsidRPr="007B5996">
        <w:t xml:space="preserve"> SS</w:t>
      </w:r>
      <w:r w:rsidR="003246BB">
        <w:t>C</w:t>
      </w:r>
      <w:r w:rsidR="00094214">
        <w:t>; and</w:t>
      </w:r>
    </w:p>
    <w:p w14:paraId="6D912824" w14:textId="77777777" w:rsidR="005871A6" w:rsidRPr="00F16B52" w:rsidRDefault="005871A6" w:rsidP="00D54A6E">
      <w:pPr>
        <w:pStyle w:val="Bulletlist1"/>
      </w:pPr>
      <w:r w:rsidRPr="00F16B52">
        <w:t>Safety issues identified by the licensee during the shutdown have been adequately addressed with suitable and sufficient safety justification that relevant safety case limits and conditions are not challenged.</w:t>
      </w:r>
    </w:p>
    <w:p w14:paraId="74BDD467" w14:textId="0AFA100C" w:rsidR="005871A6" w:rsidRPr="00F16B52" w:rsidRDefault="005871A6" w:rsidP="00D323C9">
      <w:pPr>
        <w:pStyle w:val="NumList1"/>
      </w:pPr>
      <w:r w:rsidRPr="00F16B52">
        <w:t xml:space="preserve">There remain some outstanding activities to complete as part of reactor start-up and completion of these activities will be reported to ONR in the 28-day report, or in specific documents that are not required prior to giving </w:t>
      </w:r>
      <w:r w:rsidR="00094214">
        <w:t>c</w:t>
      </w:r>
      <w:r w:rsidRPr="00F16B52">
        <w:t>onsent to start</w:t>
      </w:r>
      <w:r w:rsidR="00094214">
        <w:t xml:space="preserve"> </w:t>
      </w:r>
      <w:r w:rsidRPr="00F16B52">
        <w:t xml:space="preserve">up. </w:t>
      </w:r>
    </w:p>
    <w:p w14:paraId="054B2A42" w14:textId="3442C0EA" w:rsidR="00777BCE" w:rsidRPr="00F16B52" w:rsidRDefault="005871A6" w:rsidP="00D323C9">
      <w:pPr>
        <w:pStyle w:val="NumList1"/>
      </w:pPr>
      <w:r w:rsidRPr="00F16B52">
        <w:t xml:space="preserve">In conclusion, no matters of concern have been identified that would prevent ONR giving </w:t>
      </w:r>
      <w:r w:rsidR="00FB7215">
        <w:t>c</w:t>
      </w:r>
      <w:r w:rsidRPr="00F16B52">
        <w:t xml:space="preserve">onsent for </w:t>
      </w:r>
      <w:r w:rsidR="004A0584" w:rsidRPr="00F16B52">
        <w:t>TOR</w:t>
      </w:r>
      <w:r w:rsidRPr="00F16B52">
        <w:t xml:space="preserve"> R</w:t>
      </w:r>
      <w:r w:rsidR="004A0584" w:rsidRPr="00F16B52">
        <w:t>1</w:t>
      </w:r>
      <w:r w:rsidRPr="00F16B52">
        <w:t xml:space="preserve"> to start</w:t>
      </w:r>
      <w:r w:rsidR="00FB7215">
        <w:t xml:space="preserve"> </w:t>
      </w:r>
      <w:r w:rsidRPr="00F16B52">
        <w:t>up following its 202</w:t>
      </w:r>
      <w:r w:rsidR="004A0584" w:rsidRPr="00F16B52">
        <w:t>4</w:t>
      </w:r>
      <w:r w:rsidRPr="00F16B52">
        <w:t xml:space="preserve"> periodic shutdown.</w:t>
      </w:r>
    </w:p>
    <w:p w14:paraId="3AD06306" w14:textId="16D2DEFB" w:rsidR="0038766B" w:rsidRPr="00F16B52" w:rsidRDefault="00777BCE" w:rsidP="00D323C9">
      <w:pPr>
        <w:pStyle w:val="Heading1"/>
      </w:pPr>
      <w:bookmarkStart w:id="35" w:name="_Toc185607078"/>
      <w:r w:rsidRPr="00F16B52">
        <w:t>Recommendations</w:t>
      </w:r>
      <w:bookmarkEnd w:id="35"/>
    </w:p>
    <w:bookmarkEnd w:id="5"/>
    <w:p w14:paraId="7EF374FD" w14:textId="49931695" w:rsidR="00AC2E98" w:rsidRPr="00F16B52" w:rsidRDefault="0048786E" w:rsidP="00D323C9">
      <w:pPr>
        <w:pStyle w:val="NumList1"/>
      </w:pPr>
      <w:r w:rsidRPr="00F16B52">
        <w:t xml:space="preserve">ONR should issue </w:t>
      </w:r>
      <w:r w:rsidR="00FB7215">
        <w:t>l</w:t>
      </w:r>
      <w:r w:rsidRPr="00F16B52">
        <w:t xml:space="preserve">icence </w:t>
      </w:r>
      <w:r w:rsidR="00FB7215">
        <w:t>i</w:t>
      </w:r>
      <w:r w:rsidRPr="00F16B52">
        <w:t xml:space="preserve">nstrument </w:t>
      </w:r>
      <w:r w:rsidR="00D372FC" w:rsidRPr="00F16B52">
        <w:t>567</w:t>
      </w:r>
      <w:r w:rsidRPr="00F16B52">
        <w:t xml:space="preserve">, giving </w:t>
      </w:r>
      <w:r w:rsidR="003369B9">
        <w:t>c</w:t>
      </w:r>
      <w:r w:rsidRPr="00F16B52">
        <w:t>onsent to start</w:t>
      </w:r>
      <w:r w:rsidR="003369B9">
        <w:t xml:space="preserve"> </w:t>
      </w:r>
      <w:r w:rsidRPr="00F16B52">
        <w:t xml:space="preserve">up </w:t>
      </w:r>
      <w:proofErr w:type="spellStart"/>
      <w:r w:rsidRPr="00F16B52">
        <w:t>Torness</w:t>
      </w:r>
      <w:proofErr w:type="spellEnd"/>
      <w:r w:rsidRPr="00F16B52">
        <w:t xml:space="preserve"> Reactor 1 following its 2024 periodic shutdown.</w:t>
      </w:r>
    </w:p>
    <w:p w14:paraId="57935867" w14:textId="77777777" w:rsidR="006E7BFF" w:rsidRPr="00F16B52" w:rsidRDefault="006E7BFF" w:rsidP="00D323C9">
      <w:pPr>
        <w:pStyle w:val="NumList1"/>
        <w:numPr>
          <w:ilvl w:val="0"/>
          <w:numId w:val="0"/>
        </w:numPr>
        <w:ind w:left="851" w:hanging="851"/>
      </w:pPr>
    </w:p>
    <w:p w14:paraId="58B06019" w14:textId="77777777" w:rsidR="006E7BFF" w:rsidRPr="00F16B52" w:rsidRDefault="006E7BFF" w:rsidP="00D323C9">
      <w:pPr>
        <w:pStyle w:val="NumList1"/>
        <w:numPr>
          <w:ilvl w:val="0"/>
          <w:numId w:val="0"/>
        </w:numPr>
        <w:ind w:left="851" w:hanging="851"/>
      </w:pPr>
    </w:p>
    <w:p w14:paraId="7A972664" w14:textId="7E564C13" w:rsidR="0059276A" w:rsidRPr="00F16B52" w:rsidRDefault="0059276A" w:rsidP="00D323C9">
      <w:pPr>
        <w:pStyle w:val="NumList1"/>
        <w:numPr>
          <w:ilvl w:val="0"/>
          <w:numId w:val="0"/>
        </w:numPr>
        <w:ind w:left="851" w:hanging="851"/>
        <w:sectPr w:rsidR="0059276A" w:rsidRPr="00F16B52" w:rsidSect="00B82646">
          <w:pgSz w:w="11906" w:h="16838" w:code="9"/>
          <w:pgMar w:top="1440" w:right="1080" w:bottom="1440" w:left="1080" w:header="397" w:footer="397" w:gutter="0"/>
          <w:cols w:space="312"/>
          <w:docGrid w:linePitch="360"/>
        </w:sectPr>
      </w:pPr>
    </w:p>
    <w:bookmarkStart w:id="36" w:name="_Toc185607079" w:displacedByCustomXml="next"/>
    <w:sdt>
      <w:sdtPr>
        <w:rPr>
          <w:sz w:val="24"/>
        </w:rPr>
        <w:id w:val="1663974676"/>
        <w:docPartObj>
          <w:docPartGallery w:val="Bibliographies"/>
          <w:docPartUnique/>
        </w:docPartObj>
      </w:sdtPr>
      <w:sdtEndPr/>
      <w:sdtContent>
        <w:p w14:paraId="0D94562E" w14:textId="77777777" w:rsidR="00E84990" w:rsidRDefault="00AC2E98">
          <w:pPr>
            <w:pStyle w:val="Heading1"/>
            <w:numPr>
              <w:ilvl w:val="0"/>
              <w:numId w:val="0"/>
            </w:numPr>
          </w:pPr>
          <w:r w:rsidRPr="00F16B52">
            <w:t>References</w:t>
          </w:r>
          <w:bookmarkEnd w:id="36"/>
        </w:p>
        <w:sdt>
          <w:sdtPr>
            <w:id w:val="-573587230"/>
            <w:bibliography/>
          </w:sdtPr>
          <w:sdtEndPr/>
          <w:sdtContent>
            <w:p w14:paraId="664C3491" w14:textId="77777777" w:rsidR="00F117CB" w:rsidRDefault="00AC2E98" w:rsidP="00D323C9">
              <w:pPr>
                <w:rPr>
                  <w:rFonts w:ascii="Calibri" w:hAnsi="Calibri"/>
                  <w:noProof/>
                  <w:sz w:val="20"/>
                  <w:szCs w:val="20"/>
                  <w:lang w:eastAsia="en-GB" w:bidi="ar-SA"/>
                </w:rPr>
              </w:pPr>
              <w:r w:rsidRPr="00F16B52">
                <w:rPr>
                  <w:sz w:val="48"/>
                </w:rPr>
                <w:fldChar w:fldCharType="begin"/>
              </w:r>
              <w:r w:rsidRPr="00F16B52">
                <w:instrText xml:space="preserve"> BIBLIOGRAPHY </w:instrText>
              </w:r>
              <w:r w:rsidRPr="00F16B52">
                <w:rPr>
                  <w:sz w:val="48"/>
                </w:rP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9270"/>
              </w:tblGrid>
              <w:tr w:rsidR="00F117CB" w14:paraId="691DD117" w14:textId="77777777">
                <w:trPr>
                  <w:divId w:val="1974675691"/>
                  <w:tblCellSpacing w:w="15" w:type="dxa"/>
                </w:trPr>
                <w:tc>
                  <w:tcPr>
                    <w:tcW w:w="50" w:type="pct"/>
                    <w:hideMark/>
                  </w:tcPr>
                  <w:p w14:paraId="668A815B" w14:textId="34DB90BB" w:rsidR="00F117CB" w:rsidRDefault="00F117CB">
                    <w:pPr>
                      <w:pStyle w:val="Bibliography"/>
                      <w:rPr>
                        <w:noProof/>
                        <w:szCs w:val="24"/>
                      </w:rPr>
                    </w:pPr>
                    <w:r>
                      <w:rPr>
                        <w:noProof/>
                      </w:rPr>
                      <w:t xml:space="preserve">[1] </w:t>
                    </w:r>
                  </w:p>
                </w:tc>
                <w:tc>
                  <w:tcPr>
                    <w:tcW w:w="0" w:type="auto"/>
                    <w:hideMark/>
                  </w:tcPr>
                  <w:p w14:paraId="6A91740C" w14:textId="77777777" w:rsidR="00F117CB" w:rsidRDefault="00F117CB">
                    <w:pPr>
                      <w:pStyle w:val="Bibliography"/>
                      <w:rPr>
                        <w:noProof/>
                      </w:rPr>
                    </w:pPr>
                    <w:r>
                      <w:rPr>
                        <w:noProof/>
                      </w:rPr>
                      <w:t xml:space="preserve">EDF, NSL/TOR/50773, Request for Consent to Start-up Reactor 1 Following 2024 Periodic Shutdown, CM9: 2024/25667, ONRW-2019369590-10104. </w:t>
                    </w:r>
                  </w:p>
                </w:tc>
              </w:tr>
              <w:tr w:rsidR="00F117CB" w14:paraId="652FD940" w14:textId="77777777">
                <w:trPr>
                  <w:divId w:val="1974675691"/>
                  <w:tblCellSpacing w:w="15" w:type="dxa"/>
                </w:trPr>
                <w:tc>
                  <w:tcPr>
                    <w:tcW w:w="50" w:type="pct"/>
                    <w:hideMark/>
                  </w:tcPr>
                  <w:p w14:paraId="37EB4C4D" w14:textId="77777777" w:rsidR="00F117CB" w:rsidRDefault="00F117CB">
                    <w:pPr>
                      <w:pStyle w:val="Bibliography"/>
                      <w:rPr>
                        <w:noProof/>
                      </w:rPr>
                    </w:pPr>
                    <w:r>
                      <w:rPr>
                        <w:noProof/>
                      </w:rPr>
                      <w:t xml:space="preserve">[2] </w:t>
                    </w:r>
                  </w:p>
                </w:tc>
                <w:tc>
                  <w:tcPr>
                    <w:tcW w:w="0" w:type="auto"/>
                    <w:hideMark/>
                  </w:tcPr>
                  <w:p w14:paraId="58DB03DB" w14:textId="77777777" w:rsidR="00F117CB" w:rsidRDefault="00F117CB">
                    <w:pPr>
                      <w:pStyle w:val="Bibliography"/>
                      <w:rPr>
                        <w:noProof/>
                      </w:rPr>
                    </w:pPr>
                    <w:r>
                      <w:rPr>
                        <w:noProof/>
                      </w:rPr>
                      <w:t xml:space="preserve">ONR, Torness Licence Instrument number 6 for Nuclear Site Licence Sc. 14 issued 28 March 1996, Unique Document No TOR 70861N, CM9: 2017/208271. </w:t>
                    </w:r>
                  </w:p>
                </w:tc>
              </w:tr>
              <w:tr w:rsidR="00F117CB" w14:paraId="0FF94597" w14:textId="77777777">
                <w:trPr>
                  <w:divId w:val="1974675691"/>
                  <w:tblCellSpacing w:w="15" w:type="dxa"/>
                </w:trPr>
                <w:tc>
                  <w:tcPr>
                    <w:tcW w:w="50" w:type="pct"/>
                    <w:hideMark/>
                  </w:tcPr>
                  <w:p w14:paraId="77AE4D47" w14:textId="77777777" w:rsidR="00F117CB" w:rsidRDefault="00F117CB">
                    <w:pPr>
                      <w:pStyle w:val="Bibliography"/>
                      <w:rPr>
                        <w:noProof/>
                      </w:rPr>
                    </w:pPr>
                    <w:r>
                      <w:rPr>
                        <w:noProof/>
                      </w:rPr>
                      <w:t xml:space="preserve">[3] </w:t>
                    </w:r>
                  </w:p>
                </w:tc>
                <w:tc>
                  <w:tcPr>
                    <w:tcW w:w="0" w:type="auto"/>
                    <w:hideMark/>
                  </w:tcPr>
                  <w:p w14:paraId="74D7A59C" w14:textId="77777777" w:rsidR="00F117CB" w:rsidRDefault="00F117CB">
                    <w:pPr>
                      <w:pStyle w:val="Bibliography"/>
                      <w:rPr>
                        <w:noProof/>
                      </w:rPr>
                    </w:pPr>
                    <w:r>
                      <w:rPr>
                        <w:noProof/>
                      </w:rPr>
                      <w:t xml:space="preserve">ONR, Licence Instrument (LI) 562 - Consent to Start-up Torness Reactor 1 after its 2021 Periodic Shutdown, Unique Number: TOR71439N, CM9: 2021/29638. </w:t>
                    </w:r>
                  </w:p>
                </w:tc>
              </w:tr>
              <w:tr w:rsidR="00F117CB" w14:paraId="3B05DD9D" w14:textId="77777777">
                <w:trPr>
                  <w:divId w:val="1974675691"/>
                  <w:tblCellSpacing w:w="15" w:type="dxa"/>
                </w:trPr>
                <w:tc>
                  <w:tcPr>
                    <w:tcW w:w="50" w:type="pct"/>
                    <w:hideMark/>
                  </w:tcPr>
                  <w:p w14:paraId="68EF6554" w14:textId="77777777" w:rsidR="00F117CB" w:rsidRDefault="00F117CB">
                    <w:pPr>
                      <w:pStyle w:val="Bibliography"/>
                      <w:rPr>
                        <w:noProof/>
                      </w:rPr>
                    </w:pPr>
                    <w:r>
                      <w:rPr>
                        <w:noProof/>
                      </w:rPr>
                      <w:t xml:space="preserve">[4] </w:t>
                    </w:r>
                  </w:p>
                </w:tc>
                <w:tc>
                  <w:tcPr>
                    <w:tcW w:w="0" w:type="auto"/>
                    <w:hideMark/>
                  </w:tcPr>
                  <w:p w14:paraId="430F3F8D" w14:textId="77777777" w:rsidR="00F117CB" w:rsidRDefault="00F117CB">
                    <w:pPr>
                      <w:pStyle w:val="Bibliography"/>
                      <w:rPr>
                        <w:noProof/>
                      </w:rPr>
                    </w:pPr>
                    <w:r>
                      <w:rPr>
                        <w:noProof/>
                      </w:rPr>
                      <w:t xml:space="preserve">EDF, S13R1 (2024) Torness Statutory Outage Intentions Document, ONRW-2019369590-4839. </w:t>
                    </w:r>
                  </w:p>
                </w:tc>
              </w:tr>
              <w:tr w:rsidR="00F117CB" w14:paraId="462D30C5" w14:textId="77777777">
                <w:trPr>
                  <w:divId w:val="1974675691"/>
                  <w:tblCellSpacing w:w="15" w:type="dxa"/>
                </w:trPr>
                <w:tc>
                  <w:tcPr>
                    <w:tcW w:w="50" w:type="pct"/>
                    <w:hideMark/>
                  </w:tcPr>
                  <w:p w14:paraId="6B139E42" w14:textId="77777777" w:rsidR="00F117CB" w:rsidRDefault="00F117CB">
                    <w:pPr>
                      <w:pStyle w:val="Bibliography"/>
                      <w:rPr>
                        <w:noProof/>
                      </w:rPr>
                    </w:pPr>
                    <w:r>
                      <w:rPr>
                        <w:noProof/>
                      </w:rPr>
                      <w:t xml:space="preserve">[5] </w:t>
                    </w:r>
                  </w:p>
                </w:tc>
                <w:tc>
                  <w:tcPr>
                    <w:tcW w:w="0" w:type="auto"/>
                    <w:hideMark/>
                  </w:tcPr>
                  <w:p w14:paraId="6AAB3C17" w14:textId="77777777" w:rsidR="00F117CB" w:rsidRDefault="00F117CB">
                    <w:pPr>
                      <w:pStyle w:val="Bibliography"/>
                      <w:rPr>
                        <w:noProof/>
                      </w:rPr>
                    </w:pPr>
                    <w:r>
                      <w:rPr>
                        <w:noProof/>
                      </w:rPr>
                      <w:t xml:space="preserve">ONR, Assessment Report AR-01407 - Metallic Structural Integrity Assessment of the Torness Reactor 1 Statutory Outage 2024 (S13R1). </w:t>
                    </w:r>
                  </w:p>
                </w:tc>
              </w:tr>
              <w:tr w:rsidR="00F117CB" w14:paraId="72F28715" w14:textId="77777777">
                <w:trPr>
                  <w:divId w:val="1974675691"/>
                  <w:tblCellSpacing w:w="15" w:type="dxa"/>
                </w:trPr>
                <w:tc>
                  <w:tcPr>
                    <w:tcW w:w="50" w:type="pct"/>
                    <w:hideMark/>
                  </w:tcPr>
                  <w:p w14:paraId="4EB4DD6B" w14:textId="77777777" w:rsidR="00F117CB" w:rsidRDefault="00F117CB">
                    <w:pPr>
                      <w:pStyle w:val="Bibliography"/>
                      <w:rPr>
                        <w:noProof/>
                      </w:rPr>
                    </w:pPr>
                    <w:r>
                      <w:rPr>
                        <w:noProof/>
                      </w:rPr>
                      <w:t xml:space="preserve">[6] </w:t>
                    </w:r>
                  </w:p>
                </w:tc>
                <w:tc>
                  <w:tcPr>
                    <w:tcW w:w="0" w:type="auto"/>
                    <w:hideMark/>
                  </w:tcPr>
                  <w:p w14:paraId="0B9F2246" w14:textId="77777777" w:rsidR="00F117CB" w:rsidRDefault="00F117CB">
                    <w:pPr>
                      <w:pStyle w:val="Bibliography"/>
                      <w:rPr>
                        <w:noProof/>
                      </w:rPr>
                    </w:pPr>
                    <w:r>
                      <w:rPr>
                        <w:noProof/>
                      </w:rPr>
                      <w:t xml:space="preserve">ONR, Inspection Report IR-53037 - Metallic Structural Integrity Inspection of Torness Reactor 1 Statutory Outage 2024 (S13R1). </w:t>
                    </w:r>
                  </w:p>
                </w:tc>
              </w:tr>
              <w:tr w:rsidR="00F117CB" w14:paraId="467617A9" w14:textId="77777777">
                <w:trPr>
                  <w:divId w:val="1974675691"/>
                  <w:tblCellSpacing w:w="15" w:type="dxa"/>
                </w:trPr>
                <w:tc>
                  <w:tcPr>
                    <w:tcW w:w="50" w:type="pct"/>
                    <w:hideMark/>
                  </w:tcPr>
                  <w:p w14:paraId="5D351E8C" w14:textId="77777777" w:rsidR="00F117CB" w:rsidRDefault="00F117CB">
                    <w:pPr>
                      <w:pStyle w:val="Bibliography"/>
                      <w:rPr>
                        <w:noProof/>
                      </w:rPr>
                    </w:pPr>
                    <w:r>
                      <w:rPr>
                        <w:noProof/>
                      </w:rPr>
                      <w:t xml:space="preserve">[7] </w:t>
                    </w:r>
                  </w:p>
                </w:tc>
                <w:tc>
                  <w:tcPr>
                    <w:tcW w:w="0" w:type="auto"/>
                    <w:hideMark/>
                  </w:tcPr>
                  <w:p w14:paraId="59E1CCAE" w14:textId="77777777" w:rsidR="00F117CB" w:rsidRDefault="00F117CB">
                    <w:pPr>
                      <w:pStyle w:val="Bibliography"/>
                      <w:rPr>
                        <w:noProof/>
                      </w:rPr>
                    </w:pPr>
                    <w:r>
                      <w:rPr>
                        <w:noProof/>
                      </w:rPr>
                      <w:t xml:space="preserve">ONR, Assessment Report AR-01462 - Graphite Structural Integrity Assessment of the Torness Reactor 1 Graphite Core Inspection Findings - Statutory Outage 2024 (S13R1). </w:t>
                    </w:r>
                  </w:p>
                </w:tc>
              </w:tr>
              <w:tr w:rsidR="00F117CB" w14:paraId="0265A866" w14:textId="77777777">
                <w:trPr>
                  <w:divId w:val="1974675691"/>
                  <w:tblCellSpacing w:w="15" w:type="dxa"/>
                </w:trPr>
                <w:tc>
                  <w:tcPr>
                    <w:tcW w:w="50" w:type="pct"/>
                    <w:hideMark/>
                  </w:tcPr>
                  <w:p w14:paraId="3B76902D" w14:textId="77777777" w:rsidR="00F117CB" w:rsidRDefault="00F117CB">
                    <w:pPr>
                      <w:pStyle w:val="Bibliography"/>
                      <w:rPr>
                        <w:noProof/>
                      </w:rPr>
                    </w:pPr>
                    <w:r>
                      <w:rPr>
                        <w:noProof/>
                      </w:rPr>
                      <w:t xml:space="preserve">[8] </w:t>
                    </w:r>
                  </w:p>
                </w:tc>
                <w:tc>
                  <w:tcPr>
                    <w:tcW w:w="0" w:type="auto"/>
                    <w:hideMark/>
                  </w:tcPr>
                  <w:p w14:paraId="4E85E9C2" w14:textId="77777777" w:rsidR="00F117CB" w:rsidRDefault="00F117CB">
                    <w:pPr>
                      <w:pStyle w:val="Bibliography"/>
                      <w:rPr>
                        <w:noProof/>
                      </w:rPr>
                    </w:pPr>
                    <w:r>
                      <w:rPr>
                        <w:noProof/>
                      </w:rPr>
                      <w:t xml:space="preserve">ONR, Inspection Report IR-53301 - Graphite Structural Integrity Inspection of Torness Reactor 1 Statutory Outage 2024 (S13R1). </w:t>
                    </w:r>
                  </w:p>
                </w:tc>
              </w:tr>
              <w:tr w:rsidR="00F117CB" w14:paraId="4543EFA3" w14:textId="77777777">
                <w:trPr>
                  <w:divId w:val="1974675691"/>
                  <w:tblCellSpacing w:w="15" w:type="dxa"/>
                </w:trPr>
                <w:tc>
                  <w:tcPr>
                    <w:tcW w:w="50" w:type="pct"/>
                    <w:hideMark/>
                  </w:tcPr>
                  <w:p w14:paraId="10F9FA45" w14:textId="77777777" w:rsidR="00F117CB" w:rsidRDefault="00F117CB">
                    <w:pPr>
                      <w:pStyle w:val="Bibliography"/>
                      <w:rPr>
                        <w:noProof/>
                      </w:rPr>
                    </w:pPr>
                    <w:r>
                      <w:rPr>
                        <w:noProof/>
                      </w:rPr>
                      <w:t xml:space="preserve">[9] </w:t>
                    </w:r>
                  </w:p>
                </w:tc>
                <w:tc>
                  <w:tcPr>
                    <w:tcW w:w="0" w:type="auto"/>
                    <w:hideMark/>
                  </w:tcPr>
                  <w:p w14:paraId="6102D8CC" w14:textId="77777777" w:rsidR="00F117CB" w:rsidRDefault="00F117CB">
                    <w:pPr>
                      <w:pStyle w:val="Bibliography"/>
                      <w:rPr>
                        <w:noProof/>
                      </w:rPr>
                    </w:pPr>
                    <w:r>
                      <w:rPr>
                        <w:noProof/>
                      </w:rPr>
                      <w:t xml:space="preserve">ONR, Inspection Report IR-53392 - Electrical Engineering Inspection of Torness Reactor 1 Statutory Outage 2024 (S13R1). </w:t>
                    </w:r>
                  </w:p>
                </w:tc>
              </w:tr>
              <w:tr w:rsidR="00F117CB" w14:paraId="026066FB" w14:textId="77777777">
                <w:trPr>
                  <w:divId w:val="1974675691"/>
                  <w:tblCellSpacing w:w="15" w:type="dxa"/>
                </w:trPr>
                <w:tc>
                  <w:tcPr>
                    <w:tcW w:w="50" w:type="pct"/>
                    <w:hideMark/>
                  </w:tcPr>
                  <w:p w14:paraId="5A4D1EC6" w14:textId="77777777" w:rsidR="00F117CB" w:rsidRDefault="00F117CB">
                    <w:pPr>
                      <w:pStyle w:val="Bibliography"/>
                      <w:rPr>
                        <w:noProof/>
                      </w:rPr>
                    </w:pPr>
                    <w:r>
                      <w:rPr>
                        <w:noProof/>
                      </w:rPr>
                      <w:t xml:space="preserve">[10] </w:t>
                    </w:r>
                  </w:p>
                </w:tc>
                <w:tc>
                  <w:tcPr>
                    <w:tcW w:w="0" w:type="auto"/>
                    <w:hideMark/>
                  </w:tcPr>
                  <w:p w14:paraId="5BA2749C" w14:textId="77777777" w:rsidR="00F117CB" w:rsidRDefault="00F117CB">
                    <w:pPr>
                      <w:pStyle w:val="Bibliography"/>
                      <w:rPr>
                        <w:noProof/>
                      </w:rPr>
                    </w:pPr>
                    <w:r>
                      <w:rPr>
                        <w:noProof/>
                      </w:rPr>
                      <w:t xml:space="preserve">ONR, Inspection Report IR-53384 - Chemistry Inspection of Torness Reactor 1 Statutory Outage 2024 (S13R1). </w:t>
                    </w:r>
                  </w:p>
                </w:tc>
              </w:tr>
              <w:tr w:rsidR="00F117CB" w14:paraId="2A8DEA13" w14:textId="77777777">
                <w:trPr>
                  <w:divId w:val="1974675691"/>
                  <w:tblCellSpacing w:w="15" w:type="dxa"/>
                </w:trPr>
                <w:tc>
                  <w:tcPr>
                    <w:tcW w:w="50" w:type="pct"/>
                    <w:hideMark/>
                  </w:tcPr>
                  <w:p w14:paraId="475B6AA6" w14:textId="77777777" w:rsidR="00F117CB" w:rsidRDefault="00F117CB">
                    <w:pPr>
                      <w:pStyle w:val="Bibliography"/>
                      <w:rPr>
                        <w:noProof/>
                      </w:rPr>
                    </w:pPr>
                    <w:r>
                      <w:rPr>
                        <w:noProof/>
                      </w:rPr>
                      <w:t xml:space="preserve">[11] </w:t>
                    </w:r>
                  </w:p>
                </w:tc>
                <w:tc>
                  <w:tcPr>
                    <w:tcW w:w="0" w:type="auto"/>
                    <w:hideMark/>
                  </w:tcPr>
                  <w:p w14:paraId="19173661" w14:textId="77777777" w:rsidR="00F117CB" w:rsidRDefault="00F117CB">
                    <w:pPr>
                      <w:pStyle w:val="Bibliography"/>
                      <w:rPr>
                        <w:noProof/>
                      </w:rPr>
                    </w:pPr>
                    <w:r>
                      <w:rPr>
                        <w:noProof/>
                      </w:rPr>
                      <w:t xml:space="preserve">ONR, Inspection Report IR-53243 - Control and Instrumentation Inspection of Torness Reactor 1 Statutory Outage 2024 (S13R1). </w:t>
                    </w:r>
                  </w:p>
                </w:tc>
              </w:tr>
              <w:tr w:rsidR="00F117CB" w14:paraId="7AC2B2BD" w14:textId="77777777">
                <w:trPr>
                  <w:divId w:val="1974675691"/>
                  <w:tblCellSpacing w:w="15" w:type="dxa"/>
                </w:trPr>
                <w:tc>
                  <w:tcPr>
                    <w:tcW w:w="50" w:type="pct"/>
                    <w:hideMark/>
                  </w:tcPr>
                  <w:p w14:paraId="2159B5A5" w14:textId="77777777" w:rsidR="00F117CB" w:rsidRDefault="00F117CB">
                    <w:pPr>
                      <w:pStyle w:val="Bibliography"/>
                      <w:rPr>
                        <w:noProof/>
                      </w:rPr>
                    </w:pPr>
                    <w:r>
                      <w:rPr>
                        <w:noProof/>
                      </w:rPr>
                      <w:t xml:space="preserve">[12] </w:t>
                    </w:r>
                  </w:p>
                </w:tc>
                <w:tc>
                  <w:tcPr>
                    <w:tcW w:w="0" w:type="auto"/>
                    <w:hideMark/>
                  </w:tcPr>
                  <w:p w14:paraId="099A2D26" w14:textId="77777777" w:rsidR="00F117CB" w:rsidRDefault="00F117CB">
                    <w:pPr>
                      <w:pStyle w:val="Bibliography"/>
                      <w:rPr>
                        <w:noProof/>
                      </w:rPr>
                    </w:pPr>
                    <w:r>
                      <w:rPr>
                        <w:noProof/>
                      </w:rPr>
                      <w:t xml:space="preserve">ONR, Inspection Report IR-53411 - Mechanical Engineering Inspection of Torness Reactor 1 Statutory Outage 2024 (S13R1). </w:t>
                    </w:r>
                  </w:p>
                </w:tc>
              </w:tr>
              <w:tr w:rsidR="00F117CB" w14:paraId="1A12F3C8" w14:textId="77777777">
                <w:trPr>
                  <w:divId w:val="1974675691"/>
                  <w:tblCellSpacing w:w="15" w:type="dxa"/>
                </w:trPr>
                <w:tc>
                  <w:tcPr>
                    <w:tcW w:w="50" w:type="pct"/>
                    <w:hideMark/>
                  </w:tcPr>
                  <w:p w14:paraId="1A4FF5BF" w14:textId="77777777" w:rsidR="00F117CB" w:rsidRDefault="00F117CB">
                    <w:pPr>
                      <w:pStyle w:val="Bibliography"/>
                      <w:rPr>
                        <w:noProof/>
                      </w:rPr>
                    </w:pPr>
                    <w:r>
                      <w:rPr>
                        <w:noProof/>
                      </w:rPr>
                      <w:t xml:space="preserve">[13] </w:t>
                    </w:r>
                  </w:p>
                </w:tc>
                <w:tc>
                  <w:tcPr>
                    <w:tcW w:w="0" w:type="auto"/>
                    <w:hideMark/>
                  </w:tcPr>
                  <w:p w14:paraId="0893683F" w14:textId="77777777" w:rsidR="00F117CB" w:rsidRDefault="00F117CB">
                    <w:pPr>
                      <w:pStyle w:val="Bibliography"/>
                      <w:rPr>
                        <w:noProof/>
                      </w:rPr>
                    </w:pPr>
                    <w:r>
                      <w:rPr>
                        <w:noProof/>
                      </w:rPr>
                      <w:t xml:space="preserve">ONR, Assessment Report AR-01503 - Civil Engineering Assessment of the Torness Reactor 1 Pre-Stressed Concrete Pressure Vessel - Statutory Outage 2024 (S13R1). </w:t>
                    </w:r>
                  </w:p>
                </w:tc>
              </w:tr>
              <w:tr w:rsidR="00F117CB" w14:paraId="145E857E" w14:textId="77777777">
                <w:trPr>
                  <w:divId w:val="1974675691"/>
                  <w:tblCellSpacing w:w="15" w:type="dxa"/>
                </w:trPr>
                <w:tc>
                  <w:tcPr>
                    <w:tcW w:w="50" w:type="pct"/>
                    <w:hideMark/>
                  </w:tcPr>
                  <w:p w14:paraId="641F10A7" w14:textId="77777777" w:rsidR="00F117CB" w:rsidRDefault="00F117CB">
                    <w:pPr>
                      <w:pStyle w:val="Bibliography"/>
                      <w:rPr>
                        <w:noProof/>
                      </w:rPr>
                    </w:pPr>
                    <w:r>
                      <w:rPr>
                        <w:noProof/>
                      </w:rPr>
                      <w:lastRenderedPageBreak/>
                      <w:t xml:space="preserve">[14] </w:t>
                    </w:r>
                  </w:p>
                </w:tc>
                <w:tc>
                  <w:tcPr>
                    <w:tcW w:w="0" w:type="auto"/>
                    <w:hideMark/>
                  </w:tcPr>
                  <w:p w14:paraId="16CEBE12" w14:textId="77777777" w:rsidR="00F117CB" w:rsidRDefault="00F117CB">
                    <w:pPr>
                      <w:pStyle w:val="Bibliography"/>
                      <w:rPr>
                        <w:noProof/>
                      </w:rPr>
                    </w:pPr>
                    <w:r>
                      <w:rPr>
                        <w:noProof/>
                      </w:rPr>
                      <w:t xml:space="preserve">ONR, Contact Record ONR-OFD-CR-23-743, Torness statutory outage planning process - Construction (Design and Management) Regulations 2015 on 22 March 2024, CM9: 2024/18745, ONRW-2019369590-9956. </w:t>
                    </w:r>
                  </w:p>
                </w:tc>
              </w:tr>
              <w:tr w:rsidR="00F117CB" w14:paraId="190EFC9F" w14:textId="77777777">
                <w:trPr>
                  <w:divId w:val="1974675691"/>
                  <w:tblCellSpacing w:w="15" w:type="dxa"/>
                </w:trPr>
                <w:tc>
                  <w:tcPr>
                    <w:tcW w:w="50" w:type="pct"/>
                    <w:hideMark/>
                  </w:tcPr>
                  <w:p w14:paraId="0933FB28" w14:textId="77777777" w:rsidR="00F117CB" w:rsidRDefault="00F117CB">
                    <w:pPr>
                      <w:pStyle w:val="Bibliography"/>
                      <w:rPr>
                        <w:noProof/>
                      </w:rPr>
                    </w:pPr>
                    <w:r>
                      <w:rPr>
                        <w:noProof/>
                      </w:rPr>
                      <w:t xml:space="preserve">[15] </w:t>
                    </w:r>
                  </w:p>
                </w:tc>
                <w:tc>
                  <w:tcPr>
                    <w:tcW w:w="0" w:type="auto"/>
                    <w:hideMark/>
                  </w:tcPr>
                  <w:p w14:paraId="2A36F2D7" w14:textId="77777777" w:rsidR="00F117CB" w:rsidRDefault="00F117CB">
                    <w:pPr>
                      <w:pStyle w:val="Bibliography"/>
                      <w:rPr>
                        <w:noProof/>
                      </w:rPr>
                    </w:pPr>
                    <w:r>
                      <w:rPr>
                        <w:noProof/>
                      </w:rPr>
                      <w:t xml:space="preserve">ONR, Contact Record ONR-OFD-CR-24-075, Torness R1, 2024 Periodic Shutdown, INA Early Outage Safety Review (EOSR) – 22 to 26 April 2024, ONRW-2019369590-9595. </w:t>
                    </w:r>
                  </w:p>
                </w:tc>
              </w:tr>
              <w:tr w:rsidR="00F117CB" w14:paraId="2672094E" w14:textId="77777777">
                <w:trPr>
                  <w:divId w:val="1974675691"/>
                  <w:tblCellSpacing w:w="15" w:type="dxa"/>
                </w:trPr>
                <w:tc>
                  <w:tcPr>
                    <w:tcW w:w="50" w:type="pct"/>
                    <w:hideMark/>
                  </w:tcPr>
                  <w:p w14:paraId="6EFE236B" w14:textId="77777777" w:rsidR="00F117CB" w:rsidRDefault="00F117CB">
                    <w:pPr>
                      <w:pStyle w:val="Bibliography"/>
                      <w:rPr>
                        <w:noProof/>
                      </w:rPr>
                    </w:pPr>
                    <w:r>
                      <w:rPr>
                        <w:noProof/>
                      </w:rPr>
                      <w:t xml:space="preserve">[16] </w:t>
                    </w:r>
                  </w:p>
                </w:tc>
                <w:tc>
                  <w:tcPr>
                    <w:tcW w:w="0" w:type="auto"/>
                    <w:hideMark/>
                  </w:tcPr>
                  <w:p w14:paraId="26A1C0E6" w14:textId="77777777" w:rsidR="00F117CB" w:rsidRDefault="00F117CB">
                    <w:pPr>
                      <w:pStyle w:val="Bibliography"/>
                      <w:rPr>
                        <w:noProof/>
                      </w:rPr>
                    </w:pPr>
                    <w:r>
                      <w:rPr>
                        <w:noProof/>
                      </w:rPr>
                      <w:t xml:space="preserve">ONR, Inspection Report IR-53385 - LC 26 Compliance Inspection - Torness Reactor 1 Statutory Outage 2024 (S13R1). </w:t>
                    </w:r>
                  </w:p>
                </w:tc>
              </w:tr>
              <w:tr w:rsidR="00F117CB" w14:paraId="620BA4BF" w14:textId="77777777">
                <w:trPr>
                  <w:divId w:val="1974675691"/>
                  <w:tblCellSpacing w:w="15" w:type="dxa"/>
                </w:trPr>
                <w:tc>
                  <w:tcPr>
                    <w:tcW w:w="50" w:type="pct"/>
                    <w:hideMark/>
                  </w:tcPr>
                  <w:p w14:paraId="7FDBAF54" w14:textId="77777777" w:rsidR="00F117CB" w:rsidRDefault="00F117CB">
                    <w:pPr>
                      <w:pStyle w:val="Bibliography"/>
                      <w:rPr>
                        <w:noProof/>
                      </w:rPr>
                    </w:pPr>
                    <w:r>
                      <w:rPr>
                        <w:noProof/>
                      </w:rPr>
                      <w:t xml:space="preserve">[17] </w:t>
                    </w:r>
                  </w:p>
                </w:tc>
                <w:tc>
                  <w:tcPr>
                    <w:tcW w:w="0" w:type="auto"/>
                    <w:hideMark/>
                  </w:tcPr>
                  <w:p w14:paraId="29E219FC" w14:textId="77777777" w:rsidR="00F117CB" w:rsidRDefault="00F117CB">
                    <w:pPr>
                      <w:pStyle w:val="Bibliography"/>
                      <w:rPr>
                        <w:noProof/>
                      </w:rPr>
                    </w:pPr>
                    <w:r>
                      <w:rPr>
                        <w:noProof/>
                      </w:rPr>
                      <w:t xml:space="preserve">ONR, Contact Record ONR-OFD-CR-23-423, Torness Reactor 1, 2024 Periodic Shutdown, Outage Intentions Meeting on 12 October 2023, ONRW-2019369590-4841. </w:t>
                    </w:r>
                  </w:p>
                </w:tc>
              </w:tr>
              <w:tr w:rsidR="00F117CB" w14:paraId="371D0AB5" w14:textId="77777777">
                <w:trPr>
                  <w:divId w:val="1974675691"/>
                  <w:tblCellSpacing w:w="15" w:type="dxa"/>
                </w:trPr>
                <w:tc>
                  <w:tcPr>
                    <w:tcW w:w="50" w:type="pct"/>
                    <w:hideMark/>
                  </w:tcPr>
                  <w:p w14:paraId="73BC292C" w14:textId="77777777" w:rsidR="00F117CB" w:rsidRDefault="00F117CB">
                    <w:pPr>
                      <w:pStyle w:val="Bibliography"/>
                      <w:rPr>
                        <w:noProof/>
                      </w:rPr>
                    </w:pPr>
                    <w:r>
                      <w:rPr>
                        <w:noProof/>
                      </w:rPr>
                      <w:t xml:space="preserve">[18] </w:t>
                    </w:r>
                  </w:p>
                </w:tc>
                <w:tc>
                  <w:tcPr>
                    <w:tcW w:w="0" w:type="auto"/>
                    <w:hideMark/>
                  </w:tcPr>
                  <w:p w14:paraId="14846B82" w14:textId="77777777" w:rsidR="00F117CB" w:rsidRDefault="00F117CB">
                    <w:pPr>
                      <w:pStyle w:val="Bibliography"/>
                      <w:rPr>
                        <w:noProof/>
                      </w:rPr>
                    </w:pPr>
                    <w:r>
                      <w:rPr>
                        <w:noProof/>
                      </w:rPr>
                      <w:t xml:space="preserve">ONR, Contact Record ONR-OFD-CR-24-101, Torness R1, 2024 Periodic Shutdown, Start-up Meeting – 22 May 2024, ONRW-2019369590-10033. </w:t>
                    </w:r>
                  </w:p>
                </w:tc>
              </w:tr>
              <w:tr w:rsidR="00F117CB" w14:paraId="53E29814" w14:textId="77777777">
                <w:trPr>
                  <w:divId w:val="1974675691"/>
                  <w:tblCellSpacing w:w="15" w:type="dxa"/>
                </w:trPr>
                <w:tc>
                  <w:tcPr>
                    <w:tcW w:w="50" w:type="pct"/>
                    <w:hideMark/>
                  </w:tcPr>
                  <w:p w14:paraId="7030893C" w14:textId="77777777" w:rsidR="00F117CB" w:rsidRDefault="00F117CB">
                    <w:pPr>
                      <w:pStyle w:val="Bibliography"/>
                      <w:rPr>
                        <w:noProof/>
                      </w:rPr>
                    </w:pPr>
                    <w:r>
                      <w:rPr>
                        <w:noProof/>
                      </w:rPr>
                      <w:t xml:space="preserve">[19] </w:t>
                    </w:r>
                  </w:p>
                </w:tc>
                <w:tc>
                  <w:tcPr>
                    <w:tcW w:w="0" w:type="auto"/>
                    <w:hideMark/>
                  </w:tcPr>
                  <w:p w14:paraId="110DA794" w14:textId="77777777" w:rsidR="00F117CB" w:rsidRDefault="00F117CB">
                    <w:pPr>
                      <w:pStyle w:val="Bibliography"/>
                      <w:rPr>
                        <w:noProof/>
                      </w:rPr>
                    </w:pPr>
                    <w:r>
                      <w:rPr>
                        <w:noProof/>
                      </w:rPr>
                      <w:t xml:space="preserve">ONR, Email Communication (11 June 2026) Regarding Structural Integrity Assessment Recommendation to Project Inspector, ONRW-2019369590-10130. </w:t>
                    </w:r>
                  </w:p>
                </w:tc>
              </w:tr>
              <w:tr w:rsidR="00F117CB" w14:paraId="7F5DE8D8" w14:textId="77777777">
                <w:trPr>
                  <w:divId w:val="1974675691"/>
                  <w:tblCellSpacing w:w="15" w:type="dxa"/>
                </w:trPr>
                <w:tc>
                  <w:tcPr>
                    <w:tcW w:w="50" w:type="pct"/>
                    <w:hideMark/>
                  </w:tcPr>
                  <w:p w14:paraId="36F123C3" w14:textId="77777777" w:rsidR="00F117CB" w:rsidRDefault="00F117CB">
                    <w:pPr>
                      <w:pStyle w:val="Bibliography"/>
                      <w:rPr>
                        <w:noProof/>
                      </w:rPr>
                    </w:pPr>
                    <w:r>
                      <w:rPr>
                        <w:noProof/>
                      </w:rPr>
                      <w:t xml:space="preserve">[20] </w:t>
                    </w:r>
                  </w:p>
                </w:tc>
                <w:tc>
                  <w:tcPr>
                    <w:tcW w:w="0" w:type="auto"/>
                    <w:hideMark/>
                  </w:tcPr>
                  <w:p w14:paraId="5BF5CA47" w14:textId="77777777" w:rsidR="00F117CB" w:rsidRDefault="00F117CB">
                    <w:pPr>
                      <w:pStyle w:val="Bibliography"/>
                      <w:rPr>
                        <w:noProof/>
                      </w:rPr>
                    </w:pPr>
                    <w:r>
                      <w:rPr>
                        <w:noProof/>
                      </w:rPr>
                      <w:t xml:space="preserve">ONR, Email Communication (10 June 2026) Regarding Graphite Assessment Recommendation 1, ONRW-2019369590-10119. </w:t>
                    </w:r>
                  </w:p>
                </w:tc>
              </w:tr>
              <w:tr w:rsidR="00F117CB" w14:paraId="29EC9294" w14:textId="77777777">
                <w:trPr>
                  <w:divId w:val="1974675691"/>
                  <w:tblCellSpacing w:w="15" w:type="dxa"/>
                </w:trPr>
                <w:tc>
                  <w:tcPr>
                    <w:tcW w:w="50" w:type="pct"/>
                    <w:hideMark/>
                  </w:tcPr>
                  <w:p w14:paraId="50BAAB9E" w14:textId="77777777" w:rsidR="00F117CB" w:rsidRDefault="00F117CB">
                    <w:pPr>
                      <w:pStyle w:val="Bibliography"/>
                      <w:rPr>
                        <w:noProof/>
                      </w:rPr>
                    </w:pPr>
                    <w:r>
                      <w:rPr>
                        <w:noProof/>
                      </w:rPr>
                      <w:t xml:space="preserve">[21] </w:t>
                    </w:r>
                  </w:p>
                </w:tc>
                <w:tc>
                  <w:tcPr>
                    <w:tcW w:w="0" w:type="auto"/>
                    <w:hideMark/>
                  </w:tcPr>
                  <w:p w14:paraId="24569DB3" w14:textId="77777777" w:rsidR="00F117CB" w:rsidRDefault="00F117CB">
                    <w:pPr>
                      <w:pStyle w:val="Bibliography"/>
                      <w:rPr>
                        <w:noProof/>
                      </w:rPr>
                    </w:pPr>
                    <w:r>
                      <w:rPr>
                        <w:noProof/>
                      </w:rPr>
                      <w:t xml:space="preserve">EDF Independent Nuclear Assurance, TOR R1 2024 Statutory Outage - Early Outage Safety Review 22-26 April 2024, ONRW-2019369590-9580. </w:t>
                    </w:r>
                  </w:p>
                </w:tc>
              </w:tr>
              <w:tr w:rsidR="00F117CB" w14:paraId="5274A995" w14:textId="77777777">
                <w:trPr>
                  <w:divId w:val="1974675691"/>
                  <w:tblCellSpacing w:w="15" w:type="dxa"/>
                </w:trPr>
                <w:tc>
                  <w:tcPr>
                    <w:tcW w:w="50" w:type="pct"/>
                    <w:hideMark/>
                  </w:tcPr>
                  <w:p w14:paraId="73BFF43B" w14:textId="77777777" w:rsidR="00F117CB" w:rsidRDefault="00F117CB">
                    <w:pPr>
                      <w:pStyle w:val="Bibliography"/>
                      <w:rPr>
                        <w:noProof/>
                      </w:rPr>
                    </w:pPr>
                    <w:r>
                      <w:rPr>
                        <w:noProof/>
                      </w:rPr>
                      <w:t xml:space="preserve">[22] </w:t>
                    </w:r>
                  </w:p>
                </w:tc>
                <w:tc>
                  <w:tcPr>
                    <w:tcW w:w="0" w:type="auto"/>
                    <w:hideMark/>
                  </w:tcPr>
                  <w:p w14:paraId="26096BAE" w14:textId="77777777" w:rsidR="00F117CB" w:rsidRDefault="00F117CB">
                    <w:pPr>
                      <w:pStyle w:val="Bibliography"/>
                      <w:rPr>
                        <w:noProof/>
                      </w:rPr>
                    </w:pPr>
                    <w:r>
                      <w:rPr>
                        <w:noProof/>
                      </w:rPr>
                      <w:t xml:space="preserve">EDF, E/EAN/BPFB/0293/TOR/24, Hopinkson Feedwater Valves - Scope of Examination for Torness Reactor 1 S13R1 Statutory Outage, ONRW-2019369590-10025. </w:t>
                    </w:r>
                  </w:p>
                </w:tc>
              </w:tr>
              <w:tr w:rsidR="00F117CB" w14:paraId="0F764296" w14:textId="77777777">
                <w:trPr>
                  <w:divId w:val="1974675691"/>
                  <w:tblCellSpacing w:w="15" w:type="dxa"/>
                </w:trPr>
                <w:tc>
                  <w:tcPr>
                    <w:tcW w:w="50" w:type="pct"/>
                    <w:hideMark/>
                  </w:tcPr>
                  <w:p w14:paraId="609A9BE2" w14:textId="77777777" w:rsidR="00F117CB" w:rsidRDefault="00F117CB">
                    <w:pPr>
                      <w:pStyle w:val="Bibliography"/>
                      <w:rPr>
                        <w:noProof/>
                      </w:rPr>
                    </w:pPr>
                    <w:r>
                      <w:rPr>
                        <w:noProof/>
                      </w:rPr>
                      <w:t xml:space="preserve">[23] </w:t>
                    </w:r>
                  </w:p>
                </w:tc>
                <w:tc>
                  <w:tcPr>
                    <w:tcW w:w="0" w:type="auto"/>
                    <w:hideMark/>
                  </w:tcPr>
                  <w:p w14:paraId="265B1661" w14:textId="77777777" w:rsidR="00F117CB" w:rsidRDefault="00F117CB">
                    <w:pPr>
                      <w:pStyle w:val="Bibliography"/>
                      <w:rPr>
                        <w:noProof/>
                      </w:rPr>
                    </w:pPr>
                    <w:r>
                      <w:rPr>
                        <w:noProof/>
                      </w:rPr>
                      <w:t xml:space="preserve">EDF, E/TSK/17405/17, Findings of the Examination of Belt Eye Assemblies from TOR Feed Water Valves TOR BIBY-W-0120, TOR BF1-WF-0045B and TOR B1AY-WF-0156, ONRW-2019369590-9418. </w:t>
                    </w:r>
                  </w:p>
                </w:tc>
              </w:tr>
              <w:tr w:rsidR="00F117CB" w14:paraId="547D3E77" w14:textId="77777777">
                <w:trPr>
                  <w:divId w:val="1974675691"/>
                  <w:tblCellSpacing w:w="15" w:type="dxa"/>
                </w:trPr>
                <w:tc>
                  <w:tcPr>
                    <w:tcW w:w="50" w:type="pct"/>
                    <w:hideMark/>
                  </w:tcPr>
                  <w:p w14:paraId="46E52293" w14:textId="77777777" w:rsidR="00F117CB" w:rsidRDefault="00F117CB">
                    <w:pPr>
                      <w:pStyle w:val="Bibliography"/>
                      <w:rPr>
                        <w:noProof/>
                      </w:rPr>
                    </w:pPr>
                    <w:r>
                      <w:rPr>
                        <w:noProof/>
                      </w:rPr>
                      <w:t xml:space="preserve">[24] </w:t>
                    </w:r>
                  </w:p>
                </w:tc>
                <w:tc>
                  <w:tcPr>
                    <w:tcW w:w="0" w:type="auto"/>
                    <w:hideMark/>
                  </w:tcPr>
                  <w:p w14:paraId="5F6C3013" w14:textId="77777777" w:rsidR="00F117CB" w:rsidRDefault="00F117CB">
                    <w:pPr>
                      <w:pStyle w:val="Bibliography"/>
                      <w:rPr>
                        <w:noProof/>
                      </w:rPr>
                    </w:pPr>
                    <w:r>
                      <w:rPr>
                        <w:noProof/>
                      </w:rPr>
                      <w:t xml:space="preserve">ONR, Email Communications - Decay Heat Valves Damage, ONRW-2019369590-9993. </w:t>
                    </w:r>
                  </w:p>
                </w:tc>
              </w:tr>
              <w:tr w:rsidR="00F117CB" w14:paraId="0EA94457" w14:textId="77777777">
                <w:trPr>
                  <w:divId w:val="1974675691"/>
                  <w:tblCellSpacing w:w="15" w:type="dxa"/>
                </w:trPr>
                <w:tc>
                  <w:tcPr>
                    <w:tcW w:w="50" w:type="pct"/>
                    <w:hideMark/>
                  </w:tcPr>
                  <w:p w14:paraId="63D234D8" w14:textId="77777777" w:rsidR="00F117CB" w:rsidRDefault="00F117CB">
                    <w:pPr>
                      <w:pStyle w:val="Bibliography"/>
                      <w:rPr>
                        <w:noProof/>
                      </w:rPr>
                    </w:pPr>
                    <w:r>
                      <w:rPr>
                        <w:noProof/>
                      </w:rPr>
                      <w:t xml:space="preserve">[25] </w:t>
                    </w:r>
                  </w:p>
                </w:tc>
                <w:tc>
                  <w:tcPr>
                    <w:tcW w:w="0" w:type="auto"/>
                    <w:hideMark/>
                  </w:tcPr>
                  <w:p w14:paraId="1242259A" w14:textId="77777777" w:rsidR="00F117CB" w:rsidRDefault="00F117CB">
                    <w:pPr>
                      <w:pStyle w:val="Bibliography"/>
                      <w:rPr>
                        <w:noProof/>
                      </w:rPr>
                    </w:pPr>
                    <w:r>
                      <w:rPr>
                        <w:noProof/>
                      </w:rPr>
                      <w:t xml:space="preserve">EDF, CW Pump 1A Shaft and Sleeve Damage and Proposed Repairs, ONRW-2019369590-10034. </w:t>
                    </w:r>
                  </w:p>
                </w:tc>
              </w:tr>
              <w:tr w:rsidR="00F117CB" w14:paraId="70F985F2" w14:textId="77777777">
                <w:trPr>
                  <w:divId w:val="1974675691"/>
                  <w:tblCellSpacing w:w="15" w:type="dxa"/>
                </w:trPr>
                <w:tc>
                  <w:tcPr>
                    <w:tcW w:w="50" w:type="pct"/>
                    <w:hideMark/>
                  </w:tcPr>
                  <w:p w14:paraId="0EAF6459" w14:textId="77777777" w:rsidR="00F117CB" w:rsidRDefault="00F117CB">
                    <w:pPr>
                      <w:pStyle w:val="Bibliography"/>
                      <w:rPr>
                        <w:noProof/>
                      </w:rPr>
                    </w:pPr>
                    <w:r>
                      <w:rPr>
                        <w:noProof/>
                      </w:rPr>
                      <w:t xml:space="preserve">[26] </w:t>
                    </w:r>
                  </w:p>
                </w:tc>
                <w:tc>
                  <w:tcPr>
                    <w:tcW w:w="0" w:type="auto"/>
                    <w:hideMark/>
                  </w:tcPr>
                  <w:p w14:paraId="79A95A48" w14:textId="77777777" w:rsidR="00F117CB" w:rsidRDefault="00F117CB">
                    <w:pPr>
                      <w:pStyle w:val="Bibliography"/>
                      <w:rPr>
                        <w:noProof/>
                      </w:rPr>
                    </w:pPr>
                    <w:r>
                      <w:rPr>
                        <w:noProof/>
                      </w:rPr>
                      <w:t xml:space="preserve">EDF, Email Communication - Additional Information Related CW Pump 1A Shaft and Sleeve Repairs, ONRW-2019369590-10035. </w:t>
                    </w:r>
                  </w:p>
                </w:tc>
              </w:tr>
              <w:tr w:rsidR="00F117CB" w14:paraId="5879ED1C" w14:textId="77777777">
                <w:trPr>
                  <w:divId w:val="1974675691"/>
                  <w:tblCellSpacing w:w="15" w:type="dxa"/>
                </w:trPr>
                <w:tc>
                  <w:tcPr>
                    <w:tcW w:w="50" w:type="pct"/>
                    <w:hideMark/>
                  </w:tcPr>
                  <w:p w14:paraId="2F94969E" w14:textId="77777777" w:rsidR="00F117CB" w:rsidRDefault="00F117CB">
                    <w:pPr>
                      <w:pStyle w:val="Bibliography"/>
                      <w:rPr>
                        <w:noProof/>
                      </w:rPr>
                    </w:pPr>
                    <w:r>
                      <w:rPr>
                        <w:noProof/>
                      </w:rPr>
                      <w:t xml:space="preserve">[27] </w:t>
                    </w:r>
                  </w:p>
                </w:tc>
                <w:tc>
                  <w:tcPr>
                    <w:tcW w:w="0" w:type="auto"/>
                    <w:hideMark/>
                  </w:tcPr>
                  <w:p w14:paraId="7262EF0E" w14:textId="77777777" w:rsidR="00F117CB" w:rsidRDefault="00F117CB">
                    <w:pPr>
                      <w:pStyle w:val="Bibliography"/>
                      <w:rPr>
                        <w:noProof/>
                      </w:rPr>
                    </w:pPr>
                    <w:r>
                      <w:rPr>
                        <w:noProof/>
                      </w:rPr>
                      <w:t xml:space="preserve">ONR, Email Communication between Mechanical Engineering Inspector and Project Inspector related to CW Pump 1A, ONRW-2019369590-10036. </w:t>
                    </w:r>
                  </w:p>
                </w:tc>
              </w:tr>
              <w:tr w:rsidR="00F117CB" w14:paraId="0AFAEF10" w14:textId="77777777">
                <w:trPr>
                  <w:divId w:val="1974675691"/>
                  <w:tblCellSpacing w:w="15" w:type="dxa"/>
                </w:trPr>
                <w:tc>
                  <w:tcPr>
                    <w:tcW w:w="50" w:type="pct"/>
                    <w:hideMark/>
                  </w:tcPr>
                  <w:p w14:paraId="588A4348" w14:textId="77777777" w:rsidR="00F117CB" w:rsidRDefault="00F117CB">
                    <w:pPr>
                      <w:pStyle w:val="Bibliography"/>
                      <w:rPr>
                        <w:noProof/>
                      </w:rPr>
                    </w:pPr>
                    <w:r>
                      <w:rPr>
                        <w:noProof/>
                      </w:rPr>
                      <w:lastRenderedPageBreak/>
                      <w:t xml:space="preserve">[28] </w:t>
                    </w:r>
                  </w:p>
                </w:tc>
                <w:tc>
                  <w:tcPr>
                    <w:tcW w:w="0" w:type="auto"/>
                    <w:hideMark/>
                  </w:tcPr>
                  <w:p w14:paraId="4B440183" w14:textId="77777777" w:rsidR="00F117CB" w:rsidRDefault="00F117CB">
                    <w:pPr>
                      <w:pStyle w:val="Bibliography"/>
                      <w:rPr>
                        <w:noProof/>
                      </w:rPr>
                    </w:pPr>
                    <w:r>
                      <w:rPr>
                        <w:noProof/>
                      </w:rPr>
                      <w:t xml:space="preserve">EDF, Attachment 2 - MITS exemption list for S13R1 Return to Service, ONRW-2019369590-10027. </w:t>
                    </w:r>
                  </w:p>
                </w:tc>
              </w:tr>
              <w:tr w:rsidR="00F117CB" w14:paraId="74DA02FB" w14:textId="77777777">
                <w:trPr>
                  <w:divId w:val="1974675691"/>
                  <w:tblCellSpacing w:w="15" w:type="dxa"/>
                </w:trPr>
                <w:tc>
                  <w:tcPr>
                    <w:tcW w:w="50" w:type="pct"/>
                    <w:hideMark/>
                  </w:tcPr>
                  <w:p w14:paraId="57B1DE93" w14:textId="77777777" w:rsidR="00F117CB" w:rsidRDefault="00F117CB">
                    <w:pPr>
                      <w:pStyle w:val="Bibliography"/>
                      <w:rPr>
                        <w:noProof/>
                      </w:rPr>
                    </w:pPr>
                    <w:r>
                      <w:rPr>
                        <w:noProof/>
                      </w:rPr>
                      <w:t xml:space="preserve">[29] </w:t>
                    </w:r>
                  </w:p>
                </w:tc>
                <w:tc>
                  <w:tcPr>
                    <w:tcW w:w="0" w:type="auto"/>
                    <w:hideMark/>
                  </w:tcPr>
                  <w:p w14:paraId="5DB49C38" w14:textId="77777777" w:rsidR="00F117CB" w:rsidRDefault="00F117CB">
                    <w:pPr>
                      <w:pStyle w:val="Bibliography"/>
                      <w:rPr>
                        <w:noProof/>
                      </w:rPr>
                    </w:pPr>
                    <w:r>
                      <w:rPr>
                        <w:noProof/>
                      </w:rPr>
                      <w:t xml:space="preserve">EDF Independent Nuclear Assurance, INSA Approval Statement for EC 375298 Return to Service EC to Collate the Results of Inspections: Torness Reactor 1 Statutory Outage 2024 S13R1, ONRW-2019369590-10128. </w:t>
                    </w:r>
                  </w:p>
                </w:tc>
              </w:tr>
              <w:tr w:rsidR="00F117CB" w14:paraId="59CF1981" w14:textId="77777777">
                <w:trPr>
                  <w:divId w:val="1974675691"/>
                  <w:tblCellSpacing w:w="15" w:type="dxa"/>
                </w:trPr>
                <w:tc>
                  <w:tcPr>
                    <w:tcW w:w="50" w:type="pct"/>
                    <w:hideMark/>
                  </w:tcPr>
                  <w:p w14:paraId="6AB153F0" w14:textId="77777777" w:rsidR="00F117CB" w:rsidRDefault="00F117CB">
                    <w:pPr>
                      <w:pStyle w:val="Bibliography"/>
                      <w:rPr>
                        <w:noProof/>
                      </w:rPr>
                    </w:pPr>
                    <w:r>
                      <w:rPr>
                        <w:noProof/>
                      </w:rPr>
                      <w:t xml:space="preserve">[30] </w:t>
                    </w:r>
                  </w:p>
                </w:tc>
                <w:tc>
                  <w:tcPr>
                    <w:tcW w:w="0" w:type="auto"/>
                    <w:hideMark/>
                  </w:tcPr>
                  <w:p w14:paraId="2FEE08A9" w14:textId="77777777" w:rsidR="00F117CB" w:rsidRDefault="00F117CB">
                    <w:pPr>
                      <w:pStyle w:val="Bibliography"/>
                      <w:rPr>
                        <w:noProof/>
                      </w:rPr>
                    </w:pPr>
                    <w:r>
                      <w:rPr>
                        <w:noProof/>
                      </w:rPr>
                      <w:t xml:space="preserve">ONR, Email Communication between Structural Integrity Inspector and Project Inspector - Boiler Inspection Exceptions and Postponement of Snubbers Replacements, ONRW-2019369590-10038. </w:t>
                    </w:r>
                  </w:p>
                </w:tc>
              </w:tr>
              <w:tr w:rsidR="00F117CB" w14:paraId="6C41617A" w14:textId="77777777">
                <w:trPr>
                  <w:divId w:val="1974675691"/>
                  <w:tblCellSpacing w:w="15" w:type="dxa"/>
                </w:trPr>
                <w:tc>
                  <w:tcPr>
                    <w:tcW w:w="50" w:type="pct"/>
                    <w:hideMark/>
                  </w:tcPr>
                  <w:p w14:paraId="79124918" w14:textId="77777777" w:rsidR="00F117CB" w:rsidRDefault="00F117CB">
                    <w:pPr>
                      <w:pStyle w:val="Bibliography"/>
                      <w:rPr>
                        <w:noProof/>
                      </w:rPr>
                    </w:pPr>
                    <w:r>
                      <w:rPr>
                        <w:noProof/>
                      </w:rPr>
                      <w:t xml:space="preserve">[31] </w:t>
                    </w:r>
                  </w:p>
                </w:tc>
                <w:tc>
                  <w:tcPr>
                    <w:tcW w:w="0" w:type="auto"/>
                    <w:hideMark/>
                  </w:tcPr>
                  <w:p w14:paraId="4D8B18C0" w14:textId="77777777" w:rsidR="00F117CB" w:rsidRDefault="00F117CB">
                    <w:pPr>
                      <w:pStyle w:val="Bibliography"/>
                      <w:rPr>
                        <w:noProof/>
                      </w:rPr>
                    </w:pPr>
                    <w:r>
                      <w:rPr>
                        <w:noProof/>
                      </w:rPr>
                      <w:t xml:space="preserve">EDF, EC 375298: Return to Service EC to Collate the Results of Inspections: Torness Reactor 1 Statutory Outage 2024 S13R1, ONRW-2019369590-10127. </w:t>
                    </w:r>
                  </w:p>
                </w:tc>
              </w:tr>
              <w:tr w:rsidR="00F117CB" w14:paraId="78B6040E" w14:textId="77777777">
                <w:trPr>
                  <w:divId w:val="1974675691"/>
                  <w:tblCellSpacing w:w="15" w:type="dxa"/>
                </w:trPr>
                <w:tc>
                  <w:tcPr>
                    <w:tcW w:w="50" w:type="pct"/>
                    <w:hideMark/>
                  </w:tcPr>
                  <w:p w14:paraId="23457C75" w14:textId="77777777" w:rsidR="00F117CB" w:rsidRDefault="00F117CB">
                    <w:pPr>
                      <w:pStyle w:val="Bibliography"/>
                      <w:rPr>
                        <w:noProof/>
                      </w:rPr>
                    </w:pPr>
                    <w:r>
                      <w:rPr>
                        <w:noProof/>
                      </w:rPr>
                      <w:t xml:space="preserve">[32] </w:t>
                    </w:r>
                  </w:p>
                </w:tc>
                <w:tc>
                  <w:tcPr>
                    <w:tcW w:w="0" w:type="auto"/>
                    <w:hideMark/>
                  </w:tcPr>
                  <w:p w14:paraId="3BC46727" w14:textId="77777777" w:rsidR="00F117CB" w:rsidRDefault="00F117CB">
                    <w:pPr>
                      <w:pStyle w:val="Bibliography"/>
                      <w:rPr>
                        <w:noProof/>
                      </w:rPr>
                    </w:pPr>
                    <w:r>
                      <w:rPr>
                        <w:noProof/>
                      </w:rPr>
                      <w:t xml:space="preserve">EDF, Apparent Cause Investigation (ACIN) Reports, ONRW-2019369590-9984. </w:t>
                    </w:r>
                  </w:p>
                </w:tc>
              </w:tr>
              <w:tr w:rsidR="00F117CB" w14:paraId="2EC9E911" w14:textId="77777777">
                <w:trPr>
                  <w:divId w:val="1974675691"/>
                  <w:tblCellSpacing w:w="15" w:type="dxa"/>
                </w:trPr>
                <w:tc>
                  <w:tcPr>
                    <w:tcW w:w="50" w:type="pct"/>
                    <w:hideMark/>
                  </w:tcPr>
                  <w:p w14:paraId="79C67276" w14:textId="77777777" w:rsidR="00F117CB" w:rsidRDefault="00F117CB">
                    <w:pPr>
                      <w:pStyle w:val="Bibliography"/>
                      <w:rPr>
                        <w:noProof/>
                      </w:rPr>
                    </w:pPr>
                    <w:r>
                      <w:rPr>
                        <w:noProof/>
                      </w:rPr>
                      <w:t xml:space="preserve">[33] </w:t>
                    </w:r>
                  </w:p>
                </w:tc>
                <w:tc>
                  <w:tcPr>
                    <w:tcW w:w="0" w:type="auto"/>
                    <w:hideMark/>
                  </w:tcPr>
                  <w:p w14:paraId="4D220FEE" w14:textId="77777777" w:rsidR="00F117CB" w:rsidRDefault="00F117CB">
                    <w:pPr>
                      <w:pStyle w:val="Bibliography"/>
                      <w:rPr>
                        <w:noProof/>
                      </w:rPr>
                    </w:pPr>
                    <w:r>
                      <w:rPr>
                        <w:noProof/>
                      </w:rPr>
                      <w:t xml:space="preserve">EDF, EC 374991 Justification for Return to Service of Torness Reactor 1 Following the Graphite, ONRW-2019369590-9939. </w:t>
                    </w:r>
                  </w:p>
                </w:tc>
              </w:tr>
              <w:tr w:rsidR="00F117CB" w14:paraId="0726B195" w14:textId="77777777">
                <w:trPr>
                  <w:divId w:val="1974675691"/>
                  <w:tblCellSpacing w:w="15" w:type="dxa"/>
                </w:trPr>
                <w:tc>
                  <w:tcPr>
                    <w:tcW w:w="50" w:type="pct"/>
                    <w:hideMark/>
                  </w:tcPr>
                  <w:p w14:paraId="12FEEF38" w14:textId="77777777" w:rsidR="00F117CB" w:rsidRDefault="00F117CB">
                    <w:pPr>
                      <w:pStyle w:val="Bibliography"/>
                      <w:rPr>
                        <w:noProof/>
                      </w:rPr>
                    </w:pPr>
                    <w:r>
                      <w:rPr>
                        <w:noProof/>
                      </w:rPr>
                      <w:t xml:space="preserve">[34] </w:t>
                    </w:r>
                  </w:p>
                </w:tc>
                <w:tc>
                  <w:tcPr>
                    <w:tcW w:w="0" w:type="auto"/>
                    <w:hideMark/>
                  </w:tcPr>
                  <w:p w14:paraId="592BFA1B" w14:textId="77777777" w:rsidR="00F117CB" w:rsidRDefault="00F117CB">
                    <w:pPr>
                      <w:pStyle w:val="Bibliography"/>
                      <w:rPr>
                        <w:noProof/>
                      </w:rPr>
                    </w:pPr>
                    <w:r>
                      <w:rPr>
                        <w:noProof/>
                      </w:rPr>
                      <w:t xml:space="preserve">EDF Independent Nuclear Assurance, INSA Statement for EC 374991 Justification for Return to Service of Torness Reactor 1 Following the Graphite Core Inspections at the 2024 Periodic Shutdown, ONRW-2019369590-9940. </w:t>
                    </w:r>
                  </w:p>
                </w:tc>
              </w:tr>
              <w:tr w:rsidR="00F117CB" w14:paraId="5415216B" w14:textId="77777777">
                <w:trPr>
                  <w:divId w:val="1974675691"/>
                  <w:tblCellSpacing w:w="15" w:type="dxa"/>
                </w:trPr>
                <w:tc>
                  <w:tcPr>
                    <w:tcW w:w="50" w:type="pct"/>
                    <w:hideMark/>
                  </w:tcPr>
                  <w:p w14:paraId="72775773" w14:textId="77777777" w:rsidR="00F117CB" w:rsidRDefault="00F117CB">
                    <w:pPr>
                      <w:pStyle w:val="Bibliography"/>
                      <w:rPr>
                        <w:noProof/>
                      </w:rPr>
                    </w:pPr>
                    <w:r>
                      <w:rPr>
                        <w:noProof/>
                      </w:rPr>
                      <w:t xml:space="preserve">[35] </w:t>
                    </w:r>
                  </w:p>
                </w:tc>
                <w:tc>
                  <w:tcPr>
                    <w:tcW w:w="0" w:type="auto"/>
                    <w:hideMark/>
                  </w:tcPr>
                  <w:p w14:paraId="6762CB10" w14:textId="77777777" w:rsidR="00F117CB" w:rsidRDefault="00F117CB">
                    <w:pPr>
                      <w:pStyle w:val="Bibliography"/>
                      <w:rPr>
                        <w:noProof/>
                      </w:rPr>
                    </w:pPr>
                    <w:r>
                      <w:rPr>
                        <w:noProof/>
                      </w:rPr>
                      <w:t xml:space="preserve">EDF, Appointed Examiner Statement for Torness Reactor 1 PCPV Pre-stressed Concrete Pressure Vessel - 2024 Statutory Examination, ONRW-2019369590-9958. </w:t>
                    </w:r>
                  </w:p>
                </w:tc>
              </w:tr>
              <w:tr w:rsidR="00F117CB" w14:paraId="137F0AF3" w14:textId="77777777">
                <w:trPr>
                  <w:divId w:val="1974675691"/>
                  <w:tblCellSpacing w:w="15" w:type="dxa"/>
                </w:trPr>
                <w:tc>
                  <w:tcPr>
                    <w:tcW w:w="50" w:type="pct"/>
                    <w:hideMark/>
                  </w:tcPr>
                  <w:p w14:paraId="49AFE255" w14:textId="77777777" w:rsidR="00F117CB" w:rsidRDefault="00F117CB">
                    <w:pPr>
                      <w:pStyle w:val="Bibliography"/>
                      <w:rPr>
                        <w:noProof/>
                      </w:rPr>
                    </w:pPr>
                    <w:r>
                      <w:rPr>
                        <w:noProof/>
                      </w:rPr>
                      <w:t xml:space="preserve">[36] </w:t>
                    </w:r>
                  </w:p>
                </w:tc>
                <w:tc>
                  <w:tcPr>
                    <w:tcW w:w="0" w:type="auto"/>
                    <w:hideMark/>
                  </w:tcPr>
                  <w:p w14:paraId="7B8AB642" w14:textId="77777777" w:rsidR="00F117CB" w:rsidRDefault="00F117CB">
                    <w:pPr>
                      <w:pStyle w:val="Bibliography"/>
                      <w:rPr>
                        <w:noProof/>
                      </w:rPr>
                    </w:pPr>
                    <w:r>
                      <w:rPr>
                        <w:noProof/>
                      </w:rPr>
                      <w:t xml:space="preserve">EDF, Competent Person Statement - 2024 Statutory Outage S13R1 Pressure System Safety Regulations, ONRW-2019369590-10129. </w:t>
                    </w:r>
                  </w:p>
                </w:tc>
              </w:tr>
              <w:tr w:rsidR="00F117CB" w14:paraId="6726DE38" w14:textId="77777777">
                <w:trPr>
                  <w:divId w:val="1974675691"/>
                  <w:tblCellSpacing w:w="15" w:type="dxa"/>
                </w:trPr>
                <w:tc>
                  <w:tcPr>
                    <w:tcW w:w="50" w:type="pct"/>
                    <w:hideMark/>
                  </w:tcPr>
                  <w:p w14:paraId="0BD3C141" w14:textId="77777777" w:rsidR="00F117CB" w:rsidRDefault="00F117CB">
                    <w:pPr>
                      <w:pStyle w:val="Bibliography"/>
                      <w:rPr>
                        <w:noProof/>
                      </w:rPr>
                    </w:pPr>
                    <w:r>
                      <w:rPr>
                        <w:noProof/>
                      </w:rPr>
                      <w:t xml:space="preserve">[37] </w:t>
                    </w:r>
                  </w:p>
                </w:tc>
                <w:tc>
                  <w:tcPr>
                    <w:tcW w:w="0" w:type="auto"/>
                    <w:hideMark/>
                  </w:tcPr>
                  <w:p w14:paraId="55A99E33" w14:textId="77777777" w:rsidR="00F117CB" w:rsidRDefault="00F117CB">
                    <w:pPr>
                      <w:pStyle w:val="Bibliography"/>
                      <w:rPr>
                        <w:noProof/>
                      </w:rPr>
                    </w:pPr>
                    <w:r>
                      <w:rPr>
                        <w:noProof/>
                      </w:rPr>
                      <w:t xml:space="preserve">EDF, Competent Person Statement - PSSR Thorough Examination Report for R1 PCPV Penetrations - TOR R1 2024, ONRW-2019369590-9964. </w:t>
                    </w:r>
                  </w:p>
                </w:tc>
              </w:tr>
              <w:tr w:rsidR="00F117CB" w14:paraId="4F6170CF" w14:textId="77777777">
                <w:trPr>
                  <w:divId w:val="1974675691"/>
                  <w:tblCellSpacing w:w="15" w:type="dxa"/>
                </w:trPr>
                <w:tc>
                  <w:tcPr>
                    <w:tcW w:w="50" w:type="pct"/>
                    <w:hideMark/>
                  </w:tcPr>
                  <w:p w14:paraId="5928066C" w14:textId="77777777" w:rsidR="00F117CB" w:rsidRDefault="00F117CB">
                    <w:pPr>
                      <w:pStyle w:val="Bibliography"/>
                      <w:rPr>
                        <w:noProof/>
                      </w:rPr>
                    </w:pPr>
                    <w:r>
                      <w:rPr>
                        <w:noProof/>
                      </w:rPr>
                      <w:t xml:space="preserve">[38] </w:t>
                    </w:r>
                  </w:p>
                </w:tc>
                <w:tc>
                  <w:tcPr>
                    <w:tcW w:w="0" w:type="auto"/>
                    <w:hideMark/>
                  </w:tcPr>
                  <w:p w14:paraId="6F8B55A4" w14:textId="77777777" w:rsidR="00F117CB" w:rsidRDefault="00F117CB">
                    <w:pPr>
                      <w:pStyle w:val="Bibliography"/>
                      <w:rPr>
                        <w:noProof/>
                      </w:rPr>
                    </w:pPr>
                    <w:r>
                      <w:rPr>
                        <w:noProof/>
                      </w:rPr>
                      <w:t xml:space="preserve">EDF Independent Nuclear Assurance, Torness Reactor 1 2024 Outage Concurrence, ONRW-2019369590-10003. </w:t>
                    </w:r>
                  </w:p>
                </w:tc>
              </w:tr>
              <w:tr w:rsidR="00F117CB" w14:paraId="54E8FC8A" w14:textId="77777777">
                <w:trPr>
                  <w:divId w:val="1974675691"/>
                  <w:tblCellSpacing w:w="15" w:type="dxa"/>
                </w:trPr>
                <w:tc>
                  <w:tcPr>
                    <w:tcW w:w="50" w:type="pct"/>
                    <w:hideMark/>
                  </w:tcPr>
                  <w:p w14:paraId="68319555" w14:textId="77777777" w:rsidR="00F117CB" w:rsidRDefault="00F117CB">
                    <w:pPr>
                      <w:pStyle w:val="Bibliography"/>
                      <w:rPr>
                        <w:noProof/>
                      </w:rPr>
                    </w:pPr>
                    <w:r>
                      <w:rPr>
                        <w:noProof/>
                      </w:rPr>
                      <w:t xml:space="preserve">[39] </w:t>
                    </w:r>
                  </w:p>
                </w:tc>
                <w:tc>
                  <w:tcPr>
                    <w:tcW w:w="0" w:type="auto"/>
                    <w:hideMark/>
                  </w:tcPr>
                  <w:p w14:paraId="513AB971" w14:textId="77777777" w:rsidR="00F117CB" w:rsidRDefault="00F117CB">
                    <w:pPr>
                      <w:pStyle w:val="Bibliography"/>
                      <w:rPr>
                        <w:noProof/>
                      </w:rPr>
                    </w:pPr>
                    <w:r>
                      <w:rPr>
                        <w:noProof/>
                      </w:rPr>
                      <w:t xml:space="preserve">ONR, Email Communications between Project Inspector and ONR Security and Safeguards Confirming No Objections to Start-up of TOR R1 following the 2024 Periodic Shutdown dated 06 June 2024, ONRW-2019369590-10021. </w:t>
                    </w:r>
                  </w:p>
                </w:tc>
              </w:tr>
              <w:tr w:rsidR="00F117CB" w14:paraId="3CA2AD67" w14:textId="77777777">
                <w:trPr>
                  <w:divId w:val="1974675691"/>
                  <w:tblCellSpacing w:w="15" w:type="dxa"/>
                </w:trPr>
                <w:tc>
                  <w:tcPr>
                    <w:tcW w:w="50" w:type="pct"/>
                    <w:hideMark/>
                  </w:tcPr>
                  <w:p w14:paraId="092D27D5" w14:textId="77777777" w:rsidR="00F117CB" w:rsidRDefault="00F117CB">
                    <w:pPr>
                      <w:pStyle w:val="Bibliography"/>
                      <w:rPr>
                        <w:noProof/>
                      </w:rPr>
                    </w:pPr>
                    <w:r>
                      <w:rPr>
                        <w:noProof/>
                      </w:rPr>
                      <w:t xml:space="preserve">[40] </w:t>
                    </w:r>
                  </w:p>
                </w:tc>
                <w:tc>
                  <w:tcPr>
                    <w:tcW w:w="0" w:type="auto"/>
                    <w:hideMark/>
                  </w:tcPr>
                  <w:p w14:paraId="245DC6DC" w14:textId="77777777" w:rsidR="00F117CB" w:rsidRDefault="00F117CB">
                    <w:pPr>
                      <w:pStyle w:val="Bibliography"/>
                      <w:rPr>
                        <w:noProof/>
                      </w:rPr>
                    </w:pPr>
                    <w:r>
                      <w:rPr>
                        <w:noProof/>
                      </w:rPr>
                      <w:t xml:space="preserve">Scottish Environment Protection Agency, Email Communication (11 June 2024) Confirmation of No Objections for Start-up of TOR R1 Following 2024 Periodic Shutdown, ONRW-2019369590-10229. </w:t>
                    </w:r>
                  </w:p>
                </w:tc>
              </w:tr>
            </w:tbl>
            <w:p w14:paraId="47E32D32" w14:textId="77777777" w:rsidR="00F117CB" w:rsidRDefault="00F117CB">
              <w:pPr>
                <w:divId w:val="1974675691"/>
                <w:rPr>
                  <w:rFonts w:eastAsia="Times New Roman"/>
                  <w:noProof/>
                </w:rPr>
              </w:pPr>
            </w:p>
            <w:p w14:paraId="6239C3AC" w14:textId="187E8653" w:rsidR="009E0E52" w:rsidRPr="00F16B52" w:rsidRDefault="00AC2E98" w:rsidP="00D323C9">
              <w:r w:rsidRPr="00F16B52">
                <w:rPr>
                  <w:b/>
                  <w:bCs/>
                </w:rPr>
                <w:fldChar w:fldCharType="end"/>
              </w:r>
            </w:p>
          </w:sdtContent>
        </w:sdt>
      </w:sdtContent>
    </w:sdt>
    <w:sectPr w:rsidR="009E0E52" w:rsidRPr="00F16B52" w:rsidSect="00B82646">
      <w:pgSz w:w="11906" w:h="16838" w:code="9"/>
      <w:pgMar w:top="1440" w:right="1080" w:bottom="1440" w:left="108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9B0B54B" w14:textId="77777777" w:rsidR="006E67B4" w:rsidRDefault="006E67B4" w:rsidP="007D199A">
      <w:pPr>
        <w:spacing w:after="0"/>
      </w:pPr>
      <w:r>
        <w:separator/>
      </w:r>
    </w:p>
    <w:p w14:paraId="6B27DF0D" w14:textId="77777777" w:rsidR="006E67B4" w:rsidRDefault="006E67B4"/>
  </w:endnote>
  <w:endnote w:type="continuationSeparator" w:id="0">
    <w:p w14:paraId="18A3EC0E" w14:textId="77777777" w:rsidR="006E67B4" w:rsidRDefault="006E67B4" w:rsidP="007D199A">
      <w:pPr>
        <w:spacing w:after="0"/>
      </w:pPr>
      <w:r>
        <w:continuationSeparator/>
      </w:r>
    </w:p>
    <w:p w14:paraId="63A3A6D5" w14:textId="77777777" w:rsidR="006E67B4" w:rsidRDefault="006E67B4"/>
  </w:endnote>
  <w:endnote w:type="continuationNotice" w:id="1">
    <w:p w14:paraId="079C31C5" w14:textId="77777777" w:rsidR="006E67B4" w:rsidRDefault="006E67B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04992" w14:textId="7652A1D3" w:rsidR="00F15CD9" w:rsidRPr="00C824A7" w:rsidRDefault="00B137F7" w:rsidP="00B137F7">
    <w:pPr>
      <w:pStyle w:val="Footer"/>
      <w:jc w:val="left"/>
      <w:rPr>
        <w:lang w:val="pt-PT"/>
      </w:rPr>
    </w:pPr>
    <w:r w:rsidRPr="00C824A7">
      <w:rPr>
        <w:b/>
        <w:bCs/>
        <w:color w:val="auto"/>
        <w:sz w:val="20"/>
        <w:szCs w:val="18"/>
        <w:lang w:val="pt-PT"/>
      </w:rPr>
      <w:t xml:space="preserve">Template </w:t>
    </w:r>
    <w:r w:rsidR="00774563">
      <w:rPr>
        <w:b/>
        <w:bCs/>
        <w:color w:val="auto"/>
        <w:sz w:val="20"/>
        <w:szCs w:val="18"/>
        <w:lang w:val="pt-PT"/>
      </w:rPr>
      <w:t>ref.</w:t>
    </w:r>
    <w:r w:rsidRPr="00C824A7">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C824A7">
          <w:rPr>
            <w:color w:val="auto"/>
            <w:sz w:val="20"/>
            <w:szCs w:val="18"/>
            <w:lang w:val="pt-PT"/>
          </w:rPr>
          <w:t>5</w:t>
        </w:r>
      </w:sdtContent>
    </w:sdt>
    <w:r w:rsidRPr="00C824A7">
      <w:rPr>
        <w:color w:val="auto"/>
        <w:sz w:val="20"/>
        <w:szCs w:val="18"/>
        <w:lang w:val="pt-PT"/>
      </w:rPr>
      <w:t>)</w:t>
    </w:r>
    <w:r w:rsidRPr="00C824A7">
      <w:rPr>
        <w:color w:val="auto"/>
        <w:sz w:val="20"/>
        <w:szCs w:val="18"/>
        <w:lang w:val="pt-PT"/>
      </w:rPr>
      <w:tab/>
    </w:r>
    <w:r w:rsidR="00795F5F" w:rsidRPr="00C824A7">
      <w:rPr>
        <w:lang w:val="pt-PT"/>
      </w:rPr>
      <w:t xml:space="preserve">Page | </w:t>
    </w:r>
    <w:r w:rsidR="00795F5F">
      <w:fldChar w:fldCharType="begin"/>
    </w:r>
    <w:r w:rsidR="00795F5F" w:rsidRPr="00C824A7">
      <w:rPr>
        <w:lang w:val="pt-PT"/>
      </w:rPr>
      <w:instrText xml:space="preserve"> PAGE   \* MERGEFORMAT </w:instrText>
    </w:r>
    <w:r w:rsidR="00795F5F">
      <w:fldChar w:fldCharType="separate"/>
    </w:r>
    <w:r w:rsidR="00795F5F" w:rsidRPr="00C824A7">
      <w:rPr>
        <w:noProof/>
        <w:lang w:val="pt-PT"/>
      </w:rPr>
      <w:t>1</w:t>
    </w:r>
    <w:r w:rsidR="00795F5F">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5B21A90" w14:textId="77777777" w:rsidR="006E67B4" w:rsidRPr="005E0344" w:rsidRDefault="006E67B4" w:rsidP="005E0344">
      <w:pPr>
        <w:spacing w:after="120"/>
        <w:rPr>
          <w:color w:val="000000" w:themeColor="text2"/>
        </w:rPr>
      </w:pPr>
      <w:r w:rsidRPr="005E0344">
        <w:rPr>
          <w:color w:val="000000" w:themeColor="text2"/>
        </w:rPr>
        <w:separator/>
      </w:r>
    </w:p>
  </w:footnote>
  <w:footnote w:type="continuationSeparator" w:id="0">
    <w:p w14:paraId="1D617BD2" w14:textId="77777777" w:rsidR="006E67B4" w:rsidRPr="005E0344" w:rsidRDefault="006E67B4" w:rsidP="0090581D">
      <w:pPr>
        <w:spacing w:after="120"/>
        <w:rPr>
          <w:color w:val="000000" w:themeColor="text2"/>
        </w:rPr>
      </w:pPr>
      <w:r w:rsidRPr="005E0344">
        <w:rPr>
          <w:color w:val="000000" w:themeColor="text2"/>
        </w:rPr>
        <w:continuationSeparator/>
      </w:r>
    </w:p>
    <w:p w14:paraId="3FD7D7B1" w14:textId="77777777" w:rsidR="006E67B4" w:rsidRDefault="006E67B4"/>
  </w:footnote>
  <w:footnote w:type="continuationNotice" w:id="1">
    <w:p w14:paraId="35C70F40" w14:textId="77777777" w:rsidR="006E67B4" w:rsidRDefault="006E67B4">
      <w:pPr>
        <w:spacing w:after="0"/>
      </w:pPr>
    </w:p>
    <w:p w14:paraId="30A0C91E" w14:textId="77777777" w:rsidR="006E67B4" w:rsidRDefault="006E67B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DB94" w14:textId="77777777" w:rsidR="009E4CAF" w:rsidRDefault="009E4CAF" w:rsidP="009E0E52">
    <w:pPr>
      <w:pStyle w:val="Header"/>
      <w:rPr>
        <w:sz w:val="20"/>
        <w:szCs w:val="24"/>
      </w:rPr>
    </w:pPr>
  </w:p>
  <w:p w14:paraId="47FFC75F" w14:textId="7AA9D47D" w:rsidR="00177666" w:rsidRPr="003A7E1C" w:rsidRDefault="0099220B" w:rsidP="009E0E52">
    <w:pPr>
      <w:pStyle w:val="Header"/>
      <w:rPr>
        <w:sz w:val="20"/>
        <w:szCs w:val="24"/>
      </w:rPr>
    </w:pPr>
    <w:r>
      <w:rPr>
        <w:sz w:val="20"/>
        <w:szCs w:val="24"/>
      </w:rPr>
      <w:t xml:space="preserve">Report Title: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726E15">
          <w:rPr>
            <w:sz w:val="20"/>
            <w:szCs w:val="24"/>
          </w:rPr>
          <w:t xml:space="preserve">Consent to start up </w:t>
        </w:r>
        <w:proofErr w:type="spellStart"/>
        <w:r w:rsidR="00726E15">
          <w:rPr>
            <w:sz w:val="20"/>
            <w:szCs w:val="24"/>
          </w:rPr>
          <w:t>Torness</w:t>
        </w:r>
        <w:proofErr w:type="spellEnd"/>
        <w:r w:rsidR="00726E15">
          <w:rPr>
            <w:sz w:val="20"/>
            <w:szCs w:val="24"/>
          </w:rPr>
          <w:t xml:space="preserve"> Reactor 1 following 2024 periodic shutdown</w:t>
        </w:r>
      </w:sdtContent>
    </w:sdt>
    <w:r w:rsidR="004E3932" w:rsidRPr="003A7E1C">
      <w:rPr>
        <w:sz w:val="20"/>
        <w:szCs w:val="24"/>
      </w:rPr>
      <w:t xml:space="preserve"> | Issue No.: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E61F50">
          <w:rPr>
            <w:sz w:val="20"/>
            <w:szCs w:val="24"/>
          </w:rPr>
          <w:t>0</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CB46CC9"/>
    <w:multiLevelType w:val="hybridMultilevel"/>
    <w:tmpl w:val="765E77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3AB7365"/>
    <w:multiLevelType w:val="hybridMultilevel"/>
    <w:tmpl w:val="9A1224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42196DFD"/>
    <w:multiLevelType w:val="hybridMultilevel"/>
    <w:tmpl w:val="92541E0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5F46359"/>
    <w:multiLevelType w:val="hybridMultilevel"/>
    <w:tmpl w:val="95D6A842"/>
    <w:lvl w:ilvl="0" w:tplc="7E5C1C70">
      <w:start w:val="1"/>
      <w:numFmt w:val="bullet"/>
      <w:pStyle w:val="Bulletlist1"/>
      <w:lvlText w:val=""/>
      <w:lvlJc w:val="left"/>
      <w:pPr>
        <w:ind w:left="98"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178" w:hanging="360"/>
      </w:pPr>
      <w:rPr>
        <w:rFonts w:ascii="Courier New" w:hAnsi="Courier New" w:cs="Courier New" w:hint="default"/>
      </w:rPr>
    </w:lvl>
    <w:lvl w:ilvl="2" w:tplc="441A0458">
      <w:start w:val="1"/>
      <w:numFmt w:val="bullet"/>
      <w:pStyle w:val="BulletList3"/>
      <w:lvlText w:val=""/>
      <w:lvlJc w:val="left"/>
      <w:pPr>
        <w:ind w:left="1898" w:hanging="360"/>
      </w:pPr>
      <w:rPr>
        <w:rFonts w:ascii="Wingdings" w:hAnsi="Wingdings" w:hint="default"/>
      </w:rPr>
    </w:lvl>
    <w:lvl w:ilvl="3" w:tplc="08090001" w:tentative="1">
      <w:start w:val="1"/>
      <w:numFmt w:val="bullet"/>
      <w:lvlText w:val=""/>
      <w:lvlJc w:val="left"/>
      <w:pPr>
        <w:ind w:left="2618" w:hanging="360"/>
      </w:pPr>
      <w:rPr>
        <w:rFonts w:ascii="Symbol" w:hAnsi="Symbol" w:hint="default"/>
      </w:rPr>
    </w:lvl>
    <w:lvl w:ilvl="4" w:tplc="08090003" w:tentative="1">
      <w:start w:val="1"/>
      <w:numFmt w:val="bullet"/>
      <w:lvlText w:val="o"/>
      <w:lvlJc w:val="left"/>
      <w:pPr>
        <w:ind w:left="3338" w:hanging="360"/>
      </w:pPr>
      <w:rPr>
        <w:rFonts w:ascii="Courier New" w:hAnsi="Courier New" w:cs="Courier New" w:hint="default"/>
      </w:rPr>
    </w:lvl>
    <w:lvl w:ilvl="5" w:tplc="08090005" w:tentative="1">
      <w:start w:val="1"/>
      <w:numFmt w:val="bullet"/>
      <w:lvlText w:val=""/>
      <w:lvlJc w:val="left"/>
      <w:pPr>
        <w:ind w:left="4058" w:hanging="360"/>
      </w:pPr>
      <w:rPr>
        <w:rFonts w:ascii="Wingdings" w:hAnsi="Wingdings" w:hint="default"/>
      </w:rPr>
    </w:lvl>
    <w:lvl w:ilvl="6" w:tplc="08090001" w:tentative="1">
      <w:start w:val="1"/>
      <w:numFmt w:val="bullet"/>
      <w:lvlText w:val=""/>
      <w:lvlJc w:val="left"/>
      <w:pPr>
        <w:ind w:left="4778" w:hanging="360"/>
      </w:pPr>
      <w:rPr>
        <w:rFonts w:ascii="Symbol" w:hAnsi="Symbol" w:hint="default"/>
      </w:rPr>
    </w:lvl>
    <w:lvl w:ilvl="7" w:tplc="08090003" w:tentative="1">
      <w:start w:val="1"/>
      <w:numFmt w:val="bullet"/>
      <w:lvlText w:val="o"/>
      <w:lvlJc w:val="left"/>
      <w:pPr>
        <w:ind w:left="5498" w:hanging="360"/>
      </w:pPr>
      <w:rPr>
        <w:rFonts w:ascii="Courier New" w:hAnsi="Courier New" w:cs="Courier New" w:hint="default"/>
      </w:rPr>
    </w:lvl>
    <w:lvl w:ilvl="8" w:tplc="08090005" w:tentative="1">
      <w:start w:val="1"/>
      <w:numFmt w:val="bullet"/>
      <w:lvlText w:val=""/>
      <w:lvlJc w:val="left"/>
      <w:pPr>
        <w:ind w:left="6218"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21"/>
  </w:num>
  <w:num w:numId="13" w16cid:durableId="936865008">
    <w:abstractNumId w:val="16"/>
  </w:num>
  <w:num w:numId="14" w16cid:durableId="839933716">
    <w:abstractNumId w:val="12"/>
  </w:num>
  <w:num w:numId="15" w16cid:durableId="1030760878">
    <w:abstractNumId w:val="21"/>
    <w:lvlOverride w:ilvl="0">
      <w:startOverride w:val="1"/>
    </w:lvlOverride>
  </w:num>
  <w:num w:numId="16" w16cid:durableId="458181072">
    <w:abstractNumId w:val="16"/>
    <w:lvlOverride w:ilvl="0">
      <w:startOverride w:val="1"/>
    </w:lvlOverride>
  </w:num>
  <w:num w:numId="17" w16cid:durableId="1609661496">
    <w:abstractNumId w:val="12"/>
    <w:lvlOverride w:ilvl="0">
      <w:startOverride w:val="1"/>
    </w:lvlOverride>
  </w:num>
  <w:num w:numId="18" w16cid:durableId="1370185039">
    <w:abstractNumId w:val="20"/>
  </w:num>
  <w:num w:numId="19" w16cid:durableId="689995263">
    <w:abstractNumId w:val="18"/>
  </w:num>
  <w:num w:numId="20" w16cid:durableId="2030327350">
    <w:abstractNumId w:val="14"/>
  </w:num>
  <w:num w:numId="21" w16cid:durableId="1577862602">
    <w:abstractNumId w:val="19"/>
  </w:num>
  <w:num w:numId="22" w16cid:durableId="551355490">
    <w:abstractNumId w:val="13"/>
  </w:num>
  <w:num w:numId="23" w16cid:durableId="618604412">
    <w:abstractNumId w:val="21"/>
  </w:num>
  <w:num w:numId="24" w16cid:durableId="547448315">
    <w:abstractNumId w:val="20"/>
  </w:num>
  <w:num w:numId="25" w16cid:durableId="349187102">
    <w:abstractNumId w:val="20"/>
  </w:num>
  <w:num w:numId="26" w16cid:durableId="689333637">
    <w:abstractNumId w:val="20"/>
  </w:num>
  <w:num w:numId="27" w16cid:durableId="322005270">
    <w:abstractNumId w:val="17"/>
  </w:num>
  <w:num w:numId="28" w16cid:durableId="1750955923">
    <w:abstractNumId w:val="11"/>
  </w:num>
  <w:num w:numId="29" w16cid:durableId="1657879023">
    <w:abstractNumId w:val="15"/>
  </w:num>
  <w:num w:numId="30" w16cid:durableId="1183740700">
    <w:abstractNumId w:val="21"/>
  </w:num>
  <w:num w:numId="31" w16cid:durableId="1578396244">
    <w:abstractNumId w:val="21"/>
  </w:num>
  <w:num w:numId="32" w16cid:durableId="1224175876">
    <w:abstractNumId w:val="21"/>
  </w:num>
  <w:num w:numId="33" w16cid:durableId="1635333568">
    <w:abstractNumId w:val="21"/>
  </w:num>
  <w:num w:numId="34" w16cid:durableId="1704984829">
    <w:abstractNumId w:val="21"/>
  </w:num>
  <w:num w:numId="35" w16cid:durableId="305400134">
    <w:abstractNumId w:val="21"/>
  </w:num>
  <w:num w:numId="36" w16cid:durableId="246886838">
    <w:abstractNumId w:val="21"/>
  </w:num>
  <w:num w:numId="37" w16cid:durableId="1309243245">
    <w:abstractNumId w:val="21"/>
  </w:num>
  <w:num w:numId="38" w16cid:durableId="1596786207">
    <w:abstractNumId w:val="21"/>
  </w:num>
  <w:num w:numId="39" w16cid:durableId="295792621">
    <w:abstractNumId w:val="21"/>
  </w:num>
  <w:num w:numId="40" w16cid:durableId="1200317331">
    <w:abstractNumId w:val="21"/>
  </w:num>
  <w:num w:numId="41" w16cid:durableId="875973010">
    <w:abstractNumId w:val="21"/>
  </w:num>
  <w:num w:numId="42" w16cid:durableId="1701397960">
    <w:abstractNumId w:val="21"/>
  </w:num>
  <w:num w:numId="43" w16cid:durableId="354960049">
    <w:abstractNumId w:val="21"/>
  </w:num>
  <w:num w:numId="44" w16cid:durableId="786509041">
    <w:abstractNumId w:val="21"/>
  </w:num>
  <w:num w:numId="45" w16cid:durableId="1218322565">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2F6A"/>
    <w:rsid w:val="00004C16"/>
    <w:rsid w:val="000056E5"/>
    <w:rsid w:val="00011177"/>
    <w:rsid w:val="0001295E"/>
    <w:rsid w:val="00014814"/>
    <w:rsid w:val="00024057"/>
    <w:rsid w:val="000243FB"/>
    <w:rsid w:val="00024522"/>
    <w:rsid w:val="00024B2E"/>
    <w:rsid w:val="0002634C"/>
    <w:rsid w:val="00027F4F"/>
    <w:rsid w:val="00030430"/>
    <w:rsid w:val="0003065A"/>
    <w:rsid w:val="0003078E"/>
    <w:rsid w:val="00030EEF"/>
    <w:rsid w:val="00031B89"/>
    <w:rsid w:val="0003303E"/>
    <w:rsid w:val="00035FF6"/>
    <w:rsid w:val="00036234"/>
    <w:rsid w:val="0003693D"/>
    <w:rsid w:val="00041A55"/>
    <w:rsid w:val="000430A3"/>
    <w:rsid w:val="00043345"/>
    <w:rsid w:val="000435A3"/>
    <w:rsid w:val="0004368F"/>
    <w:rsid w:val="0004440F"/>
    <w:rsid w:val="0004528B"/>
    <w:rsid w:val="00045CFD"/>
    <w:rsid w:val="000463CB"/>
    <w:rsid w:val="0004694E"/>
    <w:rsid w:val="00050769"/>
    <w:rsid w:val="000518C0"/>
    <w:rsid w:val="000527B1"/>
    <w:rsid w:val="00052BD8"/>
    <w:rsid w:val="00052C8A"/>
    <w:rsid w:val="00052EAD"/>
    <w:rsid w:val="00053495"/>
    <w:rsid w:val="00053A13"/>
    <w:rsid w:val="000548C8"/>
    <w:rsid w:val="00056A93"/>
    <w:rsid w:val="00056B72"/>
    <w:rsid w:val="000612EA"/>
    <w:rsid w:val="00062FA9"/>
    <w:rsid w:val="0006491B"/>
    <w:rsid w:val="00064A10"/>
    <w:rsid w:val="000661EA"/>
    <w:rsid w:val="000668D5"/>
    <w:rsid w:val="00066EB4"/>
    <w:rsid w:val="000675CA"/>
    <w:rsid w:val="00070199"/>
    <w:rsid w:val="000707C3"/>
    <w:rsid w:val="00070B71"/>
    <w:rsid w:val="00071C72"/>
    <w:rsid w:val="00073D9E"/>
    <w:rsid w:val="00074807"/>
    <w:rsid w:val="0007512F"/>
    <w:rsid w:val="00075605"/>
    <w:rsid w:val="00075639"/>
    <w:rsid w:val="00075C66"/>
    <w:rsid w:val="000804D1"/>
    <w:rsid w:val="0008144B"/>
    <w:rsid w:val="000817D4"/>
    <w:rsid w:val="00081C97"/>
    <w:rsid w:val="000824FF"/>
    <w:rsid w:val="000826FD"/>
    <w:rsid w:val="00082879"/>
    <w:rsid w:val="00082F2F"/>
    <w:rsid w:val="000847F6"/>
    <w:rsid w:val="0008642E"/>
    <w:rsid w:val="00086799"/>
    <w:rsid w:val="00086DBF"/>
    <w:rsid w:val="000873D5"/>
    <w:rsid w:val="00087493"/>
    <w:rsid w:val="0009099B"/>
    <w:rsid w:val="0009122D"/>
    <w:rsid w:val="00091512"/>
    <w:rsid w:val="00091EEA"/>
    <w:rsid w:val="00092D3B"/>
    <w:rsid w:val="00093109"/>
    <w:rsid w:val="00093919"/>
    <w:rsid w:val="00094214"/>
    <w:rsid w:val="000945FE"/>
    <w:rsid w:val="0009527E"/>
    <w:rsid w:val="00095D01"/>
    <w:rsid w:val="0009626C"/>
    <w:rsid w:val="000A0DBE"/>
    <w:rsid w:val="000A105C"/>
    <w:rsid w:val="000A1E53"/>
    <w:rsid w:val="000A249A"/>
    <w:rsid w:val="000A293E"/>
    <w:rsid w:val="000A5484"/>
    <w:rsid w:val="000A553B"/>
    <w:rsid w:val="000A5600"/>
    <w:rsid w:val="000A7660"/>
    <w:rsid w:val="000B0073"/>
    <w:rsid w:val="000B105D"/>
    <w:rsid w:val="000B19E6"/>
    <w:rsid w:val="000B1ADA"/>
    <w:rsid w:val="000B3240"/>
    <w:rsid w:val="000B33E2"/>
    <w:rsid w:val="000B3E5A"/>
    <w:rsid w:val="000B6992"/>
    <w:rsid w:val="000B7E54"/>
    <w:rsid w:val="000C05F6"/>
    <w:rsid w:val="000C147C"/>
    <w:rsid w:val="000C2DDC"/>
    <w:rsid w:val="000C3115"/>
    <w:rsid w:val="000C3CF1"/>
    <w:rsid w:val="000C614F"/>
    <w:rsid w:val="000D244B"/>
    <w:rsid w:val="000D2FD4"/>
    <w:rsid w:val="000D3868"/>
    <w:rsid w:val="000D3F25"/>
    <w:rsid w:val="000D5E1A"/>
    <w:rsid w:val="000D6F9D"/>
    <w:rsid w:val="000D7868"/>
    <w:rsid w:val="000D7BF3"/>
    <w:rsid w:val="000E063C"/>
    <w:rsid w:val="000E0A95"/>
    <w:rsid w:val="000E13FD"/>
    <w:rsid w:val="000E158A"/>
    <w:rsid w:val="000E2794"/>
    <w:rsid w:val="000E2C4A"/>
    <w:rsid w:val="000E3000"/>
    <w:rsid w:val="000E3EC4"/>
    <w:rsid w:val="000E5966"/>
    <w:rsid w:val="000F058A"/>
    <w:rsid w:val="000F1B7B"/>
    <w:rsid w:val="000F2ED4"/>
    <w:rsid w:val="000F407F"/>
    <w:rsid w:val="000F51B5"/>
    <w:rsid w:val="000F617C"/>
    <w:rsid w:val="000F769E"/>
    <w:rsid w:val="001005A8"/>
    <w:rsid w:val="00100757"/>
    <w:rsid w:val="0010091F"/>
    <w:rsid w:val="001028E8"/>
    <w:rsid w:val="0010452B"/>
    <w:rsid w:val="00104E05"/>
    <w:rsid w:val="001053A5"/>
    <w:rsid w:val="0010784E"/>
    <w:rsid w:val="00107CDF"/>
    <w:rsid w:val="0011058E"/>
    <w:rsid w:val="001109DD"/>
    <w:rsid w:val="00115DF6"/>
    <w:rsid w:val="001179D3"/>
    <w:rsid w:val="00120178"/>
    <w:rsid w:val="00122283"/>
    <w:rsid w:val="00122FCC"/>
    <w:rsid w:val="00124C2B"/>
    <w:rsid w:val="00125270"/>
    <w:rsid w:val="00125749"/>
    <w:rsid w:val="00126752"/>
    <w:rsid w:val="00126F8E"/>
    <w:rsid w:val="0013048E"/>
    <w:rsid w:val="00130770"/>
    <w:rsid w:val="00130B30"/>
    <w:rsid w:val="00130F36"/>
    <w:rsid w:val="00132970"/>
    <w:rsid w:val="00132BC1"/>
    <w:rsid w:val="00134770"/>
    <w:rsid w:val="0013507F"/>
    <w:rsid w:val="00135429"/>
    <w:rsid w:val="001356C9"/>
    <w:rsid w:val="001370F9"/>
    <w:rsid w:val="001375AC"/>
    <w:rsid w:val="00140E1C"/>
    <w:rsid w:val="001415E5"/>
    <w:rsid w:val="001417A8"/>
    <w:rsid w:val="00141C9E"/>
    <w:rsid w:val="00144BCB"/>
    <w:rsid w:val="001465F5"/>
    <w:rsid w:val="00146E32"/>
    <w:rsid w:val="00147AE4"/>
    <w:rsid w:val="00156749"/>
    <w:rsid w:val="001571E5"/>
    <w:rsid w:val="00157E64"/>
    <w:rsid w:val="00161BEE"/>
    <w:rsid w:val="00161FA6"/>
    <w:rsid w:val="001655A8"/>
    <w:rsid w:val="00166931"/>
    <w:rsid w:val="001676C4"/>
    <w:rsid w:val="00172B76"/>
    <w:rsid w:val="00176301"/>
    <w:rsid w:val="00176E9F"/>
    <w:rsid w:val="00177666"/>
    <w:rsid w:val="00177756"/>
    <w:rsid w:val="00177975"/>
    <w:rsid w:val="00177F05"/>
    <w:rsid w:val="001803B6"/>
    <w:rsid w:val="00181412"/>
    <w:rsid w:val="001829F2"/>
    <w:rsid w:val="00183E89"/>
    <w:rsid w:val="001841BD"/>
    <w:rsid w:val="001848A2"/>
    <w:rsid w:val="001849CA"/>
    <w:rsid w:val="00185410"/>
    <w:rsid w:val="00185CE0"/>
    <w:rsid w:val="00186CB3"/>
    <w:rsid w:val="00192352"/>
    <w:rsid w:val="00192A97"/>
    <w:rsid w:val="001931EE"/>
    <w:rsid w:val="00193903"/>
    <w:rsid w:val="0019471E"/>
    <w:rsid w:val="0019536D"/>
    <w:rsid w:val="001967CF"/>
    <w:rsid w:val="001A1413"/>
    <w:rsid w:val="001A150C"/>
    <w:rsid w:val="001A1CFE"/>
    <w:rsid w:val="001A3045"/>
    <w:rsid w:val="001A320E"/>
    <w:rsid w:val="001A374D"/>
    <w:rsid w:val="001A37A2"/>
    <w:rsid w:val="001A521A"/>
    <w:rsid w:val="001A619F"/>
    <w:rsid w:val="001A7004"/>
    <w:rsid w:val="001B015C"/>
    <w:rsid w:val="001B0612"/>
    <w:rsid w:val="001B2219"/>
    <w:rsid w:val="001B3272"/>
    <w:rsid w:val="001B457A"/>
    <w:rsid w:val="001B4A53"/>
    <w:rsid w:val="001B5C71"/>
    <w:rsid w:val="001B5EC9"/>
    <w:rsid w:val="001B7D98"/>
    <w:rsid w:val="001B7E10"/>
    <w:rsid w:val="001C44E2"/>
    <w:rsid w:val="001C4603"/>
    <w:rsid w:val="001C4D63"/>
    <w:rsid w:val="001C7129"/>
    <w:rsid w:val="001C7E70"/>
    <w:rsid w:val="001C7E73"/>
    <w:rsid w:val="001D0DE0"/>
    <w:rsid w:val="001D223B"/>
    <w:rsid w:val="001D53FC"/>
    <w:rsid w:val="001D5AFF"/>
    <w:rsid w:val="001D70CA"/>
    <w:rsid w:val="001D74B4"/>
    <w:rsid w:val="001E03C1"/>
    <w:rsid w:val="001E03E1"/>
    <w:rsid w:val="001E04AC"/>
    <w:rsid w:val="001E1B72"/>
    <w:rsid w:val="001E1D40"/>
    <w:rsid w:val="001E37A5"/>
    <w:rsid w:val="001E4116"/>
    <w:rsid w:val="001E5D01"/>
    <w:rsid w:val="001E66B8"/>
    <w:rsid w:val="001E6F84"/>
    <w:rsid w:val="001E75EE"/>
    <w:rsid w:val="001F0043"/>
    <w:rsid w:val="001F030A"/>
    <w:rsid w:val="001F059F"/>
    <w:rsid w:val="001F09D7"/>
    <w:rsid w:val="001F0A7A"/>
    <w:rsid w:val="001F0BDA"/>
    <w:rsid w:val="001F0FEF"/>
    <w:rsid w:val="001F11F5"/>
    <w:rsid w:val="001F38B7"/>
    <w:rsid w:val="001F63AC"/>
    <w:rsid w:val="001F6572"/>
    <w:rsid w:val="001F6C42"/>
    <w:rsid w:val="001F6CA0"/>
    <w:rsid w:val="002003E4"/>
    <w:rsid w:val="00200811"/>
    <w:rsid w:val="00200CA1"/>
    <w:rsid w:val="0020134B"/>
    <w:rsid w:val="00202152"/>
    <w:rsid w:val="00202197"/>
    <w:rsid w:val="00202489"/>
    <w:rsid w:val="002039D2"/>
    <w:rsid w:val="00205632"/>
    <w:rsid w:val="00211AFA"/>
    <w:rsid w:val="0021338D"/>
    <w:rsid w:val="00214D43"/>
    <w:rsid w:val="0021619F"/>
    <w:rsid w:val="002166C9"/>
    <w:rsid w:val="0021720F"/>
    <w:rsid w:val="00217230"/>
    <w:rsid w:val="00220231"/>
    <w:rsid w:val="00220740"/>
    <w:rsid w:val="00221EFD"/>
    <w:rsid w:val="00223090"/>
    <w:rsid w:val="002238B4"/>
    <w:rsid w:val="00225DB0"/>
    <w:rsid w:val="0023148F"/>
    <w:rsid w:val="002319AB"/>
    <w:rsid w:val="002319AC"/>
    <w:rsid w:val="00232765"/>
    <w:rsid w:val="00233513"/>
    <w:rsid w:val="00234342"/>
    <w:rsid w:val="00235F82"/>
    <w:rsid w:val="002368AB"/>
    <w:rsid w:val="00237092"/>
    <w:rsid w:val="00237387"/>
    <w:rsid w:val="0024040D"/>
    <w:rsid w:val="002417F2"/>
    <w:rsid w:val="00243205"/>
    <w:rsid w:val="002432F8"/>
    <w:rsid w:val="00245874"/>
    <w:rsid w:val="00246850"/>
    <w:rsid w:val="00247A24"/>
    <w:rsid w:val="002515CB"/>
    <w:rsid w:val="00251CD7"/>
    <w:rsid w:val="002522E7"/>
    <w:rsid w:val="00253812"/>
    <w:rsid w:val="00255486"/>
    <w:rsid w:val="00255FA3"/>
    <w:rsid w:val="00257288"/>
    <w:rsid w:val="00260931"/>
    <w:rsid w:val="00260BF9"/>
    <w:rsid w:val="00261BEA"/>
    <w:rsid w:val="00261FB6"/>
    <w:rsid w:val="002629F8"/>
    <w:rsid w:val="00263396"/>
    <w:rsid w:val="0026483F"/>
    <w:rsid w:val="002649B0"/>
    <w:rsid w:val="00265538"/>
    <w:rsid w:val="002659FA"/>
    <w:rsid w:val="002664FD"/>
    <w:rsid w:val="0026708B"/>
    <w:rsid w:val="00267815"/>
    <w:rsid w:val="00267E79"/>
    <w:rsid w:val="00272EC6"/>
    <w:rsid w:val="00275108"/>
    <w:rsid w:val="00275AAE"/>
    <w:rsid w:val="002802AC"/>
    <w:rsid w:val="002804A0"/>
    <w:rsid w:val="00280DDF"/>
    <w:rsid w:val="00282576"/>
    <w:rsid w:val="00282884"/>
    <w:rsid w:val="0028429D"/>
    <w:rsid w:val="002844D4"/>
    <w:rsid w:val="00285687"/>
    <w:rsid w:val="00285C75"/>
    <w:rsid w:val="002917FF"/>
    <w:rsid w:val="00292ADF"/>
    <w:rsid w:val="00294058"/>
    <w:rsid w:val="002943E2"/>
    <w:rsid w:val="002962E7"/>
    <w:rsid w:val="002A0DEC"/>
    <w:rsid w:val="002A119E"/>
    <w:rsid w:val="002A1F33"/>
    <w:rsid w:val="002A2B6A"/>
    <w:rsid w:val="002A3B1B"/>
    <w:rsid w:val="002A48EE"/>
    <w:rsid w:val="002A532F"/>
    <w:rsid w:val="002A6EA6"/>
    <w:rsid w:val="002A7147"/>
    <w:rsid w:val="002B07B3"/>
    <w:rsid w:val="002B1C53"/>
    <w:rsid w:val="002B328A"/>
    <w:rsid w:val="002B4C20"/>
    <w:rsid w:val="002B6390"/>
    <w:rsid w:val="002B6AA2"/>
    <w:rsid w:val="002B7284"/>
    <w:rsid w:val="002C0A3F"/>
    <w:rsid w:val="002C1EC3"/>
    <w:rsid w:val="002C217E"/>
    <w:rsid w:val="002C2F95"/>
    <w:rsid w:val="002C51C4"/>
    <w:rsid w:val="002C522A"/>
    <w:rsid w:val="002C5611"/>
    <w:rsid w:val="002C5D12"/>
    <w:rsid w:val="002C6267"/>
    <w:rsid w:val="002D0A19"/>
    <w:rsid w:val="002D0EA2"/>
    <w:rsid w:val="002D1544"/>
    <w:rsid w:val="002D24B3"/>
    <w:rsid w:val="002D258A"/>
    <w:rsid w:val="002D378B"/>
    <w:rsid w:val="002D4931"/>
    <w:rsid w:val="002D4E07"/>
    <w:rsid w:val="002D587A"/>
    <w:rsid w:val="002D6491"/>
    <w:rsid w:val="002D70C7"/>
    <w:rsid w:val="002E012C"/>
    <w:rsid w:val="002E0BE4"/>
    <w:rsid w:val="002E0FC2"/>
    <w:rsid w:val="002E132D"/>
    <w:rsid w:val="002E13F6"/>
    <w:rsid w:val="002E2A95"/>
    <w:rsid w:val="002E3B58"/>
    <w:rsid w:val="002E3E8A"/>
    <w:rsid w:val="002E52C4"/>
    <w:rsid w:val="002E552D"/>
    <w:rsid w:val="002E5860"/>
    <w:rsid w:val="002E5AAC"/>
    <w:rsid w:val="002E634B"/>
    <w:rsid w:val="002E6A6A"/>
    <w:rsid w:val="002E77D7"/>
    <w:rsid w:val="002F0E0E"/>
    <w:rsid w:val="002F1367"/>
    <w:rsid w:val="002F1AEA"/>
    <w:rsid w:val="002F2373"/>
    <w:rsid w:val="002F3397"/>
    <w:rsid w:val="002F3E9A"/>
    <w:rsid w:val="002F4D26"/>
    <w:rsid w:val="002F5ABF"/>
    <w:rsid w:val="002F6DA9"/>
    <w:rsid w:val="002F733A"/>
    <w:rsid w:val="00300BC0"/>
    <w:rsid w:val="00300F7A"/>
    <w:rsid w:val="00302C40"/>
    <w:rsid w:val="0030380D"/>
    <w:rsid w:val="00306A90"/>
    <w:rsid w:val="00306D8E"/>
    <w:rsid w:val="00307D39"/>
    <w:rsid w:val="00310200"/>
    <w:rsid w:val="00312411"/>
    <w:rsid w:val="00313E6F"/>
    <w:rsid w:val="003150A1"/>
    <w:rsid w:val="003157AE"/>
    <w:rsid w:val="003169BB"/>
    <w:rsid w:val="00316E0F"/>
    <w:rsid w:val="00317DB7"/>
    <w:rsid w:val="0032059A"/>
    <w:rsid w:val="0032179D"/>
    <w:rsid w:val="00321862"/>
    <w:rsid w:val="00322711"/>
    <w:rsid w:val="0032332D"/>
    <w:rsid w:val="00323E71"/>
    <w:rsid w:val="003246BB"/>
    <w:rsid w:val="003249B4"/>
    <w:rsid w:val="00324EA2"/>
    <w:rsid w:val="00326F77"/>
    <w:rsid w:val="00331AB8"/>
    <w:rsid w:val="00331D53"/>
    <w:rsid w:val="0033242C"/>
    <w:rsid w:val="00332669"/>
    <w:rsid w:val="00332B95"/>
    <w:rsid w:val="00332CEB"/>
    <w:rsid w:val="0033495F"/>
    <w:rsid w:val="00335D10"/>
    <w:rsid w:val="0033629B"/>
    <w:rsid w:val="0033698F"/>
    <w:rsid w:val="003369B9"/>
    <w:rsid w:val="00336B1E"/>
    <w:rsid w:val="00337087"/>
    <w:rsid w:val="003401B0"/>
    <w:rsid w:val="00340D1E"/>
    <w:rsid w:val="00341783"/>
    <w:rsid w:val="003428AE"/>
    <w:rsid w:val="003439E0"/>
    <w:rsid w:val="00343D0D"/>
    <w:rsid w:val="00346C8E"/>
    <w:rsid w:val="003504A6"/>
    <w:rsid w:val="00352EDA"/>
    <w:rsid w:val="003537B1"/>
    <w:rsid w:val="00353BF3"/>
    <w:rsid w:val="0035406F"/>
    <w:rsid w:val="003551F1"/>
    <w:rsid w:val="0035557C"/>
    <w:rsid w:val="00355C59"/>
    <w:rsid w:val="00357CDD"/>
    <w:rsid w:val="003640FE"/>
    <w:rsid w:val="00365BC2"/>
    <w:rsid w:val="003668A2"/>
    <w:rsid w:val="00367229"/>
    <w:rsid w:val="00367922"/>
    <w:rsid w:val="00367BD5"/>
    <w:rsid w:val="00367F48"/>
    <w:rsid w:val="0037099A"/>
    <w:rsid w:val="00377CE5"/>
    <w:rsid w:val="00380F45"/>
    <w:rsid w:val="00381B13"/>
    <w:rsid w:val="00382191"/>
    <w:rsid w:val="0038766B"/>
    <w:rsid w:val="00390327"/>
    <w:rsid w:val="0039099E"/>
    <w:rsid w:val="0039231F"/>
    <w:rsid w:val="00393066"/>
    <w:rsid w:val="00393782"/>
    <w:rsid w:val="00393B78"/>
    <w:rsid w:val="00393E64"/>
    <w:rsid w:val="00394444"/>
    <w:rsid w:val="00394477"/>
    <w:rsid w:val="00395405"/>
    <w:rsid w:val="00396268"/>
    <w:rsid w:val="003964B6"/>
    <w:rsid w:val="003A01E9"/>
    <w:rsid w:val="003A09C1"/>
    <w:rsid w:val="003A0A1D"/>
    <w:rsid w:val="003A10BF"/>
    <w:rsid w:val="003A117B"/>
    <w:rsid w:val="003A1210"/>
    <w:rsid w:val="003A221A"/>
    <w:rsid w:val="003A2A32"/>
    <w:rsid w:val="003A2EF1"/>
    <w:rsid w:val="003A4A42"/>
    <w:rsid w:val="003A5752"/>
    <w:rsid w:val="003A5F11"/>
    <w:rsid w:val="003A5F91"/>
    <w:rsid w:val="003A783C"/>
    <w:rsid w:val="003A7E1C"/>
    <w:rsid w:val="003B4C7A"/>
    <w:rsid w:val="003B62E3"/>
    <w:rsid w:val="003B6D46"/>
    <w:rsid w:val="003B71D1"/>
    <w:rsid w:val="003B74FD"/>
    <w:rsid w:val="003B77A8"/>
    <w:rsid w:val="003B7FD3"/>
    <w:rsid w:val="003C0306"/>
    <w:rsid w:val="003C0480"/>
    <w:rsid w:val="003C0B19"/>
    <w:rsid w:val="003C114C"/>
    <w:rsid w:val="003C2054"/>
    <w:rsid w:val="003C2C5D"/>
    <w:rsid w:val="003C3E72"/>
    <w:rsid w:val="003C3E91"/>
    <w:rsid w:val="003C465D"/>
    <w:rsid w:val="003C5FA6"/>
    <w:rsid w:val="003C67AD"/>
    <w:rsid w:val="003D3221"/>
    <w:rsid w:val="003D495D"/>
    <w:rsid w:val="003D55AA"/>
    <w:rsid w:val="003D5650"/>
    <w:rsid w:val="003D60D5"/>
    <w:rsid w:val="003D70AC"/>
    <w:rsid w:val="003E0488"/>
    <w:rsid w:val="003E098E"/>
    <w:rsid w:val="003E170B"/>
    <w:rsid w:val="003E2FAE"/>
    <w:rsid w:val="003E3539"/>
    <w:rsid w:val="003E4B3B"/>
    <w:rsid w:val="003E50EC"/>
    <w:rsid w:val="003E557B"/>
    <w:rsid w:val="003E5799"/>
    <w:rsid w:val="003E63E7"/>
    <w:rsid w:val="003E6CC0"/>
    <w:rsid w:val="003E75F7"/>
    <w:rsid w:val="003E7AE1"/>
    <w:rsid w:val="003F05B6"/>
    <w:rsid w:val="003F12DB"/>
    <w:rsid w:val="003F2831"/>
    <w:rsid w:val="003F5133"/>
    <w:rsid w:val="003F6386"/>
    <w:rsid w:val="003F7131"/>
    <w:rsid w:val="003F7AFE"/>
    <w:rsid w:val="003F7FD4"/>
    <w:rsid w:val="0040057F"/>
    <w:rsid w:val="00401293"/>
    <w:rsid w:val="00401A9E"/>
    <w:rsid w:val="0040236E"/>
    <w:rsid w:val="00402964"/>
    <w:rsid w:val="0040393D"/>
    <w:rsid w:val="00405827"/>
    <w:rsid w:val="00405EF5"/>
    <w:rsid w:val="004068E8"/>
    <w:rsid w:val="00406A87"/>
    <w:rsid w:val="004078E9"/>
    <w:rsid w:val="00407CF7"/>
    <w:rsid w:val="00410423"/>
    <w:rsid w:val="004106CF"/>
    <w:rsid w:val="00410F79"/>
    <w:rsid w:val="004110F8"/>
    <w:rsid w:val="004123C9"/>
    <w:rsid w:val="00413212"/>
    <w:rsid w:val="004146D7"/>
    <w:rsid w:val="00414E8F"/>
    <w:rsid w:val="004157FA"/>
    <w:rsid w:val="00415800"/>
    <w:rsid w:val="00415ED6"/>
    <w:rsid w:val="00416F78"/>
    <w:rsid w:val="00417CAF"/>
    <w:rsid w:val="00420A11"/>
    <w:rsid w:val="0042158C"/>
    <w:rsid w:val="00422265"/>
    <w:rsid w:val="00427180"/>
    <w:rsid w:val="004276A2"/>
    <w:rsid w:val="004325DA"/>
    <w:rsid w:val="00433D0A"/>
    <w:rsid w:val="004351FC"/>
    <w:rsid w:val="004373A7"/>
    <w:rsid w:val="00437D94"/>
    <w:rsid w:val="0044030C"/>
    <w:rsid w:val="00441873"/>
    <w:rsid w:val="0044620D"/>
    <w:rsid w:val="0044677A"/>
    <w:rsid w:val="00450111"/>
    <w:rsid w:val="0045428F"/>
    <w:rsid w:val="00457EF8"/>
    <w:rsid w:val="0046021D"/>
    <w:rsid w:val="00462285"/>
    <w:rsid w:val="00464863"/>
    <w:rsid w:val="004648A4"/>
    <w:rsid w:val="00465957"/>
    <w:rsid w:val="00465C00"/>
    <w:rsid w:val="0046610B"/>
    <w:rsid w:val="0046674E"/>
    <w:rsid w:val="00466DA1"/>
    <w:rsid w:val="00466DF0"/>
    <w:rsid w:val="00467AEE"/>
    <w:rsid w:val="00470D10"/>
    <w:rsid w:val="00470E36"/>
    <w:rsid w:val="00470E74"/>
    <w:rsid w:val="00471380"/>
    <w:rsid w:val="00471639"/>
    <w:rsid w:val="004720E4"/>
    <w:rsid w:val="0047358E"/>
    <w:rsid w:val="00476C59"/>
    <w:rsid w:val="0048055D"/>
    <w:rsid w:val="00483F07"/>
    <w:rsid w:val="0048494A"/>
    <w:rsid w:val="00485204"/>
    <w:rsid w:val="00486453"/>
    <w:rsid w:val="0048786E"/>
    <w:rsid w:val="0049018B"/>
    <w:rsid w:val="0049265D"/>
    <w:rsid w:val="004944AF"/>
    <w:rsid w:val="00494F0D"/>
    <w:rsid w:val="00496BFD"/>
    <w:rsid w:val="00497E82"/>
    <w:rsid w:val="004A0584"/>
    <w:rsid w:val="004A120B"/>
    <w:rsid w:val="004A2070"/>
    <w:rsid w:val="004A23D6"/>
    <w:rsid w:val="004A28CB"/>
    <w:rsid w:val="004A3DF2"/>
    <w:rsid w:val="004A42A4"/>
    <w:rsid w:val="004A4883"/>
    <w:rsid w:val="004A5F60"/>
    <w:rsid w:val="004A6D30"/>
    <w:rsid w:val="004A706F"/>
    <w:rsid w:val="004B0DA5"/>
    <w:rsid w:val="004B3CF0"/>
    <w:rsid w:val="004B55D2"/>
    <w:rsid w:val="004C0144"/>
    <w:rsid w:val="004C05EB"/>
    <w:rsid w:val="004C0A9A"/>
    <w:rsid w:val="004C1196"/>
    <w:rsid w:val="004C3390"/>
    <w:rsid w:val="004C361D"/>
    <w:rsid w:val="004C3AC5"/>
    <w:rsid w:val="004C3C38"/>
    <w:rsid w:val="004C4891"/>
    <w:rsid w:val="004C4E68"/>
    <w:rsid w:val="004C5212"/>
    <w:rsid w:val="004C5B0D"/>
    <w:rsid w:val="004C74ED"/>
    <w:rsid w:val="004C7E84"/>
    <w:rsid w:val="004D16D7"/>
    <w:rsid w:val="004D2C89"/>
    <w:rsid w:val="004D2EF2"/>
    <w:rsid w:val="004D325E"/>
    <w:rsid w:val="004D37D6"/>
    <w:rsid w:val="004D3A2C"/>
    <w:rsid w:val="004D50B1"/>
    <w:rsid w:val="004D7541"/>
    <w:rsid w:val="004E05DB"/>
    <w:rsid w:val="004E1C75"/>
    <w:rsid w:val="004E1DC9"/>
    <w:rsid w:val="004E2ACE"/>
    <w:rsid w:val="004E3932"/>
    <w:rsid w:val="004E4B22"/>
    <w:rsid w:val="004E6C89"/>
    <w:rsid w:val="004E6E34"/>
    <w:rsid w:val="004E780D"/>
    <w:rsid w:val="004F046A"/>
    <w:rsid w:val="004F1E79"/>
    <w:rsid w:val="004F5253"/>
    <w:rsid w:val="004F5F33"/>
    <w:rsid w:val="004F6B85"/>
    <w:rsid w:val="004F7B3A"/>
    <w:rsid w:val="0050103A"/>
    <w:rsid w:val="00501357"/>
    <w:rsid w:val="0050197A"/>
    <w:rsid w:val="00501CD1"/>
    <w:rsid w:val="005028A3"/>
    <w:rsid w:val="0050333B"/>
    <w:rsid w:val="00503DC8"/>
    <w:rsid w:val="0050603A"/>
    <w:rsid w:val="00507EFE"/>
    <w:rsid w:val="00510C1E"/>
    <w:rsid w:val="00511B0F"/>
    <w:rsid w:val="0051317C"/>
    <w:rsid w:val="005142D8"/>
    <w:rsid w:val="0052083D"/>
    <w:rsid w:val="00520B08"/>
    <w:rsid w:val="005214B3"/>
    <w:rsid w:val="00523D5E"/>
    <w:rsid w:val="005246A9"/>
    <w:rsid w:val="00526C4E"/>
    <w:rsid w:val="00526EB2"/>
    <w:rsid w:val="00527705"/>
    <w:rsid w:val="00527A4A"/>
    <w:rsid w:val="00527DE6"/>
    <w:rsid w:val="00532C44"/>
    <w:rsid w:val="00534E0F"/>
    <w:rsid w:val="0053543F"/>
    <w:rsid w:val="005402FD"/>
    <w:rsid w:val="0054057E"/>
    <w:rsid w:val="005406E3"/>
    <w:rsid w:val="00540834"/>
    <w:rsid w:val="00540DC3"/>
    <w:rsid w:val="00541AF6"/>
    <w:rsid w:val="00542262"/>
    <w:rsid w:val="00542BDC"/>
    <w:rsid w:val="00542F3C"/>
    <w:rsid w:val="005439BF"/>
    <w:rsid w:val="00543FDF"/>
    <w:rsid w:val="0054454F"/>
    <w:rsid w:val="00546734"/>
    <w:rsid w:val="00552609"/>
    <w:rsid w:val="0055388E"/>
    <w:rsid w:val="00555879"/>
    <w:rsid w:val="00555952"/>
    <w:rsid w:val="005569CB"/>
    <w:rsid w:val="0055742D"/>
    <w:rsid w:val="00562647"/>
    <w:rsid w:val="00563FB4"/>
    <w:rsid w:val="005663B3"/>
    <w:rsid w:val="00566757"/>
    <w:rsid w:val="00566D87"/>
    <w:rsid w:val="00566F05"/>
    <w:rsid w:val="0056757F"/>
    <w:rsid w:val="00570D21"/>
    <w:rsid w:val="00572954"/>
    <w:rsid w:val="00572B33"/>
    <w:rsid w:val="0057381C"/>
    <w:rsid w:val="00573B8C"/>
    <w:rsid w:val="005754AE"/>
    <w:rsid w:val="00575D6F"/>
    <w:rsid w:val="00576891"/>
    <w:rsid w:val="005770A0"/>
    <w:rsid w:val="00577FB5"/>
    <w:rsid w:val="005852D1"/>
    <w:rsid w:val="005871A6"/>
    <w:rsid w:val="00587A22"/>
    <w:rsid w:val="0059055A"/>
    <w:rsid w:val="00590C5D"/>
    <w:rsid w:val="0059137E"/>
    <w:rsid w:val="0059276A"/>
    <w:rsid w:val="005927D7"/>
    <w:rsid w:val="0059299D"/>
    <w:rsid w:val="00593B9D"/>
    <w:rsid w:val="00595555"/>
    <w:rsid w:val="00595B2E"/>
    <w:rsid w:val="00595C8C"/>
    <w:rsid w:val="00596C90"/>
    <w:rsid w:val="00597319"/>
    <w:rsid w:val="00597396"/>
    <w:rsid w:val="00597747"/>
    <w:rsid w:val="005A054E"/>
    <w:rsid w:val="005A242F"/>
    <w:rsid w:val="005A306D"/>
    <w:rsid w:val="005A4CDD"/>
    <w:rsid w:val="005A6284"/>
    <w:rsid w:val="005A75DD"/>
    <w:rsid w:val="005B3EEC"/>
    <w:rsid w:val="005B57E4"/>
    <w:rsid w:val="005B5ABD"/>
    <w:rsid w:val="005B63FC"/>
    <w:rsid w:val="005C051E"/>
    <w:rsid w:val="005C140A"/>
    <w:rsid w:val="005C1524"/>
    <w:rsid w:val="005C1E52"/>
    <w:rsid w:val="005C268E"/>
    <w:rsid w:val="005C3466"/>
    <w:rsid w:val="005C3898"/>
    <w:rsid w:val="005C3907"/>
    <w:rsid w:val="005C3F5F"/>
    <w:rsid w:val="005C5C85"/>
    <w:rsid w:val="005C61D2"/>
    <w:rsid w:val="005C6763"/>
    <w:rsid w:val="005C6798"/>
    <w:rsid w:val="005C776E"/>
    <w:rsid w:val="005D3164"/>
    <w:rsid w:val="005D326A"/>
    <w:rsid w:val="005D6C08"/>
    <w:rsid w:val="005D6D62"/>
    <w:rsid w:val="005E0344"/>
    <w:rsid w:val="005E1ABF"/>
    <w:rsid w:val="005E440B"/>
    <w:rsid w:val="005E5B75"/>
    <w:rsid w:val="005E692D"/>
    <w:rsid w:val="005E7836"/>
    <w:rsid w:val="005F0766"/>
    <w:rsid w:val="005F0860"/>
    <w:rsid w:val="005F2C85"/>
    <w:rsid w:val="005F341F"/>
    <w:rsid w:val="005F4770"/>
    <w:rsid w:val="005F5B2E"/>
    <w:rsid w:val="0060084E"/>
    <w:rsid w:val="00605ADB"/>
    <w:rsid w:val="006076B2"/>
    <w:rsid w:val="00611C9F"/>
    <w:rsid w:val="00612733"/>
    <w:rsid w:val="006129EB"/>
    <w:rsid w:val="00613041"/>
    <w:rsid w:val="00614AFA"/>
    <w:rsid w:val="00621065"/>
    <w:rsid w:val="006226AD"/>
    <w:rsid w:val="00622CDB"/>
    <w:rsid w:val="006248DE"/>
    <w:rsid w:val="006266B7"/>
    <w:rsid w:val="00627555"/>
    <w:rsid w:val="00630D8C"/>
    <w:rsid w:val="00631DC1"/>
    <w:rsid w:val="006322A0"/>
    <w:rsid w:val="00632CD0"/>
    <w:rsid w:val="00633F7C"/>
    <w:rsid w:val="00636180"/>
    <w:rsid w:val="006361FD"/>
    <w:rsid w:val="006369E9"/>
    <w:rsid w:val="00637073"/>
    <w:rsid w:val="00641124"/>
    <w:rsid w:val="00641439"/>
    <w:rsid w:val="0064226F"/>
    <w:rsid w:val="00642DDB"/>
    <w:rsid w:val="006437C3"/>
    <w:rsid w:val="00643A50"/>
    <w:rsid w:val="00647517"/>
    <w:rsid w:val="0065061D"/>
    <w:rsid w:val="006511D6"/>
    <w:rsid w:val="0065173E"/>
    <w:rsid w:val="0065213D"/>
    <w:rsid w:val="006529D7"/>
    <w:rsid w:val="00653298"/>
    <w:rsid w:val="00653DDB"/>
    <w:rsid w:val="00654202"/>
    <w:rsid w:val="00654820"/>
    <w:rsid w:val="0065515B"/>
    <w:rsid w:val="00655942"/>
    <w:rsid w:val="00656792"/>
    <w:rsid w:val="00656E69"/>
    <w:rsid w:val="00657DB9"/>
    <w:rsid w:val="00663A7C"/>
    <w:rsid w:val="006647CE"/>
    <w:rsid w:val="0066604B"/>
    <w:rsid w:val="00667DF2"/>
    <w:rsid w:val="00670DF1"/>
    <w:rsid w:val="00671345"/>
    <w:rsid w:val="00672A9B"/>
    <w:rsid w:val="00675884"/>
    <w:rsid w:val="0067633E"/>
    <w:rsid w:val="006764C1"/>
    <w:rsid w:val="006814C8"/>
    <w:rsid w:val="00683491"/>
    <w:rsid w:val="0068466E"/>
    <w:rsid w:val="006911AA"/>
    <w:rsid w:val="006939B2"/>
    <w:rsid w:val="0069411C"/>
    <w:rsid w:val="006947F8"/>
    <w:rsid w:val="00696B9B"/>
    <w:rsid w:val="00696EE0"/>
    <w:rsid w:val="00697055"/>
    <w:rsid w:val="006975FE"/>
    <w:rsid w:val="00697980"/>
    <w:rsid w:val="006A04E9"/>
    <w:rsid w:val="006A051F"/>
    <w:rsid w:val="006A1425"/>
    <w:rsid w:val="006A1503"/>
    <w:rsid w:val="006A19EF"/>
    <w:rsid w:val="006A2D8C"/>
    <w:rsid w:val="006A362C"/>
    <w:rsid w:val="006A43D5"/>
    <w:rsid w:val="006A44AC"/>
    <w:rsid w:val="006A525B"/>
    <w:rsid w:val="006A5771"/>
    <w:rsid w:val="006A603E"/>
    <w:rsid w:val="006A7505"/>
    <w:rsid w:val="006A7899"/>
    <w:rsid w:val="006B0B8F"/>
    <w:rsid w:val="006B3947"/>
    <w:rsid w:val="006B4B5A"/>
    <w:rsid w:val="006B5B53"/>
    <w:rsid w:val="006B6DCE"/>
    <w:rsid w:val="006C034C"/>
    <w:rsid w:val="006C045F"/>
    <w:rsid w:val="006C1A9E"/>
    <w:rsid w:val="006C4196"/>
    <w:rsid w:val="006C533D"/>
    <w:rsid w:val="006C553D"/>
    <w:rsid w:val="006C5D90"/>
    <w:rsid w:val="006C63B0"/>
    <w:rsid w:val="006C739E"/>
    <w:rsid w:val="006C765E"/>
    <w:rsid w:val="006C76A2"/>
    <w:rsid w:val="006C76CA"/>
    <w:rsid w:val="006C792E"/>
    <w:rsid w:val="006D038A"/>
    <w:rsid w:val="006D116C"/>
    <w:rsid w:val="006D20A9"/>
    <w:rsid w:val="006D241A"/>
    <w:rsid w:val="006D3C3B"/>
    <w:rsid w:val="006D59CB"/>
    <w:rsid w:val="006E03CE"/>
    <w:rsid w:val="006E2606"/>
    <w:rsid w:val="006E2EE4"/>
    <w:rsid w:val="006E3547"/>
    <w:rsid w:val="006E3B56"/>
    <w:rsid w:val="006E4908"/>
    <w:rsid w:val="006E67B4"/>
    <w:rsid w:val="006E7BFF"/>
    <w:rsid w:val="006E7C42"/>
    <w:rsid w:val="006F14BC"/>
    <w:rsid w:val="006F168A"/>
    <w:rsid w:val="006F22F4"/>
    <w:rsid w:val="006F3B7F"/>
    <w:rsid w:val="006F4967"/>
    <w:rsid w:val="006F4E2E"/>
    <w:rsid w:val="006F5076"/>
    <w:rsid w:val="006F6009"/>
    <w:rsid w:val="006F7BE0"/>
    <w:rsid w:val="0070321D"/>
    <w:rsid w:val="00704602"/>
    <w:rsid w:val="007058AA"/>
    <w:rsid w:val="007068BA"/>
    <w:rsid w:val="00710D09"/>
    <w:rsid w:val="00711BE2"/>
    <w:rsid w:val="00712A1E"/>
    <w:rsid w:val="00713115"/>
    <w:rsid w:val="0071321E"/>
    <w:rsid w:val="00713580"/>
    <w:rsid w:val="007152FE"/>
    <w:rsid w:val="007161E5"/>
    <w:rsid w:val="00716AB1"/>
    <w:rsid w:val="007176DE"/>
    <w:rsid w:val="007209F9"/>
    <w:rsid w:val="00720CA8"/>
    <w:rsid w:val="00721D63"/>
    <w:rsid w:val="007223A0"/>
    <w:rsid w:val="00724525"/>
    <w:rsid w:val="00725DA8"/>
    <w:rsid w:val="007267E3"/>
    <w:rsid w:val="00726E15"/>
    <w:rsid w:val="00730E74"/>
    <w:rsid w:val="007325C7"/>
    <w:rsid w:val="00732C7B"/>
    <w:rsid w:val="00732DDB"/>
    <w:rsid w:val="00734D2B"/>
    <w:rsid w:val="00735010"/>
    <w:rsid w:val="00737705"/>
    <w:rsid w:val="00737D54"/>
    <w:rsid w:val="007408D4"/>
    <w:rsid w:val="00740D98"/>
    <w:rsid w:val="00741CAC"/>
    <w:rsid w:val="007420AC"/>
    <w:rsid w:val="007425A4"/>
    <w:rsid w:val="00742617"/>
    <w:rsid w:val="0074541A"/>
    <w:rsid w:val="007462EE"/>
    <w:rsid w:val="0075084E"/>
    <w:rsid w:val="00750A16"/>
    <w:rsid w:val="00750D6D"/>
    <w:rsid w:val="0075153B"/>
    <w:rsid w:val="00752295"/>
    <w:rsid w:val="0075231C"/>
    <w:rsid w:val="007529AB"/>
    <w:rsid w:val="0075525B"/>
    <w:rsid w:val="00756F25"/>
    <w:rsid w:val="007577E8"/>
    <w:rsid w:val="007605C8"/>
    <w:rsid w:val="00760B95"/>
    <w:rsid w:val="00760E16"/>
    <w:rsid w:val="00761634"/>
    <w:rsid w:val="00761FE0"/>
    <w:rsid w:val="0076409F"/>
    <w:rsid w:val="00764522"/>
    <w:rsid w:val="007663E4"/>
    <w:rsid w:val="007678C3"/>
    <w:rsid w:val="00770359"/>
    <w:rsid w:val="007713BC"/>
    <w:rsid w:val="00772153"/>
    <w:rsid w:val="0077247A"/>
    <w:rsid w:val="00772DFD"/>
    <w:rsid w:val="007731E1"/>
    <w:rsid w:val="00773BDF"/>
    <w:rsid w:val="00774563"/>
    <w:rsid w:val="00775194"/>
    <w:rsid w:val="00776E3A"/>
    <w:rsid w:val="00777BCE"/>
    <w:rsid w:val="007808E8"/>
    <w:rsid w:val="00780D77"/>
    <w:rsid w:val="007819F2"/>
    <w:rsid w:val="00781E0B"/>
    <w:rsid w:val="00783AFA"/>
    <w:rsid w:val="007849AE"/>
    <w:rsid w:val="00784C5D"/>
    <w:rsid w:val="00785427"/>
    <w:rsid w:val="00785BE8"/>
    <w:rsid w:val="00785ED5"/>
    <w:rsid w:val="00790540"/>
    <w:rsid w:val="00790EE7"/>
    <w:rsid w:val="00792D4A"/>
    <w:rsid w:val="00794FA9"/>
    <w:rsid w:val="00795077"/>
    <w:rsid w:val="0079511D"/>
    <w:rsid w:val="00795C51"/>
    <w:rsid w:val="00795F5F"/>
    <w:rsid w:val="007968CA"/>
    <w:rsid w:val="00796CBC"/>
    <w:rsid w:val="00797E13"/>
    <w:rsid w:val="007A347C"/>
    <w:rsid w:val="007A3EC1"/>
    <w:rsid w:val="007A43FF"/>
    <w:rsid w:val="007A480E"/>
    <w:rsid w:val="007A5D88"/>
    <w:rsid w:val="007A76DF"/>
    <w:rsid w:val="007A7FF5"/>
    <w:rsid w:val="007B0808"/>
    <w:rsid w:val="007B0C54"/>
    <w:rsid w:val="007B1771"/>
    <w:rsid w:val="007B3918"/>
    <w:rsid w:val="007B54F2"/>
    <w:rsid w:val="007B5996"/>
    <w:rsid w:val="007B5B54"/>
    <w:rsid w:val="007B6050"/>
    <w:rsid w:val="007B7912"/>
    <w:rsid w:val="007C1BF9"/>
    <w:rsid w:val="007C2F0D"/>
    <w:rsid w:val="007C309D"/>
    <w:rsid w:val="007C36A7"/>
    <w:rsid w:val="007C3C1D"/>
    <w:rsid w:val="007C6435"/>
    <w:rsid w:val="007C66E7"/>
    <w:rsid w:val="007C6B36"/>
    <w:rsid w:val="007D0012"/>
    <w:rsid w:val="007D05BF"/>
    <w:rsid w:val="007D199A"/>
    <w:rsid w:val="007D1E87"/>
    <w:rsid w:val="007D1F83"/>
    <w:rsid w:val="007D2EBE"/>
    <w:rsid w:val="007D5BD9"/>
    <w:rsid w:val="007D608B"/>
    <w:rsid w:val="007D793E"/>
    <w:rsid w:val="007E1C07"/>
    <w:rsid w:val="007E2592"/>
    <w:rsid w:val="007E482F"/>
    <w:rsid w:val="007E4A24"/>
    <w:rsid w:val="007E4CAC"/>
    <w:rsid w:val="007E7235"/>
    <w:rsid w:val="007E7EB6"/>
    <w:rsid w:val="007E7ECE"/>
    <w:rsid w:val="007F047D"/>
    <w:rsid w:val="007F064B"/>
    <w:rsid w:val="007F1CD3"/>
    <w:rsid w:val="007F24B6"/>
    <w:rsid w:val="007F556C"/>
    <w:rsid w:val="007F588B"/>
    <w:rsid w:val="007F634D"/>
    <w:rsid w:val="007F6EB0"/>
    <w:rsid w:val="007F754B"/>
    <w:rsid w:val="00801FA8"/>
    <w:rsid w:val="00803219"/>
    <w:rsid w:val="00803D94"/>
    <w:rsid w:val="0080427E"/>
    <w:rsid w:val="00805CB0"/>
    <w:rsid w:val="00806213"/>
    <w:rsid w:val="00806F53"/>
    <w:rsid w:val="0080785B"/>
    <w:rsid w:val="008078CB"/>
    <w:rsid w:val="00807991"/>
    <w:rsid w:val="008102F1"/>
    <w:rsid w:val="00810743"/>
    <w:rsid w:val="00812323"/>
    <w:rsid w:val="00812EBD"/>
    <w:rsid w:val="00815514"/>
    <w:rsid w:val="00816C71"/>
    <w:rsid w:val="00817586"/>
    <w:rsid w:val="00817846"/>
    <w:rsid w:val="00817BE4"/>
    <w:rsid w:val="00822379"/>
    <w:rsid w:val="008229BA"/>
    <w:rsid w:val="008239D8"/>
    <w:rsid w:val="00824151"/>
    <w:rsid w:val="00824A1E"/>
    <w:rsid w:val="00825FBB"/>
    <w:rsid w:val="00830D42"/>
    <w:rsid w:val="00831F34"/>
    <w:rsid w:val="0083221A"/>
    <w:rsid w:val="0083400F"/>
    <w:rsid w:val="00834779"/>
    <w:rsid w:val="00836CD3"/>
    <w:rsid w:val="00836E64"/>
    <w:rsid w:val="00837064"/>
    <w:rsid w:val="0083764F"/>
    <w:rsid w:val="008411E9"/>
    <w:rsid w:val="00841B0A"/>
    <w:rsid w:val="00843C56"/>
    <w:rsid w:val="008444DC"/>
    <w:rsid w:val="00845390"/>
    <w:rsid w:val="0084542B"/>
    <w:rsid w:val="0084601B"/>
    <w:rsid w:val="0084651D"/>
    <w:rsid w:val="00850ECC"/>
    <w:rsid w:val="008511D8"/>
    <w:rsid w:val="00851827"/>
    <w:rsid w:val="008521E1"/>
    <w:rsid w:val="00852A1B"/>
    <w:rsid w:val="008559A6"/>
    <w:rsid w:val="008571CD"/>
    <w:rsid w:val="008602F0"/>
    <w:rsid w:val="008606F0"/>
    <w:rsid w:val="00860C12"/>
    <w:rsid w:val="00861564"/>
    <w:rsid w:val="00861958"/>
    <w:rsid w:val="00861BA4"/>
    <w:rsid w:val="0086532B"/>
    <w:rsid w:val="00865489"/>
    <w:rsid w:val="0086553D"/>
    <w:rsid w:val="00867BB2"/>
    <w:rsid w:val="00870513"/>
    <w:rsid w:val="00870780"/>
    <w:rsid w:val="0087192C"/>
    <w:rsid w:val="00874D94"/>
    <w:rsid w:val="00874FEB"/>
    <w:rsid w:val="0087521E"/>
    <w:rsid w:val="00876DE2"/>
    <w:rsid w:val="00877BF2"/>
    <w:rsid w:val="00881B6F"/>
    <w:rsid w:val="00881BA9"/>
    <w:rsid w:val="008822D5"/>
    <w:rsid w:val="00882AA4"/>
    <w:rsid w:val="00882D54"/>
    <w:rsid w:val="00882ED5"/>
    <w:rsid w:val="00883398"/>
    <w:rsid w:val="00883436"/>
    <w:rsid w:val="00883E22"/>
    <w:rsid w:val="00884E43"/>
    <w:rsid w:val="00886E65"/>
    <w:rsid w:val="00887EC6"/>
    <w:rsid w:val="0089010B"/>
    <w:rsid w:val="0089084C"/>
    <w:rsid w:val="00890AE4"/>
    <w:rsid w:val="00890F7A"/>
    <w:rsid w:val="0089121F"/>
    <w:rsid w:val="00892582"/>
    <w:rsid w:val="00893409"/>
    <w:rsid w:val="00893D9F"/>
    <w:rsid w:val="008A1E8F"/>
    <w:rsid w:val="008A2379"/>
    <w:rsid w:val="008A2444"/>
    <w:rsid w:val="008A2F0A"/>
    <w:rsid w:val="008A3B06"/>
    <w:rsid w:val="008A4329"/>
    <w:rsid w:val="008A4AD1"/>
    <w:rsid w:val="008A578E"/>
    <w:rsid w:val="008A5DAA"/>
    <w:rsid w:val="008A780E"/>
    <w:rsid w:val="008A7DDC"/>
    <w:rsid w:val="008B0DD5"/>
    <w:rsid w:val="008B1519"/>
    <w:rsid w:val="008B2309"/>
    <w:rsid w:val="008B2AA6"/>
    <w:rsid w:val="008B3087"/>
    <w:rsid w:val="008B420A"/>
    <w:rsid w:val="008B4241"/>
    <w:rsid w:val="008B49C0"/>
    <w:rsid w:val="008B4B49"/>
    <w:rsid w:val="008B5182"/>
    <w:rsid w:val="008B5B30"/>
    <w:rsid w:val="008B7219"/>
    <w:rsid w:val="008B7BCC"/>
    <w:rsid w:val="008C1E42"/>
    <w:rsid w:val="008C2D36"/>
    <w:rsid w:val="008C2F61"/>
    <w:rsid w:val="008C4043"/>
    <w:rsid w:val="008C4D26"/>
    <w:rsid w:val="008C4DE3"/>
    <w:rsid w:val="008C50C3"/>
    <w:rsid w:val="008C7094"/>
    <w:rsid w:val="008C7291"/>
    <w:rsid w:val="008D163F"/>
    <w:rsid w:val="008D17EB"/>
    <w:rsid w:val="008D2B97"/>
    <w:rsid w:val="008D4862"/>
    <w:rsid w:val="008D49A5"/>
    <w:rsid w:val="008D6C81"/>
    <w:rsid w:val="008D72D0"/>
    <w:rsid w:val="008D7484"/>
    <w:rsid w:val="008D7B14"/>
    <w:rsid w:val="008E0D79"/>
    <w:rsid w:val="008E0F93"/>
    <w:rsid w:val="008E172D"/>
    <w:rsid w:val="008E4B28"/>
    <w:rsid w:val="008E54C2"/>
    <w:rsid w:val="008E5D60"/>
    <w:rsid w:val="008E6974"/>
    <w:rsid w:val="008E6CF0"/>
    <w:rsid w:val="008E707D"/>
    <w:rsid w:val="008E7C0A"/>
    <w:rsid w:val="008F1116"/>
    <w:rsid w:val="008F1439"/>
    <w:rsid w:val="008F3F39"/>
    <w:rsid w:val="008F5190"/>
    <w:rsid w:val="008F554A"/>
    <w:rsid w:val="008F6F07"/>
    <w:rsid w:val="008F7051"/>
    <w:rsid w:val="009033A9"/>
    <w:rsid w:val="00905281"/>
    <w:rsid w:val="0090581D"/>
    <w:rsid w:val="00905C34"/>
    <w:rsid w:val="00905C56"/>
    <w:rsid w:val="00905D66"/>
    <w:rsid w:val="00906AC7"/>
    <w:rsid w:val="00907E00"/>
    <w:rsid w:val="009100E9"/>
    <w:rsid w:val="009107A8"/>
    <w:rsid w:val="0091115B"/>
    <w:rsid w:val="009118E1"/>
    <w:rsid w:val="00913115"/>
    <w:rsid w:val="0091439C"/>
    <w:rsid w:val="009150B0"/>
    <w:rsid w:val="00920572"/>
    <w:rsid w:val="00920BF2"/>
    <w:rsid w:val="00921376"/>
    <w:rsid w:val="00922026"/>
    <w:rsid w:val="0092613A"/>
    <w:rsid w:val="00926BB5"/>
    <w:rsid w:val="00930551"/>
    <w:rsid w:val="0093056D"/>
    <w:rsid w:val="00930AB2"/>
    <w:rsid w:val="00933558"/>
    <w:rsid w:val="00933977"/>
    <w:rsid w:val="009349A9"/>
    <w:rsid w:val="009367DA"/>
    <w:rsid w:val="00936C52"/>
    <w:rsid w:val="00937A45"/>
    <w:rsid w:val="00940CC7"/>
    <w:rsid w:val="009423CE"/>
    <w:rsid w:val="00943753"/>
    <w:rsid w:val="0094528A"/>
    <w:rsid w:val="0094722B"/>
    <w:rsid w:val="00951B81"/>
    <w:rsid w:val="0095489B"/>
    <w:rsid w:val="009558B1"/>
    <w:rsid w:val="00960661"/>
    <w:rsid w:val="00963C0C"/>
    <w:rsid w:val="00965356"/>
    <w:rsid w:val="009659DD"/>
    <w:rsid w:val="00966FB9"/>
    <w:rsid w:val="009671CD"/>
    <w:rsid w:val="0096758C"/>
    <w:rsid w:val="00971968"/>
    <w:rsid w:val="00972F49"/>
    <w:rsid w:val="009751A9"/>
    <w:rsid w:val="009753C2"/>
    <w:rsid w:val="00975A90"/>
    <w:rsid w:val="009803C8"/>
    <w:rsid w:val="00980F9C"/>
    <w:rsid w:val="00981BE5"/>
    <w:rsid w:val="009840FC"/>
    <w:rsid w:val="00984161"/>
    <w:rsid w:val="0098632B"/>
    <w:rsid w:val="00987761"/>
    <w:rsid w:val="0099220B"/>
    <w:rsid w:val="00992750"/>
    <w:rsid w:val="00992F29"/>
    <w:rsid w:val="00992F47"/>
    <w:rsid w:val="00993787"/>
    <w:rsid w:val="00994436"/>
    <w:rsid w:val="0099513B"/>
    <w:rsid w:val="009961B5"/>
    <w:rsid w:val="0099623C"/>
    <w:rsid w:val="00997BFB"/>
    <w:rsid w:val="009A3AC6"/>
    <w:rsid w:val="009A5A43"/>
    <w:rsid w:val="009A603F"/>
    <w:rsid w:val="009A6C06"/>
    <w:rsid w:val="009A7348"/>
    <w:rsid w:val="009B0079"/>
    <w:rsid w:val="009B0085"/>
    <w:rsid w:val="009B03AF"/>
    <w:rsid w:val="009B1E45"/>
    <w:rsid w:val="009B204A"/>
    <w:rsid w:val="009B28B6"/>
    <w:rsid w:val="009B4617"/>
    <w:rsid w:val="009B462C"/>
    <w:rsid w:val="009B64DA"/>
    <w:rsid w:val="009B64EE"/>
    <w:rsid w:val="009B74EA"/>
    <w:rsid w:val="009B7F0A"/>
    <w:rsid w:val="009C008B"/>
    <w:rsid w:val="009C15F3"/>
    <w:rsid w:val="009C1FAB"/>
    <w:rsid w:val="009C1FF8"/>
    <w:rsid w:val="009C262F"/>
    <w:rsid w:val="009C3689"/>
    <w:rsid w:val="009C5991"/>
    <w:rsid w:val="009C7878"/>
    <w:rsid w:val="009D045F"/>
    <w:rsid w:val="009D288F"/>
    <w:rsid w:val="009D2AE1"/>
    <w:rsid w:val="009D4277"/>
    <w:rsid w:val="009E07C2"/>
    <w:rsid w:val="009E0E52"/>
    <w:rsid w:val="009E1932"/>
    <w:rsid w:val="009E2C0E"/>
    <w:rsid w:val="009E3C8C"/>
    <w:rsid w:val="009E4CAF"/>
    <w:rsid w:val="009F26DE"/>
    <w:rsid w:val="009F3C62"/>
    <w:rsid w:val="009F6469"/>
    <w:rsid w:val="009F72C1"/>
    <w:rsid w:val="009F72F9"/>
    <w:rsid w:val="009F733F"/>
    <w:rsid w:val="009F755D"/>
    <w:rsid w:val="00A00205"/>
    <w:rsid w:val="00A00417"/>
    <w:rsid w:val="00A00AF0"/>
    <w:rsid w:val="00A00E38"/>
    <w:rsid w:val="00A0435D"/>
    <w:rsid w:val="00A04F55"/>
    <w:rsid w:val="00A05342"/>
    <w:rsid w:val="00A062DD"/>
    <w:rsid w:val="00A06B30"/>
    <w:rsid w:val="00A079F8"/>
    <w:rsid w:val="00A11C4D"/>
    <w:rsid w:val="00A142B0"/>
    <w:rsid w:val="00A14B5A"/>
    <w:rsid w:val="00A15E35"/>
    <w:rsid w:val="00A174C7"/>
    <w:rsid w:val="00A2149A"/>
    <w:rsid w:val="00A2238C"/>
    <w:rsid w:val="00A23098"/>
    <w:rsid w:val="00A24BBC"/>
    <w:rsid w:val="00A25F56"/>
    <w:rsid w:val="00A2707B"/>
    <w:rsid w:val="00A32236"/>
    <w:rsid w:val="00A3444A"/>
    <w:rsid w:val="00A3567F"/>
    <w:rsid w:val="00A3580E"/>
    <w:rsid w:val="00A37698"/>
    <w:rsid w:val="00A41ED3"/>
    <w:rsid w:val="00A4564A"/>
    <w:rsid w:val="00A46D72"/>
    <w:rsid w:val="00A477A8"/>
    <w:rsid w:val="00A500C1"/>
    <w:rsid w:val="00A56289"/>
    <w:rsid w:val="00A57147"/>
    <w:rsid w:val="00A574D5"/>
    <w:rsid w:val="00A63693"/>
    <w:rsid w:val="00A64069"/>
    <w:rsid w:val="00A6454B"/>
    <w:rsid w:val="00A649F6"/>
    <w:rsid w:val="00A654BE"/>
    <w:rsid w:val="00A65BF0"/>
    <w:rsid w:val="00A662E5"/>
    <w:rsid w:val="00A67885"/>
    <w:rsid w:val="00A706F3"/>
    <w:rsid w:val="00A71B23"/>
    <w:rsid w:val="00A71F5A"/>
    <w:rsid w:val="00A73FBF"/>
    <w:rsid w:val="00A76095"/>
    <w:rsid w:val="00A77A38"/>
    <w:rsid w:val="00A77C8A"/>
    <w:rsid w:val="00A77F10"/>
    <w:rsid w:val="00A802C0"/>
    <w:rsid w:val="00A81D82"/>
    <w:rsid w:val="00A837C8"/>
    <w:rsid w:val="00A83A6C"/>
    <w:rsid w:val="00A83CC0"/>
    <w:rsid w:val="00A84484"/>
    <w:rsid w:val="00A85384"/>
    <w:rsid w:val="00A9118F"/>
    <w:rsid w:val="00A91783"/>
    <w:rsid w:val="00A92C7A"/>
    <w:rsid w:val="00A93134"/>
    <w:rsid w:val="00A93DD6"/>
    <w:rsid w:val="00A93E33"/>
    <w:rsid w:val="00A95688"/>
    <w:rsid w:val="00A956DE"/>
    <w:rsid w:val="00AA4035"/>
    <w:rsid w:val="00AB0372"/>
    <w:rsid w:val="00AB242A"/>
    <w:rsid w:val="00AB2BC2"/>
    <w:rsid w:val="00AB3F04"/>
    <w:rsid w:val="00AB5057"/>
    <w:rsid w:val="00AB6970"/>
    <w:rsid w:val="00AC0480"/>
    <w:rsid w:val="00AC1939"/>
    <w:rsid w:val="00AC1EBF"/>
    <w:rsid w:val="00AC2E98"/>
    <w:rsid w:val="00AC399C"/>
    <w:rsid w:val="00AC3CEA"/>
    <w:rsid w:val="00AC4443"/>
    <w:rsid w:val="00AC5E8D"/>
    <w:rsid w:val="00AC614D"/>
    <w:rsid w:val="00AC67B5"/>
    <w:rsid w:val="00AC6ED3"/>
    <w:rsid w:val="00AC71C5"/>
    <w:rsid w:val="00AC7C05"/>
    <w:rsid w:val="00AD0DE2"/>
    <w:rsid w:val="00AD0F9C"/>
    <w:rsid w:val="00AD12AF"/>
    <w:rsid w:val="00AD167C"/>
    <w:rsid w:val="00AD17C7"/>
    <w:rsid w:val="00AD2057"/>
    <w:rsid w:val="00AD2115"/>
    <w:rsid w:val="00AD23A7"/>
    <w:rsid w:val="00AD2767"/>
    <w:rsid w:val="00AD4041"/>
    <w:rsid w:val="00AD4487"/>
    <w:rsid w:val="00AD4AAE"/>
    <w:rsid w:val="00AE1E8F"/>
    <w:rsid w:val="00AE2A0F"/>
    <w:rsid w:val="00AE302B"/>
    <w:rsid w:val="00AE4473"/>
    <w:rsid w:val="00AE6286"/>
    <w:rsid w:val="00AE656E"/>
    <w:rsid w:val="00AE6F15"/>
    <w:rsid w:val="00AF128A"/>
    <w:rsid w:val="00AF1F92"/>
    <w:rsid w:val="00AF3BCC"/>
    <w:rsid w:val="00AF470F"/>
    <w:rsid w:val="00AF52D9"/>
    <w:rsid w:val="00AF774C"/>
    <w:rsid w:val="00B000A0"/>
    <w:rsid w:val="00B00D9D"/>
    <w:rsid w:val="00B0106D"/>
    <w:rsid w:val="00B0360B"/>
    <w:rsid w:val="00B04A86"/>
    <w:rsid w:val="00B04D24"/>
    <w:rsid w:val="00B07023"/>
    <w:rsid w:val="00B137F7"/>
    <w:rsid w:val="00B1411C"/>
    <w:rsid w:val="00B1677B"/>
    <w:rsid w:val="00B16BE5"/>
    <w:rsid w:val="00B16DE3"/>
    <w:rsid w:val="00B22095"/>
    <w:rsid w:val="00B234B3"/>
    <w:rsid w:val="00B239DD"/>
    <w:rsid w:val="00B23C2F"/>
    <w:rsid w:val="00B257AD"/>
    <w:rsid w:val="00B259DF"/>
    <w:rsid w:val="00B2622B"/>
    <w:rsid w:val="00B31055"/>
    <w:rsid w:val="00B310E3"/>
    <w:rsid w:val="00B31ED3"/>
    <w:rsid w:val="00B34B55"/>
    <w:rsid w:val="00B34EF9"/>
    <w:rsid w:val="00B34FBD"/>
    <w:rsid w:val="00B37264"/>
    <w:rsid w:val="00B37769"/>
    <w:rsid w:val="00B37C33"/>
    <w:rsid w:val="00B400A3"/>
    <w:rsid w:val="00B42E9E"/>
    <w:rsid w:val="00B42F69"/>
    <w:rsid w:val="00B44B1F"/>
    <w:rsid w:val="00B4542F"/>
    <w:rsid w:val="00B50579"/>
    <w:rsid w:val="00B50F20"/>
    <w:rsid w:val="00B52A85"/>
    <w:rsid w:val="00B53317"/>
    <w:rsid w:val="00B53798"/>
    <w:rsid w:val="00B54130"/>
    <w:rsid w:val="00B5559C"/>
    <w:rsid w:val="00B56D6E"/>
    <w:rsid w:val="00B56E71"/>
    <w:rsid w:val="00B603C5"/>
    <w:rsid w:val="00B60D0D"/>
    <w:rsid w:val="00B62C2C"/>
    <w:rsid w:val="00B632FA"/>
    <w:rsid w:val="00B63503"/>
    <w:rsid w:val="00B64141"/>
    <w:rsid w:val="00B64E72"/>
    <w:rsid w:val="00B65C1E"/>
    <w:rsid w:val="00B66BDD"/>
    <w:rsid w:val="00B70BE3"/>
    <w:rsid w:val="00B71322"/>
    <w:rsid w:val="00B722B6"/>
    <w:rsid w:val="00B75201"/>
    <w:rsid w:val="00B755EB"/>
    <w:rsid w:val="00B75A07"/>
    <w:rsid w:val="00B77685"/>
    <w:rsid w:val="00B77913"/>
    <w:rsid w:val="00B824FB"/>
    <w:rsid w:val="00B82646"/>
    <w:rsid w:val="00B8430E"/>
    <w:rsid w:val="00B875AD"/>
    <w:rsid w:val="00B87C53"/>
    <w:rsid w:val="00B91027"/>
    <w:rsid w:val="00B9279A"/>
    <w:rsid w:val="00B945D3"/>
    <w:rsid w:val="00B95CF4"/>
    <w:rsid w:val="00B96D7B"/>
    <w:rsid w:val="00B96EC2"/>
    <w:rsid w:val="00B97359"/>
    <w:rsid w:val="00B976D2"/>
    <w:rsid w:val="00B97A8F"/>
    <w:rsid w:val="00BA2472"/>
    <w:rsid w:val="00BA380B"/>
    <w:rsid w:val="00BA4E58"/>
    <w:rsid w:val="00BA5655"/>
    <w:rsid w:val="00BA6F04"/>
    <w:rsid w:val="00BA7074"/>
    <w:rsid w:val="00BA7685"/>
    <w:rsid w:val="00BB054F"/>
    <w:rsid w:val="00BB1E85"/>
    <w:rsid w:val="00BB1FA5"/>
    <w:rsid w:val="00BB2228"/>
    <w:rsid w:val="00BB2D99"/>
    <w:rsid w:val="00BB2FC5"/>
    <w:rsid w:val="00BB4136"/>
    <w:rsid w:val="00BB7035"/>
    <w:rsid w:val="00BB7829"/>
    <w:rsid w:val="00BC3204"/>
    <w:rsid w:val="00BC335F"/>
    <w:rsid w:val="00BC67BA"/>
    <w:rsid w:val="00BC70CD"/>
    <w:rsid w:val="00BD0235"/>
    <w:rsid w:val="00BD0B7D"/>
    <w:rsid w:val="00BD1457"/>
    <w:rsid w:val="00BD190E"/>
    <w:rsid w:val="00BD1EB9"/>
    <w:rsid w:val="00BD242C"/>
    <w:rsid w:val="00BE1A1A"/>
    <w:rsid w:val="00BE2AA9"/>
    <w:rsid w:val="00BE2AD9"/>
    <w:rsid w:val="00BE2D22"/>
    <w:rsid w:val="00BE41CD"/>
    <w:rsid w:val="00BE5127"/>
    <w:rsid w:val="00BF17BC"/>
    <w:rsid w:val="00BF24BB"/>
    <w:rsid w:val="00BF27FE"/>
    <w:rsid w:val="00BF3869"/>
    <w:rsid w:val="00BF3899"/>
    <w:rsid w:val="00BF4659"/>
    <w:rsid w:val="00BF5E53"/>
    <w:rsid w:val="00BF78E3"/>
    <w:rsid w:val="00C006F6"/>
    <w:rsid w:val="00C00B21"/>
    <w:rsid w:val="00C00B62"/>
    <w:rsid w:val="00C015F2"/>
    <w:rsid w:val="00C034A8"/>
    <w:rsid w:val="00C043B3"/>
    <w:rsid w:val="00C04D35"/>
    <w:rsid w:val="00C05307"/>
    <w:rsid w:val="00C0629A"/>
    <w:rsid w:val="00C079AB"/>
    <w:rsid w:val="00C1026C"/>
    <w:rsid w:val="00C10E61"/>
    <w:rsid w:val="00C11C80"/>
    <w:rsid w:val="00C12B9C"/>
    <w:rsid w:val="00C13434"/>
    <w:rsid w:val="00C14787"/>
    <w:rsid w:val="00C14913"/>
    <w:rsid w:val="00C14DF2"/>
    <w:rsid w:val="00C1596D"/>
    <w:rsid w:val="00C15B8D"/>
    <w:rsid w:val="00C1631E"/>
    <w:rsid w:val="00C17010"/>
    <w:rsid w:val="00C20562"/>
    <w:rsid w:val="00C215C3"/>
    <w:rsid w:val="00C227FF"/>
    <w:rsid w:val="00C23617"/>
    <w:rsid w:val="00C23A96"/>
    <w:rsid w:val="00C249C6"/>
    <w:rsid w:val="00C25389"/>
    <w:rsid w:val="00C25C8B"/>
    <w:rsid w:val="00C27379"/>
    <w:rsid w:val="00C27887"/>
    <w:rsid w:val="00C27FF4"/>
    <w:rsid w:val="00C32195"/>
    <w:rsid w:val="00C32934"/>
    <w:rsid w:val="00C32CC1"/>
    <w:rsid w:val="00C33A31"/>
    <w:rsid w:val="00C3401D"/>
    <w:rsid w:val="00C34086"/>
    <w:rsid w:val="00C34769"/>
    <w:rsid w:val="00C35227"/>
    <w:rsid w:val="00C375E7"/>
    <w:rsid w:val="00C404C1"/>
    <w:rsid w:val="00C41288"/>
    <w:rsid w:val="00C426EC"/>
    <w:rsid w:val="00C44388"/>
    <w:rsid w:val="00C473AE"/>
    <w:rsid w:val="00C50FF1"/>
    <w:rsid w:val="00C52A7E"/>
    <w:rsid w:val="00C53902"/>
    <w:rsid w:val="00C579A6"/>
    <w:rsid w:val="00C600FD"/>
    <w:rsid w:val="00C6334B"/>
    <w:rsid w:val="00C634AA"/>
    <w:rsid w:val="00C64407"/>
    <w:rsid w:val="00C6483C"/>
    <w:rsid w:val="00C64AE9"/>
    <w:rsid w:val="00C6598F"/>
    <w:rsid w:val="00C66CD9"/>
    <w:rsid w:val="00C70BB1"/>
    <w:rsid w:val="00C70CFF"/>
    <w:rsid w:val="00C718FE"/>
    <w:rsid w:val="00C72171"/>
    <w:rsid w:val="00C74B99"/>
    <w:rsid w:val="00C74D11"/>
    <w:rsid w:val="00C77989"/>
    <w:rsid w:val="00C81B4A"/>
    <w:rsid w:val="00C824A7"/>
    <w:rsid w:val="00C861E7"/>
    <w:rsid w:val="00C86CEC"/>
    <w:rsid w:val="00C87734"/>
    <w:rsid w:val="00C8773D"/>
    <w:rsid w:val="00C87ABB"/>
    <w:rsid w:val="00C90062"/>
    <w:rsid w:val="00C90F1E"/>
    <w:rsid w:val="00C91517"/>
    <w:rsid w:val="00C91831"/>
    <w:rsid w:val="00C9310D"/>
    <w:rsid w:val="00C93715"/>
    <w:rsid w:val="00C946F2"/>
    <w:rsid w:val="00C953DF"/>
    <w:rsid w:val="00C95596"/>
    <w:rsid w:val="00C95ADB"/>
    <w:rsid w:val="00C961D8"/>
    <w:rsid w:val="00C979C0"/>
    <w:rsid w:val="00CA076C"/>
    <w:rsid w:val="00CA40BD"/>
    <w:rsid w:val="00CA5CA0"/>
    <w:rsid w:val="00CA6A93"/>
    <w:rsid w:val="00CA6F84"/>
    <w:rsid w:val="00CB01FE"/>
    <w:rsid w:val="00CB682C"/>
    <w:rsid w:val="00CB7497"/>
    <w:rsid w:val="00CB7E7F"/>
    <w:rsid w:val="00CC0595"/>
    <w:rsid w:val="00CC1F8A"/>
    <w:rsid w:val="00CC3D00"/>
    <w:rsid w:val="00CC57C3"/>
    <w:rsid w:val="00CC7519"/>
    <w:rsid w:val="00CC7B4C"/>
    <w:rsid w:val="00CD165A"/>
    <w:rsid w:val="00CD1E4B"/>
    <w:rsid w:val="00CD5401"/>
    <w:rsid w:val="00CD55CE"/>
    <w:rsid w:val="00CD64C6"/>
    <w:rsid w:val="00CD734E"/>
    <w:rsid w:val="00CE1015"/>
    <w:rsid w:val="00CE2709"/>
    <w:rsid w:val="00CE2D64"/>
    <w:rsid w:val="00CE3921"/>
    <w:rsid w:val="00CE39B2"/>
    <w:rsid w:val="00CE6198"/>
    <w:rsid w:val="00CE7A5C"/>
    <w:rsid w:val="00CF1C80"/>
    <w:rsid w:val="00CF2060"/>
    <w:rsid w:val="00CF2104"/>
    <w:rsid w:val="00CF2F40"/>
    <w:rsid w:val="00CF3110"/>
    <w:rsid w:val="00CF3263"/>
    <w:rsid w:val="00CF4857"/>
    <w:rsid w:val="00CF4FF8"/>
    <w:rsid w:val="00CF6230"/>
    <w:rsid w:val="00CF716A"/>
    <w:rsid w:val="00D00E0D"/>
    <w:rsid w:val="00D017FC"/>
    <w:rsid w:val="00D0226A"/>
    <w:rsid w:val="00D023E3"/>
    <w:rsid w:val="00D02F5D"/>
    <w:rsid w:val="00D057AB"/>
    <w:rsid w:val="00D078DE"/>
    <w:rsid w:val="00D11EC3"/>
    <w:rsid w:val="00D12A9C"/>
    <w:rsid w:val="00D13147"/>
    <w:rsid w:val="00D13501"/>
    <w:rsid w:val="00D149AB"/>
    <w:rsid w:val="00D17A61"/>
    <w:rsid w:val="00D17BE4"/>
    <w:rsid w:val="00D17ED1"/>
    <w:rsid w:val="00D21201"/>
    <w:rsid w:val="00D21B53"/>
    <w:rsid w:val="00D21D82"/>
    <w:rsid w:val="00D22A6C"/>
    <w:rsid w:val="00D2600C"/>
    <w:rsid w:val="00D267B0"/>
    <w:rsid w:val="00D30AC8"/>
    <w:rsid w:val="00D323C9"/>
    <w:rsid w:val="00D3306C"/>
    <w:rsid w:val="00D33D4B"/>
    <w:rsid w:val="00D33EC0"/>
    <w:rsid w:val="00D34B6F"/>
    <w:rsid w:val="00D36648"/>
    <w:rsid w:val="00D372FC"/>
    <w:rsid w:val="00D37E0C"/>
    <w:rsid w:val="00D40E90"/>
    <w:rsid w:val="00D463FF"/>
    <w:rsid w:val="00D46811"/>
    <w:rsid w:val="00D46B18"/>
    <w:rsid w:val="00D50172"/>
    <w:rsid w:val="00D50352"/>
    <w:rsid w:val="00D5231D"/>
    <w:rsid w:val="00D537B0"/>
    <w:rsid w:val="00D538A3"/>
    <w:rsid w:val="00D5402C"/>
    <w:rsid w:val="00D54A6E"/>
    <w:rsid w:val="00D5528D"/>
    <w:rsid w:val="00D5715A"/>
    <w:rsid w:val="00D62643"/>
    <w:rsid w:val="00D6515F"/>
    <w:rsid w:val="00D6619F"/>
    <w:rsid w:val="00D666FA"/>
    <w:rsid w:val="00D66E81"/>
    <w:rsid w:val="00D712F8"/>
    <w:rsid w:val="00D71624"/>
    <w:rsid w:val="00D71687"/>
    <w:rsid w:val="00D716C3"/>
    <w:rsid w:val="00D74813"/>
    <w:rsid w:val="00D75C36"/>
    <w:rsid w:val="00D762BD"/>
    <w:rsid w:val="00D7785C"/>
    <w:rsid w:val="00D779EB"/>
    <w:rsid w:val="00D81D4D"/>
    <w:rsid w:val="00D85821"/>
    <w:rsid w:val="00D8619B"/>
    <w:rsid w:val="00D86BA6"/>
    <w:rsid w:val="00D86DEB"/>
    <w:rsid w:val="00D87B9C"/>
    <w:rsid w:val="00D87D55"/>
    <w:rsid w:val="00D92420"/>
    <w:rsid w:val="00D926EE"/>
    <w:rsid w:val="00D92A0F"/>
    <w:rsid w:val="00D92BEF"/>
    <w:rsid w:val="00D92C55"/>
    <w:rsid w:val="00D92F34"/>
    <w:rsid w:val="00D92FCF"/>
    <w:rsid w:val="00D9314B"/>
    <w:rsid w:val="00D9638C"/>
    <w:rsid w:val="00D9714A"/>
    <w:rsid w:val="00D97404"/>
    <w:rsid w:val="00DA0312"/>
    <w:rsid w:val="00DA0AAB"/>
    <w:rsid w:val="00DA2D32"/>
    <w:rsid w:val="00DA30BC"/>
    <w:rsid w:val="00DA54A4"/>
    <w:rsid w:val="00DA69C2"/>
    <w:rsid w:val="00DA6D70"/>
    <w:rsid w:val="00DB0E89"/>
    <w:rsid w:val="00DB175D"/>
    <w:rsid w:val="00DB2D24"/>
    <w:rsid w:val="00DB42C0"/>
    <w:rsid w:val="00DB4A58"/>
    <w:rsid w:val="00DB4FB6"/>
    <w:rsid w:val="00DB59E5"/>
    <w:rsid w:val="00DB6050"/>
    <w:rsid w:val="00DB6202"/>
    <w:rsid w:val="00DB62ED"/>
    <w:rsid w:val="00DB65B1"/>
    <w:rsid w:val="00DB7B99"/>
    <w:rsid w:val="00DC0681"/>
    <w:rsid w:val="00DC0C4C"/>
    <w:rsid w:val="00DC1C28"/>
    <w:rsid w:val="00DC1FB8"/>
    <w:rsid w:val="00DC2C34"/>
    <w:rsid w:val="00DC34C7"/>
    <w:rsid w:val="00DC40FD"/>
    <w:rsid w:val="00DC41CF"/>
    <w:rsid w:val="00DC61A5"/>
    <w:rsid w:val="00DC61FF"/>
    <w:rsid w:val="00DD03D4"/>
    <w:rsid w:val="00DD0632"/>
    <w:rsid w:val="00DD074B"/>
    <w:rsid w:val="00DD0C9D"/>
    <w:rsid w:val="00DD20FF"/>
    <w:rsid w:val="00DD22DD"/>
    <w:rsid w:val="00DD3E96"/>
    <w:rsid w:val="00DD4EB0"/>
    <w:rsid w:val="00DD55DA"/>
    <w:rsid w:val="00DE06B0"/>
    <w:rsid w:val="00DE20A1"/>
    <w:rsid w:val="00DE2C87"/>
    <w:rsid w:val="00DE459A"/>
    <w:rsid w:val="00DE55CA"/>
    <w:rsid w:val="00DF0197"/>
    <w:rsid w:val="00DF06A0"/>
    <w:rsid w:val="00DF097A"/>
    <w:rsid w:val="00DF21D5"/>
    <w:rsid w:val="00DF27DA"/>
    <w:rsid w:val="00DF2C32"/>
    <w:rsid w:val="00DF4DBE"/>
    <w:rsid w:val="00DF56E2"/>
    <w:rsid w:val="00DF7463"/>
    <w:rsid w:val="00DF7DDC"/>
    <w:rsid w:val="00E00997"/>
    <w:rsid w:val="00E01402"/>
    <w:rsid w:val="00E02C42"/>
    <w:rsid w:val="00E03496"/>
    <w:rsid w:val="00E04A7D"/>
    <w:rsid w:val="00E06EC9"/>
    <w:rsid w:val="00E07552"/>
    <w:rsid w:val="00E075CA"/>
    <w:rsid w:val="00E07B92"/>
    <w:rsid w:val="00E1128E"/>
    <w:rsid w:val="00E11D30"/>
    <w:rsid w:val="00E12027"/>
    <w:rsid w:val="00E12154"/>
    <w:rsid w:val="00E127E7"/>
    <w:rsid w:val="00E12C7D"/>
    <w:rsid w:val="00E12DF2"/>
    <w:rsid w:val="00E1467C"/>
    <w:rsid w:val="00E147B5"/>
    <w:rsid w:val="00E20664"/>
    <w:rsid w:val="00E207EC"/>
    <w:rsid w:val="00E22752"/>
    <w:rsid w:val="00E231A8"/>
    <w:rsid w:val="00E24D77"/>
    <w:rsid w:val="00E2601D"/>
    <w:rsid w:val="00E26C28"/>
    <w:rsid w:val="00E30292"/>
    <w:rsid w:val="00E312B7"/>
    <w:rsid w:val="00E31536"/>
    <w:rsid w:val="00E32081"/>
    <w:rsid w:val="00E32ABA"/>
    <w:rsid w:val="00E33D5F"/>
    <w:rsid w:val="00E40809"/>
    <w:rsid w:val="00E40820"/>
    <w:rsid w:val="00E44A11"/>
    <w:rsid w:val="00E461A3"/>
    <w:rsid w:val="00E4658F"/>
    <w:rsid w:val="00E46601"/>
    <w:rsid w:val="00E4687F"/>
    <w:rsid w:val="00E46FBD"/>
    <w:rsid w:val="00E47B01"/>
    <w:rsid w:val="00E5127C"/>
    <w:rsid w:val="00E523F8"/>
    <w:rsid w:val="00E54118"/>
    <w:rsid w:val="00E5479C"/>
    <w:rsid w:val="00E547EB"/>
    <w:rsid w:val="00E54A67"/>
    <w:rsid w:val="00E61C0D"/>
    <w:rsid w:val="00E61C88"/>
    <w:rsid w:val="00E61F50"/>
    <w:rsid w:val="00E62BC0"/>
    <w:rsid w:val="00E634C0"/>
    <w:rsid w:val="00E63EB4"/>
    <w:rsid w:val="00E64145"/>
    <w:rsid w:val="00E66160"/>
    <w:rsid w:val="00E66DEF"/>
    <w:rsid w:val="00E70334"/>
    <w:rsid w:val="00E71329"/>
    <w:rsid w:val="00E714C2"/>
    <w:rsid w:val="00E72CC8"/>
    <w:rsid w:val="00E72D92"/>
    <w:rsid w:val="00E74A7F"/>
    <w:rsid w:val="00E7779E"/>
    <w:rsid w:val="00E77A1F"/>
    <w:rsid w:val="00E77F03"/>
    <w:rsid w:val="00E8363B"/>
    <w:rsid w:val="00E84966"/>
    <w:rsid w:val="00E84990"/>
    <w:rsid w:val="00E879B0"/>
    <w:rsid w:val="00E87B8F"/>
    <w:rsid w:val="00E9054F"/>
    <w:rsid w:val="00E92383"/>
    <w:rsid w:val="00E928FF"/>
    <w:rsid w:val="00E92956"/>
    <w:rsid w:val="00E9296D"/>
    <w:rsid w:val="00E92AA3"/>
    <w:rsid w:val="00E930ED"/>
    <w:rsid w:val="00E9349B"/>
    <w:rsid w:val="00E96B40"/>
    <w:rsid w:val="00E97D71"/>
    <w:rsid w:val="00EA17E2"/>
    <w:rsid w:val="00EA1B3A"/>
    <w:rsid w:val="00EA2100"/>
    <w:rsid w:val="00EA2109"/>
    <w:rsid w:val="00EA2B6B"/>
    <w:rsid w:val="00EA4388"/>
    <w:rsid w:val="00EA4D1E"/>
    <w:rsid w:val="00EA5E06"/>
    <w:rsid w:val="00EA6CFF"/>
    <w:rsid w:val="00EA7ED5"/>
    <w:rsid w:val="00EB4FE9"/>
    <w:rsid w:val="00EB5AF9"/>
    <w:rsid w:val="00EC0644"/>
    <w:rsid w:val="00EC1CE7"/>
    <w:rsid w:val="00EC2574"/>
    <w:rsid w:val="00EC33A3"/>
    <w:rsid w:val="00EC5409"/>
    <w:rsid w:val="00EC6394"/>
    <w:rsid w:val="00EC791D"/>
    <w:rsid w:val="00ED0984"/>
    <w:rsid w:val="00ED2CD4"/>
    <w:rsid w:val="00ED4D4E"/>
    <w:rsid w:val="00ED6245"/>
    <w:rsid w:val="00EE0C77"/>
    <w:rsid w:val="00EE27C8"/>
    <w:rsid w:val="00EE28B0"/>
    <w:rsid w:val="00EE40D8"/>
    <w:rsid w:val="00EE45FB"/>
    <w:rsid w:val="00EE4E54"/>
    <w:rsid w:val="00EE6815"/>
    <w:rsid w:val="00EE68F8"/>
    <w:rsid w:val="00EE772C"/>
    <w:rsid w:val="00EF0C65"/>
    <w:rsid w:val="00EF183F"/>
    <w:rsid w:val="00EF1F0E"/>
    <w:rsid w:val="00EF233B"/>
    <w:rsid w:val="00EF2408"/>
    <w:rsid w:val="00EF2513"/>
    <w:rsid w:val="00EF2617"/>
    <w:rsid w:val="00EF39CB"/>
    <w:rsid w:val="00EF3FE3"/>
    <w:rsid w:val="00EF4334"/>
    <w:rsid w:val="00EF4554"/>
    <w:rsid w:val="00EF516F"/>
    <w:rsid w:val="00EF51F8"/>
    <w:rsid w:val="00EF726C"/>
    <w:rsid w:val="00EF7D59"/>
    <w:rsid w:val="00F0002F"/>
    <w:rsid w:val="00F00DB3"/>
    <w:rsid w:val="00F0211C"/>
    <w:rsid w:val="00F02C24"/>
    <w:rsid w:val="00F043DF"/>
    <w:rsid w:val="00F05AFD"/>
    <w:rsid w:val="00F06C0D"/>
    <w:rsid w:val="00F06DA6"/>
    <w:rsid w:val="00F10CB9"/>
    <w:rsid w:val="00F117CB"/>
    <w:rsid w:val="00F1377B"/>
    <w:rsid w:val="00F13C6F"/>
    <w:rsid w:val="00F140B6"/>
    <w:rsid w:val="00F15409"/>
    <w:rsid w:val="00F1571F"/>
    <w:rsid w:val="00F15CD9"/>
    <w:rsid w:val="00F16B52"/>
    <w:rsid w:val="00F305CD"/>
    <w:rsid w:val="00F31DFC"/>
    <w:rsid w:val="00F32441"/>
    <w:rsid w:val="00F32EAB"/>
    <w:rsid w:val="00F342F1"/>
    <w:rsid w:val="00F342F2"/>
    <w:rsid w:val="00F35DB8"/>
    <w:rsid w:val="00F4022C"/>
    <w:rsid w:val="00F436BB"/>
    <w:rsid w:val="00F445DD"/>
    <w:rsid w:val="00F4581C"/>
    <w:rsid w:val="00F46B68"/>
    <w:rsid w:val="00F47145"/>
    <w:rsid w:val="00F47E72"/>
    <w:rsid w:val="00F47FBB"/>
    <w:rsid w:val="00F50019"/>
    <w:rsid w:val="00F51663"/>
    <w:rsid w:val="00F5216A"/>
    <w:rsid w:val="00F52840"/>
    <w:rsid w:val="00F53CE5"/>
    <w:rsid w:val="00F545BF"/>
    <w:rsid w:val="00F55E61"/>
    <w:rsid w:val="00F56656"/>
    <w:rsid w:val="00F569E1"/>
    <w:rsid w:val="00F56A8F"/>
    <w:rsid w:val="00F57330"/>
    <w:rsid w:val="00F61FD6"/>
    <w:rsid w:val="00F6243D"/>
    <w:rsid w:val="00F6542D"/>
    <w:rsid w:val="00F655A8"/>
    <w:rsid w:val="00F67412"/>
    <w:rsid w:val="00F6767E"/>
    <w:rsid w:val="00F704F2"/>
    <w:rsid w:val="00F70DE3"/>
    <w:rsid w:val="00F71B56"/>
    <w:rsid w:val="00F734C2"/>
    <w:rsid w:val="00F735B5"/>
    <w:rsid w:val="00F75500"/>
    <w:rsid w:val="00F765F8"/>
    <w:rsid w:val="00F81996"/>
    <w:rsid w:val="00F81FEA"/>
    <w:rsid w:val="00F832C8"/>
    <w:rsid w:val="00F83BCB"/>
    <w:rsid w:val="00F83C3C"/>
    <w:rsid w:val="00F8500A"/>
    <w:rsid w:val="00F85DAD"/>
    <w:rsid w:val="00F873B3"/>
    <w:rsid w:val="00F87FAF"/>
    <w:rsid w:val="00F923B2"/>
    <w:rsid w:val="00F92FF7"/>
    <w:rsid w:val="00F9331D"/>
    <w:rsid w:val="00F93329"/>
    <w:rsid w:val="00F94228"/>
    <w:rsid w:val="00F944BE"/>
    <w:rsid w:val="00F95E97"/>
    <w:rsid w:val="00F97EBC"/>
    <w:rsid w:val="00FA316B"/>
    <w:rsid w:val="00FA33FE"/>
    <w:rsid w:val="00FA42B9"/>
    <w:rsid w:val="00FA5605"/>
    <w:rsid w:val="00FA755A"/>
    <w:rsid w:val="00FB0CE0"/>
    <w:rsid w:val="00FB2B0F"/>
    <w:rsid w:val="00FB2DB6"/>
    <w:rsid w:val="00FB3FD5"/>
    <w:rsid w:val="00FB4C6D"/>
    <w:rsid w:val="00FB4F6B"/>
    <w:rsid w:val="00FB5FE1"/>
    <w:rsid w:val="00FB7215"/>
    <w:rsid w:val="00FC0E8D"/>
    <w:rsid w:val="00FC46EF"/>
    <w:rsid w:val="00FC484C"/>
    <w:rsid w:val="00FC6088"/>
    <w:rsid w:val="00FC7A37"/>
    <w:rsid w:val="00FD2016"/>
    <w:rsid w:val="00FD2A8A"/>
    <w:rsid w:val="00FD31B3"/>
    <w:rsid w:val="00FD4204"/>
    <w:rsid w:val="00FD4653"/>
    <w:rsid w:val="00FD5F5B"/>
    <w:rsid w:val="00FD7CED"/>
    <w:rsid w:val="00FE102A"/>
    <w:rsid w:val="00FE1FF9"/>
    <w:rsid w:val="00FE5400"/>
    <w:rsid w:val="00FF20B0"/>
    <w:rsid w:val="00FF220E"/>
    <w:rsid w:val="00FF3CCB"/>
    <w:rsid w:val="00FF43A5"/>
    <w:rsid w:val="00FF57B5"/>
    <w:rsid w:val="00FF5A89"/>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68A6061D-1916-4F19-BB05-AD2BABB93B5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D54A6E"/>
    <w:pPr>
      <w:numPr>
        <w:numId w:val="12"/>
      </w:numPr>
      <w:ind w:left="1208" w:hanging="357"/>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5569CB"/>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732DDB"/>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732DDB"/>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80082">
      <w:bodyDiv w:val="1"/>
      <w:marLeft w:val="0"/>
      <w:marRight w:val="0"/>
      <w:marTop w:val="0"/>
      <w:marBottom w:val="0"/>
      <w:divBdr>
        <w:top w:val="none" w:sz="0" w:space="0" w:color="auto"/>
        <w:left w:val="none" w:sz="0" w:space="0" w:color="auto"/>
        <w:bottom w:val="none" w:sz="0" w:space="0" w:color="auto"/>
        <w:right w:val="none" w:sz="0" w:space="0" w:color="auto"/>
      </w:divBdr>
    </w:div>
    <w:div w:id="592283">
      <w:bodyDiv w:val="1"/>
      <w:marLeft w:val="0"/>
      <w:marRight w:val="0"/>
      <w:marTop w:val="0"/>
      <w:marBottom w:val="0"/>
      <w:divBdr>
        <w:top w:val="none" w:sz="0" w:space="0" w:color="auto"/>
        <w:left w:val="none" w:sz="0" w:space="0" w:color="auto"/>
        <w:bottom w:val="none" w:sz="0" w:space="0" w:color="auto"/>
        <w:right w:val="none" w:sz="0" w:space="0" w:color="auto"/>
      </w:divBdr>
    </w:div>
    <w:div w:id="1442001">
      <w:bodyDiv w:val="1"/>
      <w:marLeft w:val="0"/>
      <w:marRight w:val="0"/>
      <w:marTop w:val="0"/>
      <w:marBottom w:val="0"/>
      <w:divBdr>
        <w:top w:val="none" w:sz="0" w:space="0" w:color="auto"/>
        <w:left w:val="none" w:sz="0" w:space="0" w:color="auto"/>
        <w:bottom w:val="none" w:sz="0" w:space="0" w:color="auto"/>
        <w:right w:val="none" w:sz="0" w:space="0" w:color="auto"/>
      </w:divBdr>
    </w:div>
    <w:div w:id="1711676">
      <w:bodyDiv w:val="1"/>
      <w:marLeft w:val="0"/>
      <w:marRight w:val="0"/>
      <w:marTop w:val="0"/>
      <w:marBottom w:val="0"/>
      <w:divBdr>
        <w:top w:val="none" w:sz="0" w:space="0" w:color="auto"/>
        <w:left w:val="none" w:sz="0" w:space="0" w:color="auto"/>
        <w:bottom w:val="none" w:sz="0" w:space="0" w:color="auto"/>
        <w:right w:val="none" w:sz="0" w:space="0" w:color="auto"/>
      </w:divBdr>
    </w:div>
    <w:div w:id="1904751">
      <w:bodyDiv w:val="1"/>
      <w:marLeft w:val="0"/>
      <w:marRight w:val="0"/>
      <w:marTop w:val="0"/>
      <w:marBottom w:val="0"/>
      <w:divBdr>
        <w:top w:val="none" w:sz="0" w:space="0" w:color="auto"/>
        <w:left w:val="none" w:sz="0" w:space="0" w:color="auto"/>
        <w:bottom w:val="none" w:sz="0" w:space="0" w:color="auto"/>
        <w:right w:val="none" w:sz="0" w:space="0" w:color="auto"/>
      </w:divBdr>
    </w:div>
    <w:div w:id="2360874">
      <w:bodyDiv w:val="1"/>
      <w:marLeft w:val="0"/>
      <w:marRight w:val="0"/>
      <w:marTop w:val="0"/>
      <w:marBottom w:val="0"/>
      <w:divBdr>
        <w:top w:val="none" w:sz="0" w:space="0" w:color="auto"/>
        <w:left w:val="none" w:sz="0" w:space="0" w:color="auto"/>
        <w:bottom w:val="none" w:sz="0" w:space="0" w:color="auto"/>
        <w:right w:val="none" w:sz="0" w:space="0" w:color="auto"/>
      </w:divBdr>
    </w:div>
    <w:div w:id="3410486">
      <w:bodyDiv w:val="1"/>
      <w:marLeft w:val="0"/>
      <w:marRight w:val="0"/>
      <w:marTop w:val="0"/>
      <w:marBottom w:val="0"/>
      <w:divBdr>
        <w:top w:val="none" w:sz="0" w:space="0" w:color="auto"/>
        <w:left w:val="none" w:sz="0" w:space="0" w:color="auto"/>
        <w:bottom w:val="none" w:sz="0" w:space="0" w:color="auto"/>
        <w:right w:val="none" w:sz="0" w:space="0" w:color="auto"/>
      </w:divBdr>
    </w:div>
    <w:div w:id="3745580">
      <w:bodyDiv w:val="1"/>
      <w:marLeft w:val="0"/>
      <w:marRight w:val="0"/>
      <w:marTop w:val="0"/>
      <w:marBottom w:val="0"/>
      <w:divBdr>
        <w:top w:val="none" w:sz="0" w:space="0" w:color="auto"/>
        <w:left w:val="none" w:sz="0" w:space="0" w:color="auto"/>
        <w:bottom w:val="none" w:sz="0" w:space="0" w:color="auto"/>
        <w:right w:val="none" w:sz="0" w:space="0" w:color="auto"/>
      </w:divBdr>
    </w:div>
    <w:div w:id="3872378">
      <w:bodyDiv w:val="1"/>
      <w:marLeft w:val="0"/>
      <w:marRight w:val="0"/>
      <w:marTop w:val="0"/>
      <w:marBottom w:val="0"/>
      <w:divBdr>
        <w:top w:val="none" w:sz="0" w:space="0" w:color="auto"/>
        <w:left w:val="none" w:sz="0" w:space="0" w:color="auto"/>
        <w:bottom w:val="none" w:sz="0" w:space="0" w:color="auto"/>
        <w:right w:val="none" w:sz="0" w:space="0" w:color="auto"/>
      </w:divBdr>
    </w:div>
    <w:div w:id="4796580">
      <w:bodyDiv w:val="1"/>
      <w:marLeft w:val="0"/>
      <w:marRight w:val="0"/>
      <w:marTop w:val="0"/>
      <w:marBottom w:val="0"/>
      <w:divBdr>
        <w:top w:val="none" w:sz="0" w:space="0" w:color="auto"/>
        <w:left w:val="none" w:sz="0" w:space="0" w:color="auto"/>
        <w:bottom w:val="none" w:sz="0" w:space="0" w:color="auto"/>
        <w:right w:val="none" w:sz="0" w:space="0" w:color="auto"/>
      </w:divBdr>
    </w:div>
    <w:div w:id="6179853">
      <w:bodyDiv w:val="1"/>
      <w:marLeft w:val="0"/>
      <w:marRight w:val="0"/>
      <w:marTop w:val="0"/>
      <w:marBottom w:val="0"/>
      <w:divBdr>
        <w:top w:val="none" w:sz="0" w:space="0" w:color="auto"/>
        <w:left w:val="none" w:sz="0" w:space="0" w:color="auto"/>
        <w:bottom w:val="none" w:sz="0" w:space="0" w:color="auto"/>
        <w:right w:val="none" w:sz="0" w:space="0" w:color="auto"/>
      </w:divBdr>
    </w:div>
    <w:div w:id="7562063">
      <w:bodyDiv w:val="1"/>
      <w:marLeft w:val="0"/>
      <w:marRight w:val="0"/>
      <w:marTop w:val="0"/>
      <w:marBottom w:val="0"/>
      <w:divBdr>
        <w:top w:val="none" w:sz="0" w:space="0" w:color="auto"/>
        <w:left w:val="none" w:sz="0" w:space="0" w:color="auto"/>
        <w:bottom w:val="none" w:sz="0" w:space="0" w:color="auto"/>
        <w:right w:val="none" w:sz="0" w:space="0" w:color="auto"/>
      </w:divBdr>
    </w:div>
    <w:div w:id="8677261">
      <w:bodyDiv w:val="1"/>
      <w:marLeft w:val="0"/>
      <w:marRight w:val="0"/>
      <w:marTop w:val="0"/>
      <w:marBottom w:val="0"/>
      <w:divBdr>
        <w:top w:val="none" w:sz="0" w:space="0" w:color="auto"/>
        <w:left w:val="none" w:sz="0" w:space="0" w:color="auto"/>
        <w:bottom w:val="none" w:sz="0" w:space="0" w:color="auto"/>
        <w:right w:val="none" w:sz="0" w:space="0" w:color="auto"/>
      </w:divBdr>
    </w:div>
    <w:div w:id="9450181">
      <w:bodyDiv w:val="1"/>
      <w:marLeft w:val="0"/>
      <w:marRight w:val="0"/>
      <w:marTop w:val="0"/>
      <w:marBottom w:val="0"/>
      <w:divBdr>
        <w:top w:val="none" w:sz="0" w:space="0" w:color="auto"/>
        <w:left w:val="none" w:sz="0" w:space="0" w:color="auto"/>
        <w:bottom w:val="none" w:sz="0" w:space="0" w:color="auto"/>
        <w:right w:val="none" w:sz="0" w:space="0" w:color="auto"/>
      </w:divBdr>
    </w:div>
    <w:div w:id="10452568">
      <w:bodyDiv w:val="1"/>
      <w:marLeft w:val="0"/>
      <w:marRight w:val="0"/>
      <w:marTop w:val="0"/>
      <w:marBottom w:val="0"/>
      <w:divBdr>
        <w:top w:val="none" w:sz="0" w:space="0" w:color="auto"/>
        <w:left w:val="none" w:sz="0" w:space="0" w:color="auto"/>
        <w:bottom w:val="none" w:sz="0" w:space="0" w:color="auto"/>
        <w:right w:val="none" w:sz="0" w:space="0" w:color="auto"/>
      </w:divBdr>
    </w:div>
    <w:div w:id="11423938">
      <w:bodyDiv w:val="1"/>
      <w:marLeft w:val="0"/>
      <w:marRight w:val="0"/>
      <w:marTop w:val="0"/>
      <w:marBottom w:val="0"/>
      <w:divBdr>
        <w:top w:val="none" w:sz="0" w:space="0" w:color="auto"/>
        <w:left w:val="none" w:sz="0" w:space="0" w:color="auto"/>
        <w:bottom w:val="none" w:sz="0" w:space="0" w:color="auto"/>
        <w:right w:val="none" w:sz="0" w:space="0" w:color="auto"/>
      </w:divBdr>
    </w:div>
    <w:div w:id="12191322">
      <w:bodyDiv w:val="1"/>
      <w:marLeft w:val="0"/>
      <w:marRight w:val="0"/>
      <w:marTop w:val="0"/>
      <w:marBottom w:val="0"/>
      <w:divBdr>
        <w:top w:val="none" w:sz="0" w:space="0" w:color="auto"/>
        <w:left w:val="none" w:sz="0" w:space="0" w:color="auto"/>
        <w:bottom w:val="none" w:sz="0" w:space="0" w:color="auto"/>
        <w:right w:val="none" w:sz="0" w:space="0" w:color="auto"/>
      </w:divBdr>
    </w:div>
    <w:div w:id="12340057">
      <w:bodyDiv w:val="1"/>
      <w:marLeft w:val="0"/>
      <w:marRight w:val="0"/>
      <w:marTop w:val="0"/>
      <w:marBottom w:val="0"/>
      <w:divBdr>
        <w:top w:val="none" w:sz="0" w:space="0" w:color="auto"/>
        <w:left w:val="none" w:sz="0" w:space="0" w:color="auto"/>
        <w:bottom w:val="none" w:sz="0" w:space="0" w:color="auto"/>
        <w:right w:val="none" w:sz="0" w:space="0" w:color="auto"/>
      </w:divBdr>
    </w:div>
    <w:div w:id="12535383">
      <w:bodyDiv w:val="1"/>
      <w:marLeft w:val="0"/>
      <w:marRight w:val="0"/>
      <w:marTop w:val="0"/>
      <w:marBottom w:val="0"/>
      <w:divBdr>
        <w:top w:val="none" w:sz="0" w:space="0" w:color="auto"/>
        <w:left w:val="none" w:sz="0" w:space="0" w:color="auto"/>
        <w:bottom w:val="none" w:sz="0" w:space="0" w:color="auto"/>
        <w:right w:val="none" w:sz="0" w:space="0" w:color="auto"/>
      </w:divBdr>
    </w:div>
    <w:div w:id="12610472">
      <w:bodyDiv w:val="1"/>
      <w:marLeft w:val="0"/>
      <w:marRight w:val="0"/>
      <w:marTop w:val="0"/>
      <w:marBottom w:val="0"/>
      <w:divBdr>
        <w:top w:val="none" w:sz="0" w:space="0" w:color="auto"/>
        <w:left w:val="none" w:sz="0" w:space="0" w:color="auto"/>
        <w:bottom w:val="none" w:sz="0" w:space="0" w:color="auto"/>
        <w:right w:val="none" w:sz="0" w:space="0" w:color="auto"/>
      </w:divBdr>
    </w:div>
    <w:div w:id="12810195">
      <w:bodyDiv w:val="1"/>
      <w:marLeft w:val="0"/>
      <w:marRight w:val="0"/>
      <w:marTop w:val="0"/>
      <w:marBottom w:val="0"/>
      <w:divBdr>
        <w:top w:val="none" w:sz="0" w:space="0" w:color="auto"/>
        <w:left w:val="none" w:sz="0" w:space="0" w:color="auto"/>
        <w:bottom w:val="none" w:sz="0" w:space="0" w:color="auto"/>
        <w:right w:val="none" w:sz="0" w:space="0" w:color="auto"/>
      </w:divBdr>
    </w:div>
    <w:div w:id="13190053">
      <w:bodyDiv w:val="1"/>
      <w:marLeft w:val="0"/>
      <w:marRight w:val="0"/>
      <w:marTop w:val="0"/>
      <w:marBottom w:val="0"/>
      <w:divBdr>
        <w:top w:val="none" w:sz="0" w:space="0" w:color="auto"/>
        <w:left w:val="none" w:sz="0" w:space="0" w:color="auto"/>
        <w:bottom w:val="none" w:sz="0" w:space="0" w:color="auto"/>
        <w:right w:val="none" w:sz="0" w:space="0" w:color="auto"/>
      </w:divBdr>
    </w:div>
    <w:div w:id="13267021">
      <w:bodyDiv w:val="1"/>
      <w:marLeft w:val="0"/>
      <w:marRight w:val="0"/>
      <w:marTop w:val="0"/>
      <w:marBottom w:val="0"/>
      <w:divBdr>
        <w:top w:val="none" w:sz="0" w:space="0" w:color="auto"/>
        <w:left w:val="none" w:sz="0" w:space="0" w:color="auto"/>
        <w:bottom w:val="none" w:sz="0" w:space="0" w:color="auto"/>
        <w:right w:val="none" w:sz="0" w:space="0" w:color="auto"/>
      </w:divBdr>
    </w:div>
    <w:div w:id="15469018">
      <w:bodyDiv w:val="1"/>
      <w:marLeft w:val="0"/>
      <w:marRight w:val="0"/>
      <w:marTop w:val="0"/>
      <w:marBottom w:val="0"/>
      <w:divBdr>
        <w:top w:val="none" w:sz="0" w:space="0" w:color="auto"/>
        <w:left w:val="none" w:sz="0" w:space="0" w:color="auto"/>
        <w:bottom w:val="none" w:sz="0" w:space="0" w:color="auto"/>
        <w:right w:val="none" w:sz="0" w:space="0" w:color="auto"/>
      </w:divBdr>
    </w:div>
    <w:div w:id="15889460">
      <w:bodyDiv w:val="1"/>
      <w:marLeft w:val="0"/>
      <w:marRight w:val="0"/>
      <w:marTop w:val="0"/>
      <w:marBottom w:val="0"/>
      <w:divBdr>
        <w:top w:val="none" w:sz="0" w:space="0" w:color="auto"/>
        <w:left w:val="none" w:sz="0" w:space="0" w:color="auto"/>
        <w:bottom w:val="none" w:sz="0" w:space="0" w:color="auto"/>
        <w:right w:val="none" w:sz="0" w:space="0" w:color="auto"/>
      </w:divBdr>
    </w:div>
    <w:div w:id="16083676">
      <w:bodyDiv w:val="1"/>
      <w:marLeft w:val="0"/>
      <w:marRight w:val="0"/>
      <w:marTop w:val="0"/>
      <w:marBottom w:val="0"/>
      <w:divBdr>
        <w:top w:val="none" w:sz="0" w:space="0" w:color="auto"/>
        <w:left w:val="none" w:sz="0" w:space="0" w:color="auto"/>
        <w:bottom w:val="none" w:sz="0" w:space="0" w:color="auto"/>
        <w:right w:val="none" w:sz="0" w:space="0" w:color="auto"/>
      </w:divBdr>
    </w:div>
    <w:div w:id="16127849">
      <w:bodyDiv w:val="1"/>
      <w:marLeft w:val="0"/>
      <w:marRight w:val="0"/>
      <w:marTop w:val="0"/>
      <w:marBottom w:val="0"/>
      <w:divBdr>
        <w:top w:val="none" w:sz="0" w:space="0" w:color="auto"/>
        <w:left w:val="none" w:sz="0" w:space="0" w:color="auto"/>
        <w:bottom w:val="none" w:sz="0" w:space="0" w:color="auto"/>
        <w:right w:val="none" w:sz="0" w:space="0" w:color="auto"/>
      </w:divBdr>
    </w:div>
    <w:div w:id="16658094">
      <w:bodyDiv w:val="1"/>
      <w:marLeft w:val="0"/>
      <w:marRight w:val="0"/>
      <w:marTop w:val="0"/>
      <w:marBottom w:val="0"/>
      <w:divBdr>
        <w:top w:val="none" w:sz="0" w:space="0" w:color="auto"/>
        <w:left w:val="none" w:sz="0" w:space="0" w:color="auto"/>
        <w:bottom w:val="none" w:sz="0" w:space="0" w:color="auto"/>
        <w:right w:val="none" w:sz="0" w:space="0" w:color="auto"/>
      </w:divBdr>
    </w:div>
    <w:div w:id="17201092">
      <w:bodyDiv w:val="1"/>
      <w:marLeft w:val="0"/>
      <w:marRight w:val="0"/>
      <w:marTop w:val="0"/>
      <w:marBottom w:val="0"/>
      <w:divBdr>
        <w:top w:val="none" w:sz="0" w:space="0" w:color="auto"/>
        <w:left w:val="none" w:sz="0" w:space="0" w:color="auto"/>
        <w:bottom w:val="none" w:sz="0" w:space="0" w:color="auto"/>
        <w:right w:val="none" w:sz="0" w:space="0" w:color="auto"/>
      </w:divBdr>
    </w:div>
    <w:div w:id="17510515">
      <w:bodyDiv w:val="1"/>
      <w:marLeft w:val="0"/>
      <w:marRight w:val="0"/>
      <w:marTop w:val="0"/>
      <w:marBottom w:val="0"/>
      <w:divBdr>
        <w:top w:val="none" w:sz="0" w:space="0" w:color="auto"/>
        <w:left w:val="none" w:sz="0" w:space="0" w:color="auto"/>
        <w:bottom w:val="none" w:sz="0" w:space="0" w:color="auto"/>
        <w:right w:val="none" w:sz="0" w:space="0" w:color="auto"/>
      </w:divBdr>
    </w:div>
    <w:div w:id="19162923">
      <w:bodyDiv w:val="1"/>
      <w:marLeft w:val="0"/>
      <w:marRight w:val="0"/>
      <w:marTop w:val="0"/>
      <w:marBottom w:val="0"/>
      <w:divBdr>
        <w:top w:val="none" w:sz="0" w:space="0" w:color="auto"/>
        <w:left w:val="none" w:sz="0" w:space="0" w:color="auto"/>
        <w:bottom w:val="none" w:sz="0" w:space="0" w:color="auto"/>
        <w:right w:val="none" w:sz="0" w:space="0" w:color="auto"/>
      </w:divBdr>
    </w:div>
    <w:div w:id="19670860">
      <w:bodyDiv w:val="1"/>
      <w:marLeft w:val="0"/>
      <w:marRight w:val="0"/>
      <w:marTop w:val="0"/>
      <w:marBottom w:val="0"/>
      <w:divBdr>
        <w:top w:val="none" w:sz="0" w:space="0" w:color="auto"/>
        <w:left w:val="none" w:sz="0" w:space="0" w:color="auto"/>
        <w:bottom w:val="none" w:sz="0" w:space="0" w:color="auto"/>
        <w:right w:val="none" w:sz="0" w:space="0" w:color="auto"/>
      </w:divBdr>
    </w:div>
    <w:div w:id="19674691">
      <w:bodyDiv w:val="1"/>
      <w:marLeft w:val="0"/>
      <w:marRight w:val="0"/>
      <w:marTop w:val="0"/>
      <w:marBottom w:val="0"/>
      <w:divBdr>
        <w:top w:val="none" w:sz="0" w:space="0" w:color="auto"/>
        <w:left w:val="none" w:sz="0" w:space="0" w:color="auto"/>
        <w:bottom w:val="none" w:sz="0" w:space="0" w:color="auto"/>
        <w:right w:val="none" w:sz="0" w:space="0" w:color="auto"/>
      </w:divBdr>
    </w:div>
    <w:div w:id="19749066">
      <w:bodyDiv w:val="1"/>
      <w:marLeft w:val="0"/>
      <w:marRight w:val="0"/>
      <w:marTop w:val="0"/>
      <w:marBottom w:val="0"/>
      <w:divBdr>
        <w:top w:val="none" w:sz="0" w:space="0" w:color="auto"/>
        <w:left w:val="none" w:sz="0" w:space="0" w:color="auto"/>
        <w:bottom w:val="none" w:sz="0" w:space="0" w:color="auto"/>
        <w:right w:val="none" w:sz="0" w:space="0" w:color="auto"/>
      </w:divBdr>
    </w:div>
    <w:div w:id="20283252">
      <w:bodyDiv w:val="1"/>
      <w:marLeft w:val="0"/>
      <w:marRight w:val="0"/>
      <w:marTop w:val="0"/>
      <w:marBottom w:val="0"/>
      <w:divBdr>
        <w:top w:val="none" w:sz="0" w:space="0" w:color="auto"/>
        <w:left w:val="none" w:sz="0" w:space="0" w:color="auto"/>
        <w:bottom w:val="none" w:sz="0" w:space="0" w:color="auto"/>
        <w:right w:val="none" w:sz="0" w:space="0" w:color="auto"/>
      </w:divBdr>
    </w:div>
    <w:div w:id="20594884">
      <w:bodyDiv w:val="1"/>
      <w:marLeft w:val="0"/>
      <w:marRight w:val="0"/>
      <w:marTop w:val="0"/>
      <w:marBottom w:val="0"/>
      <w:divBdr>
        <w:top w:val="none" w:sz="0" w:space="0" w:color="auto"/>
        <w:left w:val="none" w:sz="0" w:space="0" w:color="auto"/>
        <w:bottom w:val="none" w:sz="0" w:space="0" w:color="auto"/>
        <w:right w:val="none" w:sz="0" w:space="0" w:color="auto"/>
      </w:divBdr>
    </w:div>
    <w:div w:id="21133075">
      <w:bodyDiv w:val="1"/>
      <w:marLeft w:val="0"/>
      <w:marRight w:val="0"/>
      <w:marTop w:val="0"/>
      <w:marBottom w:val="0"/>
      <w:divBdr>
        <w:top w:val="none" w:sz="0" w:space="0" w:color="auto"/>
        <w:left w:val="none" w:sz="0" w:space="0" w:color="auto"/>
        <w:bottom w:val="none" w:sz="0" w:space="0" w:color="auto"/>
        <w:right w:val="none" w:sz="0" w:space="0" w:color="auto"/>
      </w:divBdr>
    </w:div>
    <w:div w:id="21371452">
      <w:bodyDiv w:val="1"/>
      <w:marLeft w:val="0"/>
      <w:marRight w:val="0"/>
      <w:marTop w:val="0"/>
      <w:marBottom w:val="0"/>
      <w:divBdr>
        <w:top w:val="none" w:sz="0" w:space="0" w:color="auto"/>
        <w:left w:val="none" w:sz="0" w:space="0" w:color="auto"/>
        <w:bottom w:val="none" w:sz="0" w:space="0" w:color="auto"/>
        <w:right w:val="none" w:sz="0" w:space="0" w:color="auto"/>
      </w:divBdr>
    </w:div>
    <w:div w:id="21371682">
      <w:bodyDiv w:val="1"/>
      <w:marLeft w:val="0"/>
      <w:marRight w:val="0"/>
      <w:marTop w:val="0"/>
      <w:marBottom w:val="0"/>
      <w:divBdr>
        <w:top w:val="none" w:sz="0" w:space="0" w:color="auto"/>
        <w:left w:val="none" w:sz="0" w:space="0" w:color="auto"/>
        <w:bottom w:val="none" w:sz="0" w:space="0" w:color="auto"/>
        <w:right w:val="none" w:sz="0" w:space="0" w:color="auto"/>
      </w:divBdr>
    </w:div>
    <w:div w:id="21632952">
      <w:bodyDiv w:val="1"/>
      <w:marLeft w:val="0"/>
      <w:marRight w:val="0"/>
      <w:marTop w:val="0"/>
      <w:marBottom w:val="0"/>
      <w:divBdr>
        <w:top w:val="none" w:sz="0" w:space="0" w:color="auto"/>
        <w:left w:val="none" w:sz="0" w:space="0" w:color="auto"/>
        <w:bottom w:val="none" w:sz="0" w:space="0" w:color="auto"/>
        <w:right w:val="none" w:sz="0" w:space="0" w:color="auto"/>
      </w:divBdr>
    </w:div>
    <w:div w:id="21983974">
      <w:bodyDiv w:val="1"/>
      <w:marLeft w:val="0"/>
      <w:marRight w:val="0"/>
      <w:marTop w:val="0"/>
      <w:marBottom w:val="0"/>
      <w:divBdr>
        <w:top w:val="none" w:sz="0" w:space="0" w:color="auto"/>
        <w:left w:val="none" w:sz="0" w:space="0" w:color="auto"/>
        <w:bottom w:val="none" w:sz="0" w:space="0" w:color="auto"/>
        <w:right w:val="none" w:sz="0" w:space="0" w:color="auto"/>
      </w:divBdr>
    </w:div>
    <w:div w:id="22484598">
      <w:bodyDiv w:val="1"/>
      <w:marLeft w:val="0"/>
      <w:marRight w:val="0"/>
      <w:marTop w:val="0"/>
      <w:marBottom w:val="0"/>
      <w:divBdr>
        <w:top w:val="none" w:sz="0" w:space="0" w:color="auto"/>
        <w:left w:val="none" w:sz="0" w:space="0" w:color="auto"/>
        <w:bottom w:val="none" w:sz="0" w:space="0" w:color="auto"/>
        <w:right w:val="none" w:sz="0" w:space="0" w:color="auto"/>
      </w:divBdr>
    </w:div>
    <w:div w:id="22833161">
      <w:bodyDiv w:val="1"/>
      <w:marLeft w:val="0"/>
      <w:marRight w:val="0"/>
      <w:marTop w:val="0"/>
      <w:marBottom w:val="0"/>
      <w:divBdr>
        <w:top w:val="none" w:sz="0" w:space="0" w:color="auto"/>
        <w:left w:val="none" w:sz="0" w:space="0" w:color="auto"/>
        <w:bottom w:val="none" w:sz="0" w:space="0" w:color="auto"/>
        <w:right w:val="none" w:sz="0" w:space="0" w:color="auto"/>
      </w:divBdr>
    </w:div>
    <w:div w:id="23988943">
      <w:bodyDiv w:val="1"/>
      <w:marLeft w:val="0"/>
      <w:marRight w:val="0"/>
      <w:marTop w:val="0"/>
      <w:marBottom w:val="0"/>
      <w:divBdr>
        <w:top w:val="none" w:sz="0" w:space="0" w:color="auto"/>
        <w:left w:val="none" w:sz="0" w:space="0" w:color="auto"/>
        <w:bottom w:val="none" w:sz="0" w:space="0" w:color="auto"/>
        <w:right w:val="none" w:sz="0" w:space="0" w:color="auto"/>
      </w:divBdr>
    </w:div>
    <w:div w:id="26418378">
      <w:bodyDiv w:val="1"/>
      <w:marLeft w:val="0"/>
      <w:marRight w:val="0"/>
      <w:marTop w:val="0"/>
      <w:marBottom w:val="0"/>
      <w:divBdr>
        <w:top w:val="none" w:sz="0" w:space="0" w:color="auto"/>
        <w:left w:val="none" w:sz="0" w:space="0" w:color="auto"/>
        <w:bottom w:val="none" w:sz="0" w:space="0" w:color="auto"/>
        <w:right w:val="none" w:sz="0" w:space="0" w:color="auto"/>
      </w:divBdr>
    </w:div>
    <w:div w:id="26948642">
      <w:bodyDiv w:val="1"/>
      <w:marLeft w:val="0"/>
      <w:marRight w:val="0"/>
      <w:marTop w:val="0"/>
      <w:marBottom w:val="0"/>
      <w:divBdr>
        <w:top w:val="none" w:sz="0" w:space="0" w:color="auto"/>
        <w:left w:val="none" w:sz="0" w:space="0" w:color="auto"/>
        <w:bottom w:val="none" w:sz="0" w:space="0" w:color="auto"/>
        <w:right w:val="none" w:sz="0" w:space="0" w:color="auto"/>
      </w:divBdr>
    </w:div>
    <w:div w:id="27226460">
      <w:bodyDiv w:val="1"/>
      <w:marLeft w:val="0"/>
      <w:marRight w:val="0"/>
      <w:marTop w:val="0"/>
      <w:marBottom w:val="0"/>
      <w:divBdr>
        <w:top w:val="none" w:sz="0" w:space="0" w:color="auto"/>
        <w:left w:val="none" w:sz="0" w:space="0" w:color="auto"/>
        <w:bottom w:val="none" w:sz="0" w:space="0" w:color="auto"/>
        <w:right w:val="none" w:sz="0" w:space="0" w:color="auto"/>
      </w:divBdr>
    </w:div>
    <w:div w:id="27731025">
      <w:bodyDiv w:val="1"/>
      <w:marLeft w:val="0"/>
      <w:marRight w:val="0"/>
      <w:marTop w:val="0"/>
      <w:marBottom w:val="0"/>
      <w:divBdr>
        <w:top w:val="none" w:sz="0" w:space="0" w:color="auto"/>
        <w:left w:val="none" w:sz="0" w:space="0" w:color="auto"/>
        <w:bottom w:val="none" w:sz="0" w:space="0" w:color="auto"/>
        <w:right w:val="none" w:sz="0" w:space="0" w:color="auto"/>
      </w:divBdr>
    </w:div>
    <w:div w:id="29033276">
      <w:bodyDiv w:val="1"/>
      <w:marLeft w:val="0"/>
      <w:marRight w:val="0"/>
      <w:marTop w:val="0"/>
      <w:marBottom w:val="0"/>
      <w:divBdr>
        <w:top w:val="none" w:sz="0" w:space="0" w:color="auto"/>
        <w:left w:val="none" w:sz="0" w:space="0" w:color="auto"/>
        <w:bottom w:val="none" w:sz="0" w:space="0" w:color="auto"/>
        <w:right w:val="none" w:sz="0" w:space="0" w:color="auto"/>
      </w:divBdr>
    </w:div>
    <w:div w:id="29302838">
      <w:bodyDiv w:val="1"/>
      <w:marLeft w:val="0"/>
      <w:marRight w:val="0"/>
      <w:marTop w:val="0"/>
      <w:marBottom w:val="0"/>
      <w:divBdr>
        <w:top w:val="none" w:sz="0" w:space="0" w:color="auto"/>
        <w:left w:val="none" w:sz="0" w:space="0" w:color="auto"/>
        <w:bottom w:val="none" w:sz="0" w:space="0" w:color="auto"/>
        <w:right w:val="none" w:sz="0" w:space="0" w:color="auto"/>
      </w:divBdr>
    </w:div>
    <w:div w:id="30695920">
      <w:bodyDiv w:val="1"/>
      <w:marLeft w:val="0"/>
      <w:marRight w:val="0"/>
      <w:marTop w:val="0"/>
      <w:marBottom w:val="0"/>
      <w:divBdr>
        <w:top w:val="none" w:sz="0" w:space="0" w:color="auto"/>
        <w:left w:val="none" w:sz="0" w:space="0" w:color="auto"/>
        <w:bottom w:val="none" w:sz="0" w:space="0" w:color="auto"/>
        <w:right w:val="none" w:sz="0" w:space="0" w:color="auto"/>
      </w:divBdr>
    </w:div>
    <w:div w:id="30959015">
      <w:bodyDiv w:val="1"/>
      <w:marLeft w:val="0"/>
      <w:marRight w:val="0"/>
      <w:marTop w:val="0"/>
      <w:marBottom w:val="0"/>
      <w:divBdr>
        <w:top w:val="none" w:sz="0" w:space="0" w:color="auto"/>
        <w:left w:val="none" w:sz="0" w:space="0" w:color="auto"/>
        <w:bottom w:val="none" w:sz="0" w:space="0" w:color="auto"/>
        <w:right w:val="none" w:sz="0" w:space="0" w:color="auto"/>
      </w:divBdr>
    </w:div>
    <w:div w:id="31200553">
      <w:bodyDiv w:val="1"/>
      <w:marLeft w:val="0"/>
      <w:marRight w:val="0"/>
      <w:marTop w:val="0"/>
      <w:marBottom w:val="0"/>
      <w:divBdr>
        <w:top w:val="none" w:sz="0" w:space="0" w:color="auto"/>
        <w:left w:val="none" w:sz="0" w:space="0" w:color="auto"/>
        <w:bottom w:val="none" w:sz="0" w:space="0" w:color="auto"/>
        <w:right w:val="none" w:sz="0" w:space="0" w:color="auto"/>
      </w:divBdr>
    </w:div>
    <w:div w:id="31200778">
      <w:bodyDiv w:val="1"/>
      <w:marLeft w:val="0"/>
      <w:marRight w:val="0"/>
      <w:marTop w:val="0"/>
      <w:marBottom w:val="0"/>
      <w:divBdr>
        <w:top w:val="none" w:sz="0" w:space="0" w:color="auto"/>
        <w:left w:val="none" w:sz="0" w:space="0" w:color="auto"/>
        <w:bottom w:val="none" w:sz="0" w:space="0" w:color="auto"/>
        <w:right w:val="none" w:sz="0" w:space="0" w:color="auto"/>
      </w:divBdr>
    </w:div>
    <w:div w:id="32122878">
      <w:bodyDiv w:val="1"/>
      <w:marLeft w:val="0"/>
      <w:marRight w:val="0"/>
      <w:marTop w:val="0"/>
      <w:marBottom w:val="0"/>
      <w:divBdr>
        <w:top w:val="none" w:sz="0" w:space="0" w:color="auto"/>
        <w:left w:val="none" w:sz="0" w:space="0" w:color="auto"/>
        <w:bottom w:val="none" w:sz="0" w:space="0" w:color="auto"/>
        <w:right w:val="none" w:sz="0" w:space="0" w:color="auto"/>
      </w:divBdr>
    </w:div>
    <w:div w:id="32468604">
      <w:bodyDiv w:val="1"/>
      <w:marLeft w:val="0"/>
      <w:marRight w:val="0"/>
      <w:marTop w:val="0"/>
      <w:marBottom w:val="0"/>
      <w:divBdr>
        <w:top w:val="none" w:sz="0" w:space="0" w:color="auto"/>
        <w:left w:val="none" w:sz="0" w:space="0" w:color="auto"/>
        <w:bottom w:val="none" w:sz="0" w:space="0" w:color="auto"/>
        <w:right w:val="none" w:sz="0" w:space="0" w:color="auto"/>
      </w:divBdr>
    </w:div>
    <w:div w:id="32578870">
      <w:bodyDiv w:val="1"/>
      <w:marLeft w:val="0"/>
      <w:marRight w:val="0"/>
      <w:marTop w:val="0"/>
      <w:marBottom w:val="0"/>
      <w:divBdr>
        <w:top w:val="none" w:sz="0" w:space="0" w:color="auto"/>
        <w:left w:val="none" w:sz="0" w:space="0" w:color="auto"/>
        <w:bottom w:val="none" w:sz="0" w:space="0" w:color="auto"/>
        <w:right w:val="none" w:sz="0" w:space="0" w:color="auto"/>
      </w:divBdr>
    </w:div>
    <w:div w:id="32579675">
      <w:bodyDiv w:val="1"/>
      <w:marLeft w:val="0"/>
      <w:marRight w:val="0"/>
      <w:marTop w:val="0"/>
      <w:marBottom w:val="0"/>
      <w:divBdr>
        <w:top w:val="none" w:sz="0" w:space="0" w:color="auto"/>
        <w:left w:val="none" w:sz="0" w:space="0" w:color="auto"/>
        <w:bottom w:val="none" w:sz="0" w:space="0" w:color="auto"/>
        <w:right w:val="none" w:sz="0" w:space="0" w:color="auto"/>
      </w:divBdr>
    </w:div>
    <w:div w:id="32771795">
      <w:bodyDiv w:val="1"/>
      <w:marLeft w:val="0"/>
      <w:marRight w:val="0"/>
      <w:marTop w:val="0"/>
      <w:marBottom w:val="0"/>
      <w:divBdr>
        <w:top w:val="none" w:sz="0" w:space="0" w:color="auto"/>
        <w:left w:val="none" w:sz="0" w:space="0" w:color="auto"/>
        <w:bottom w:val="none" w:sz="0" w:space="0" w:color="auto"/>
        <w:right w:val="none" w:sz="0" w:space="0" w:color="auto"/>
      </w:divBdr>
    </w:div>
    <w:div w:id="33041869">
      <w:bodyDiv w:val="1"/>
      <w:marLeft w:val="0"/>
      <w:marRight w:val="0"/>
      <w:marTop w:val="0"/>
      <w:marBottom w:val="0"/>
      <w:divBdr>
        <w:top w:val="none" w:sz="0" w:space="0" w:color="auto"/>
        <w:left w:val="none" w:sz="0" w:space="0" w:color="auto"/>
        <w:bottom w:val="none" w:sz="0" w:space="0" w:color="auto"/>
        <w:right w:val="none" w:sz="0" w:space="0" w:color="auto"/>
      </w:divBdr>
    </w:div>
    <w:div w:id="33890494">
      <w:bodyDiv w:val="1"/>
      <w:marLeft w:val="0"/>
      <w:marRight w:val="0"/>
      <w:marTop w:val="0"/>
      <w:marBottom w:val="0"/>
      <w:divBdr>
        <w:top w:val="none" w:sz="0" w:space="0" w:color="auto"/>
        <w:left w:val="none" w:sz="0" w:space="0" w:color="auto"/>
        <w:bottom w:val="none" w:sz="0" w:space="0" w:color="auto"/>
        <w:right w:val="none" w:sz="0" w:space="0" w:color="auto"/>
      </w:divBdr>
    </w:div>
    <w:div w:id="34275905">
      <w:bodyDiv w:val="1"/>
      <w:marLeft w:val="0"/>
      <w:marRight w:val="0"/>
      <w:marTop w:val="0"/>
      <w:marBottom w:val="0"/>
      <w:divBdr>
        <w:top w:val="none" w:sz="0" w:space="0" w:color="auto"/>
        <w:left w:val="none" w:sz="0" w:space="0" w:color="auto"/>
        <w:bottom w:val="none" w:sz="0" w:space="0" w:color="auto"/>
        <w:right w:val="none" w:sz="0" w:space="0" w:color="auto"/>
      </w:divBdr>
    </w:div>
    <w:div w:id="34474323">
      <w:bodyDiv w:val="1"/>
      <w:marLeft w:val="0"/>
      <w:marRight w:val="0"/>
      <w:marTop w:val="0"/>
      <w:marBottom w:val="0"/>
      <w:divBdr>
        <w:top w:val="none" w:sz="0" w:space="0" w:color="auto"/>
        <w:left w:val="none" w:sz="0" w:space="0" w:color="auto"/>
        <w:bottom w:val="none" w:sz="0" w:space="0" w:color="auto"/>
        <w:right w:val="none" w:sz="0" w:space="0" w:color="auto"/>
      </w:divBdr>
    </w:div>
    <w:div w:id="35391778">
      <w:bodyDiv w:val="1"/>
      <w:marLeft w:val="0"/>
      <w:marRight w:val="0"/>
      <w:marTop w:val="0"/>
      <w:marBottom w:val="0"/>
      <w:divBdr>
        <w:top w:val="none" w:sz="0" w:space="0" w:color="auto"/>
        <w:left w:val="none" w:sz="0" w:space="0" w:color="auto"/>
        <w:bottom w:val="none" w:sz="0" w:space="0" w:color="auto"/>
        <w:right w:val="none" w:sz="0" w:space="0" w:color="auto"/>
      </w:divBdr>
    </w:div>
    <w:div w:id="35474191">
      <w:bodyDiv w:val="1"/>
      <w:marLeft w:val="0"/>
      <w:marRight w:val="0"/>
      <w:marTop w:val="0"/>
      <w:marBottom w:val="0"/>
      <w:divBdr>
        <w:top w:val="none" w:sz="0" w:space="0" w:color="auto"/>
        <w:left w:val="none" w:sz="0" w:space="0" w:color="auto"/>
        <w:bottom w:val="none" w:sz="0" w:space="0" w:color="auto"/>
        <w:right w:val="none" w:sz="0" w:space="0" w:color="auto"/>
      </w:divBdr>
    </w:div>
    <w:div w:id="35862835">
      <w:bodyDiv w:val="1"/>
      <w:marLeft w:val="0"/>
      <w:marRight w:val="0"/>
      <w:marTop w:val="0"/>
      <w:marBottom w:val="0"/>
      <w:divBdr>
        <w:top w:val="none" w:sz="0" w:space="0" w:color="auto"/>
        <w:left w:val="none" w:sz="0" w:space="0" w:color="auto"/>
        <w:bottom w:val="none" w:sz="0" w:space="0" w:color="auto"/>
        <w:right w:val="none" w:sz="0" w:space="0" w:color="auto"/>
      </w:divBdr>
    </w:div>
    <w:div w:id="36201343">
      <w:bodyDiv w:val="1"/>
      <w:marLeft w:val="0"/>
      <w:marRight w:val="0"/>
      <w:marTop w:val="0"/>
      <w:marBottom w:val="0"/>
      <w:divBdr>
        <w:top w:val="none" w:sz="0" w:space="0" w:color="auto"/>
        <w:left w:val="none" w:sz="0" w:space="0" w:color="auto"/>
        <w:bottom w:val="none" w:sz="0" w:space="0" w:color="auto"/>
        <w:right w:val="none" w:sz="0" w:space="0" w:color="auto"/>
      </w:divBdr>
    </w:div>
    <w:div w:id="36590819">
      <w:bodyDiv w:val="1"/>
      <w:marLeft w:val="0"/>
      <w:marRight w:val="0"/>
      <w:marTop w:val="0"/>
      <w:marBottom w:val="0"/>
      <w:divBdr>
        <w:top w:val="none" w:sz="0" w:space="0" w:color="auto"/>
        <w:left w:val="none" w:sz="0" w:space="0" w:color="auto"/>
        <w:bottom w:val="none" w:sz="0" w:space="0" w:color="auto"/>
        <w:right w:val="none" w:sz="0" w:space="0" w:color="auto"/>
      </w:divBdr>
    </w:div>
    <w:div w:id="36857708">
      <w:bodyDiv w:val="1"/>
      <w:marLeft w:val="0"/>
      <w:marRight w:val="0"/>
      <w:marTop w:val="0"/>
      <w:marBottom w:val="0"/>
      <w:divBdr>
        <w:top w:val="none" w:sz="0" w:space="0" w:color="auto"/>
        <w:left w:val="none" w:sz="0" w:space="0" w:color="auto"/>
        <w:bottom w:val="none" w:sz="0" w:space="0" w:color="auto"/>
        <w:right w:val="none" w:sz="0" w:space="0" w:color="auto"/>
      </w:divBdr>
    </w:div>
    <w:div w:id="37635399">
      <w:bodyDiv w:val="1"/>
      <w:marLeft w:val="0"/>
      <w:marRight w:val="0"/>
      <w:marTop w:val="0"/>
      <w:marBottom w:val="0"/>
      <w:divBdr>
        <w:top w:val="none" w:sz="0" w:space="0" w:color="auto"/>
        <w:left w:val="none" w:sz="0" w:space="0" w:color="auto"/>
        <w:bottom w:val="none" w:sz="0" w:space="0" w:color="auto"/>
        <w:right w:val="none" w:sz="0" w:space="0" w:color="auto"/>
      </w:divBdr>
    </w:div>
    <w:div w:id="37946315">
      <w:bodyDiv w:val="1"/>
      <w:marLeft w:val="0"/>
      <w:marRight w:val="0"/>
      <w:marTop w:val="0"/>
      <w:marBottom w:val="0"/>
      <w:divBdr>
        <w:top w:val="none" w:sz="0" w:space="0" w:color="auto"/>
        <w:left w:val="none" w:sz="0" w:space="0" w:color="auto"/>
        <w:bottom w:val="none" w:sz="0" w:space="0" w:color="auto"/>
        <w:right w:val="none" w:sz="0" w:space="0" w:color="auto"/>
      </w:divBdr>
    </w:div>
    <w:div w:id="38408142">
      <w:bodyDiv w:val="1"/>
      <w:marLeft w:val="0"/>
      <w:marRight w:val="0"/>
      <w:marTop w:val="0"/>
      <w:marBottom w:val="0"/>
      <w:divBdr>
        <w:top w:val="none" w:sz="0" w:space="0" w:color="auto"/>
        <w:left w:val="none" w:sz="0" w:space="0" w:color="auto"/>
        <w:bottom w:val="none" w:sz="0" w:space="0" w:color="auto"/>
        <w:right w:val="none" w:sz="0" w:space="0" w:color="auto"/>
      </w:divBdr>
    </w:div>
    <w:div w:id="38748550">
      <w:bodyDiv w:val="1"/>
      <w:marLeft w:val="0"/>
      <w:marRight w:val="0"/>
      <w:marTop w:val="0"/>
      <w:marBottom w:val="0"/>
      <w:divBdr>
        <w:top w:val="none" w:sz="0" w:space="0" w:color="auto"/>
        <w:left w:val="none" w:sz="0" w:space="0" w:color="auto"/>
        <w:bottom w:val="none" w:sz="0" w:space="0" w:color="auto"/>
        <w:right w:val="none" w:sz="0" w:space="0" w:color="auto"/>
      </w:divBdr>
    </w:div>
    <w:div w:id="38942597">
      <w:bodyDiv w:val="1"/>
      <w:marLeft w:val="0"/>
      <w:marRight w:val="0"/>
      <w:marTop w:val="0"/>
      <w:marBottom w:val="0"/>
      <w:divBdr>
        <w:top w:val="none" w:sz="0" w:space="0" w:color="auto"/>
        <w:left w:val="none" w:sz="0" w:space="0" w:color="auto"/>
        <w:bottom w:val="none" w:sz="0" w:space="0" w:color="auto"/>
        <w:right w:val="none" w:sz="0" w:space="0" w:color="auto"/>
      </w:divBdr>
    </w:div>
    <w:div w:id="40400465">
      <w:bodyDiv w:val="1"/>
      <w:marLeft w:val="0"/>
      <w:marRight w:val="0"/>
      <w:marTop w:val="0"/>
      <w:marBottom w:val="0"/>
      <w:divBdr>
        <w:top w:val="none" w:sz="0" w:space="0" w:color="auto"/>
        <w:left w:val="none" w:sz="0" w:space="0" w:color="auto"/>
        <w:bottom w:val="none" w:sz="0" w:space="0" w:color="auto"/>
        <w:right w:val="none" w:sz="0" w:space="0" w:color="auto"/>
      </w:divBdr>
    </w:div>
    <w:div w:id="40522896">
      <w:bodyDiv w:val="1"/>
      <w:marLeft w:val="0"/>
      <w:marRight w:val="0"/>
      <w:marTop w:val="0"/>
      <w:marBottom w:val="0"/>
      <w:divBdr>
        <w:top w:val="none" w:sz="0" w:space="0" w:color="auto"/>
        <w:left w:val="none" w:sz="0" w:space="0" w:color="auto"/>
        <w:bottom w:val="none" w:sz="0" w:space="0" w:color="auto"/>
        <w:right w:val="none" w:sz="0" w:space="0" w:color="auto"/>
      </w:divBdr>
    </w:div>
    <w:div w:id="40567937">
      <w:bodyDiv w:val="1"/>
      <w:marLeft w:val="0"/>
      <w:marRight w:val="0"/>
      <w:marTop w:val="0"/>
      <w:marBottom w:val="0"/>
      <w:divBdr>
        <w:top w:val="none" w:sz="0" w:space="0" w:color="auto"/>
        <w:left w:val="none" w:sz="0" w:space="0" w:color="auto"/>
        <w:bottom w:val="none" w:sz="0" w:space="0" w:color="auto"/>
        <w:right w:val="none" w:sz="0" w:space="0" w:color="auto"/>
      </w:divBdr>
    </w:div>
    <w:div w:id="41490464">
      <w:bodyDiv w:val="1"/>
      <w:marLeft w:val="0"/>
      <w:marRight w:val="0"/>
      <w:marTop w:val="0"/>
      <w:marBottom w:val="0"/>
      <w:divBdr>
        <w:top w:val="none" w:sz="0" w:space="0" w:color="auto"/>
        <w:left w:val="none" w:sz="0" w:space="0" w:color="auto"/>
        <w:bottom w:val="none" w:sz="0" w:space="0" w:color="auto"/>
        <w:right w:val="none" w:sz="0" w:space="0" w:color="auto"/>
      </w:divBdr>
    </w:div>
    <w:div w:id="41828700">
      <w:bodyDiv w:val="1"/>
      <w:marLeft w:val="0"/>
      <w:marRight w:val="0"/>
      <w:marTop w:val="0"/>
      <w:marBottom w:val="0"/>
      <w:divBdr>
        <w:top w:val="none" w:sz="0" w:space="0" w:color="auto"/>
        <w:left w:val="none" w:sz="0" w:space="0" w:color="auto"/>
        <w:bottom w:val="none" w:sz="0" w:space="0" w:color="auto"/>
        <w:right w:val="none" w:sz="0" w:space="0" w:color="auto"/>
      </w:divBdr>
    </w:div>
    <w:div w:id="42825875">
      <w:bodyDiv w:val="1"/>
      <w:marLeft w:val="0"/>
      <w:marRight w:val="0"/>
      <w:marTop w:val="0"/>
      <w:marBottom w:val="0"/>
      <w:divBdr>
        <w:top w:val="none" w:sz="0" w:space="0" w:color="auto"/>
        <w:left w:val="none" w:sz="0" w:space="0" w:color="auto"/>
        <w:bottom w:val="none" w:sz="0" w:space="0" w:color="auto"/>
        <w:right w:val="none" w:sz="0" w:space="0" w:color="auto"/>
      </w:divBdr>
    </w:div>
    <w:div w:id="43602707">
      <w:bodyDiv w:val="1"/>
      <w:marLeft w:val="0"/>
      <w:marRight w:val="0"/>
      <w:marTop w:val="0"/>
      <w:marBottom w:val="0"/>
      <w:divBdr>
        <w:top w:val="none" w:sz="0" w:space="0" w:color="auto"/>
        <w:left w:val="none" w:sz="0" w:space="0" w:color="auto"/>
        <w:bottom w:val="none" w:sz="0" w:space="0" w:color="auto"/>
        <w:right w:val="none" w:sz="0" w:space="0" w:color="auto"/>
      </w:divBdr>
    </w:div>
    <w:div w:id="44111669">
      <w:bodyDiv w:val="1"/>
      <w:marLeft w:val="0"/>
      <w:marRight w:val="0"/>
      <w:marTop w:val="0"/>
      <w:marBottom w:val="0"/>
      <w:divBdr>
        <w:top w:val="none" w:sz="0" w:space="0" w:color="auto"/>
        <w:left w:val="none" w:sz="0" w:space="0" w:color="auto"/>
        <w:bottom w:val="none" w:sz="0" w:space="0" w:color="auto"/>
        <w:right w:val="none" w:sz="0" w:space="0" w:color="auto"/>
      </w:divBdr>
    </w:div>
    <w:div w:id="44574010">
      <w:bodyDiv w:val="1"/>
      <w:marLeft w:val="0"/>
      <w:marRight w:val="0"/>
      <w:marTop w:val="0"/>
      <w:marBottom w:val="0"/>
      <w:divBdr>
        <w:top w:val="none" w:sz="0" w:space="0" w:color="auto"/>
        <w:left w:val="none" w:sz="0" w:space="0" w:color="auto"/>
        <w:bottom w:val="none" w:sz="0" w:space="0" w:color="auto"/>
        <w:right w:val="none" w:sz="0" w:space="0" w:color="auto"/>
      </w:divBdr>
    </w:div>
    <w:div w:id="44724379">
      <w:bodyDiv w:val="1"/>
      <w:marLeft w:val="0"/>
      <w:marRight w:val="0"/>
      <w:marTop w:val="0"/>
      <w:marBottom w:val="0"/>
      <w:divBdr>
        <w:top w:val="none" w:sz="0" w:space="0" w:color="auto"/>
        <w:left w:val="none" w:sz="0" w:space="0" w:color="auto"/>
        <w:bottom w:val="none" w:sz="0" w:space="0" w:color="auto"/>
        <w:right w:val="none" w:sz="0" w:space="0" w:color="auto"/>
      </w:divBdr>
    </w:div>
    <w:div w:id="44761843">
      <w:bodyDiv w:val="1"/>
      <w:marLeft w:val="0"/>
      <w:marRight w:val="0"/>
      <w:marTop w:val="0"/>
      <w:marBottom w:val="0"/>
      <w:divBdr>
        <w:top w:val="none" w:sz="0" w:space="0" w:color="auto"/>
        <w:left w:val="none" w:sz="0" w:space="0" w:color="auto"/>
        <w:bottom w:val="none" w:sz="0" w:space="0" w:color="auto"/>
        <w:right w:val="none" w:sz="0" w:space="0" w:color="auto"/>
      </w:divBdr>
    </w:div>
    <w:div w:id="45642275">
      <w:bodyDiv w:val="1"/>
      <w:marLeft w:val="0"/>
      <w:marRight w:val="0"/>
      <w:marTop w:val="0"/>
      <w:marBottom w:val="0"/>
      <w:divBdr>
        <w:top w:val="none" w:sz="0" w:space="0" w:color="auto"/>
        <w:left w:val="none" w:sz="0" w:space="0" w:color="auto"/>
        <w:bottom w:val="none" w:sz="0" w:space="0" w:color="auto"/>
        <w:right w:val="none" w:sz="0" w:space="0" w:color="auto"/>
      </w:divBdr>
    </w:div>
    <w:div w:id="46268607">
      <w:bodyDiv w:val="1"/>
      <w:marLeft w:val="0"/>
      <w:marRight w:val="0"/>
      <w:marTop w:val="0"/>
      <w:marBottom w:val="0"/>
      <w:divBdr>
        <w:top w:val="none" w:sz="0" w:space="0" w:color="auto"/>
        <w:left w:val="none" w:sz="0" w:space="0" w:color="auto"/>
        <w:bottom w:val="none" w:sz="0" w:space="0" w:color="auto"/>
        <w:right w:val="none" w:sz="0" w:space="0" w:color="auto"/>
      </w:divBdr>
    </w:div>
    <w:div w:id="46537028">
      <w:bodyDiv w:val="1"/>
      <w:marLeft w:val="0"/>
      <w:marRight w:val="0"/>
      <w:marTop w:val="0"/>
      <w:marBottom w:val="0"/>
      <w:divBdr>
        <w:top w:val="none" w:sz="0" w:space="0" w:color="auto"/>
        <w:left w:val="none" w:sz="0" w:space="0" w:color="auto"/>
        <w:bottom w:val="none" w:sz="0" w:space="0" w:color="auto"/>
        <w:right w:val="none" w:sz="0" w:space="0" w:color="auto"/>
      </w:divBdr>
    </w:div>
    <w:div w:id="47850931">
      <w:bodyDiv w:val="1"/>
      <w:marLeft w:val="0"/>
      <w:marRight w:val="0"/>
      <w:marTop w:val="0"/>
      <w:marBottom w:val="0"/>
      <w:divBdr>
        <w:top w:val="none" w:sz="0" w:space="0" w:color="auto"/>
        <w:left w:val="none" w:sz="0" w:space="0" w:color="auto"/>
        <w:bottom w:val="none" w:sz="0" w:space="0" w:color="auto"/>
        <w:right w:val="none" w:sz="0" w:space="0" w:color="auto"/>
      </w:divBdr>
    </w:div>
    <w:div w:id="47995806">
      <w:bodyDiv w:val="1"/>
      <w:marLeft w:val="0"/>
      <w:marRight w:val="0"/>
      <w:marTop w:val="0"/>
      <w:marBottom w:val="0"/>
      <w:divBdr>
        <w:top w:val="none" w:sz="0" w:space="0" w:color="auto"/>
        <w:left w:val="none" w:sz="0" w:space="0" w:color="auto"/>
        <w:bottom w:val="none" w:sz="0" w:space="0" w:color="auto"/>
        <w:right w:val="none" w:sz="0" w:space="0" w:color="auto"/>
      </w:divBdr>
    </w:div>
    <w:div w:id="48652298">
      <w:bodyDiv w:val="1"/>
      <w:marLeft w:val="0"/>
      <w:marRight w:val="0"/>
      <w:marTop w:val="0"/>
      <w:marBottom w:val="0"/>
      <w:divBdr>
        <w:top w:val="none" w:sz="0" w:space="0" w:color="auto"/>
        <w:left w:val="none" w:sz="0" w:space="0" w:color="auto"/>
        <w:bottom w:val="none" w:sz="0" w:space="0" w:color="auto"/>
        <w:right w:val="none" w:sz="0" w:space="0" w:color="auto"/>
      </w:divBdr>
    </w:div>
    <w:div w:id="49888756">
      <w:bodyDiv w:val="1"/>
      <w:marLeft w:val="0"/>
      <w:marRight w:val="0"/>
      <w:marTop w:val="0"/>
      <w:marBottom w:val="0"/>
      <w:divBdr>
        <w:top w:val="none" w:sz="0" w:space="0" w:color="auto"/>
        <w:left w:val="none" w:sz="0" w:space="0" w:color="auto"/>
        <w:bottom w:val="none" w:sz="0" w:space="0" w:color="auto"/>
        <w:right w:val="none" w:sz="0" w:space="0" w:color="auto"/>
      </w:divBdr>
    </w:div>
    <w:div w:id="49890410">
      <w:bodyDiv w:val="1"/>
      <w:marLeft w:val="0"/>
      <w:marRight w:val="0"/>
      <w:marTop w:val="0"/>
      <w:marBottom w:val="0"/>
      <w:divBdr>
        <w:top w:val="none" w:sz="0" w:space="0" w:color="auto"/>
        <w:left w:val="none" w:sz="0" w:space="0" w:color="auto"/>
        <w:bottom w:val="none" w:sz="0" w:space="0" w:color="auto"/>
        <w:right w:val="none" w:sz="0" w:space="0" w:color="auto"/>
      </w:divBdr>
    </w:div>
    <w:div w:id="50202202">
      <w:bodyDiv w:val="1"/>
      <w:marLeft w:val="0"/>
      <w:marRight w:val="0"/>
      <w:marTop w:val="0"/>
      <w:marBottom w:val="0"/>
      <w:divBdr>
        <w:top w:val="none" w:sz="0" w:space="0" w:color="auto"/>
        <w:left w:val="none" w:sz="0" w:space="0" w:color="auto"/>
        <w:bottom w:val="none" w:sz="0" w:space="0" w:color="auto"/>
        <w:right w:val="none" w:sz="0" w:space="0" w:color="auto"/>
      </w:divBdr>
    </w:div>
    <w:div w:id="50544911">
      <w:bodyDiv w:val="1"/>
      <w:marLeft w:val="0"/>
      <w:marRight w:val="0"/>
      <w:marTop w:val="0"/>
      <w:marBottom w:val="0"/>
      <w:divBdr>
        <w:top w:val="none" w:sz="0" w:space="0" w:color="auto"/>
        <w:left w:val="none" w:sz="0" w:space="0" w:color="auto"/>
        <w:bottom w:val="none" w:sz="0" w:space="0" w:color="auto"/>
        <w:right w:val="none" w:sz="0" w:space="0" w:color="auto"/>
      </w:divBdr>
    </w:div>
    <w:div w:id="50664182">
      <w:bodyDiv w:val="1"/>
      <w:marLeft w:val="0"/>
      <w:marRight w:val="0"/>
      <w:marTop w:val="0"/>
      <w:marBottom w:val="0"/>
      <w:divBdr>
        <w:top w:val="none" w:sz="0" w:space="0" w:color="auto"/>
        <w:left w:val="none" w:sz="0" w:space="0" w:color="auto"/>
        <w:bottom w:val="none" w:sz="0" w:space="0" w:color="auto"/>
        <w:right w:val="none" w:sz="0" w:space="0" w:color="auto"/>
      </w:divBdr>
    </w:div>
    <w:div w:id="51001123">
      <w:bodyDiv w:val="1"/>
      <w:marLeft w:val="0"/>
      <w:marRight w:val="0"/>
      <w:marTop w:val="0"/>
      <w:marBottom w:val="0"/>
      <w:divBdr>
        <w:top w:val="none" w:sz="0" w:space="0" w:color="auto"/>
        <w:left w:val="none" w:sz="0" w:space="0" w:color="auto"/>
        <w:bottom w:val="none" w:sz="0" w:space="0" w:color="auto"/>
        <w:right w:val="none" w:sz="0" w:space="0" w:color="auto"/>
      </w:divBdr>
    </w:div>
    <w:div w:id="51393229">
      <w:bodyDiv w:val="1"/>
      <w:marLeft w:val="0"/>
      <w:marRight w:val="0"/>
      <w:marTop w:val="0"/>
      <w:marBottom w:val="0"/>
      <w:divBdr>
        <w:top w:val="none" w:sz="0" w:space="0" w:color="auto"/>
        <w:left w:val="none" w:sz="0" w:space="0" w:color="auto"/>
        <w:bottom w:val="none" w:sz="0" w:space="0" w:color="auto"/>
        <w:right w:val="none" w:sz="0" w:space="0" w:color="auto"/>
      </w:divBdr>
    </w:div>
    <w:div w:id="51973191">
      <w:bodyDiv w:val="1"/>
      <w:marLeft w:val="0"/>
      <w:marRight w:val="0"/>
      <w:marTop w:val="0"/>
      <w:marBottom w:val="0"/>
      <w:divBdr>
        <w:top w:val="none" w:sz="0" w:space="0" w:color="auto"/>
        <w:left w:val="none" w:sz="0" w:space="0" w:color="auto"/>
        <w:bottom w:val="none" w:sz="0" w:space="0" w:color="auto"/>
        <w:right w:val="none" w:sz="0" w:space="0" w:color="auto"/>
      </w:divBdr>
    </w:div>
    <w:div w:id="52393433">
      <w:bodyDiv w:val="1"/>
      <w:marLeft w:val="0"/>
      <w:marRight w:val="0"/>
      <w:marTop w:val="0"/>
      <w:marBottom w:val="0"/>
      <w:divBdr>
        <w:top w:val="none" w:sz="0" w:space="0" w:color="auto"/>
        <w:left w:val="none" w:sz="0" w:space="0" w:color="auto"/>
        <w:bottom w:val="none" w:sz="0" w:space="0" w:color="auto"/>
        <w:right w:val="none" w:sz="0" w:space="0" w:color="auto"/>
      </w:divBdr>
    </w:div>
    <w:div w:id="53159114">
      <w:bodyDiv w:val="1"/>
      <w:marLeft w:val="0"/>
      <w:marRight w:val="0"/>
      <w:marTop w:val="0"/>
      <w:marBottom w:val="0"/>
      <w:divBdr>
        <w:top w:val="none" w:sz="0" w:space="0" w:color="auto"/>
        <w:left w:val="none" w:sz="0" w:space="0" w:color="auto"/>
        <w:bottom w:val="none" w:sz="0" w:space="0" w:color="auto"/>
        <w:right w:val="none" w:sz="0" w:space="0" w:color="auto"/>
      </w:divBdr>
    </w:div>
    <w:div w:id="53313521">
      <w:bodyDiv w:val="1"/>
      <w:marLeft w:val="0"/>
      <w:marRight w:val="0"/>
      <w:marTop w:val="0"/>
      <w:marBottom w:val="0"/>
      <w:divBdr>
        <w:top w:val="none" w:sz="0" w:space="0" w:color="auto"/>
        <w:left w:val="none" w:sz="0" w:space="0" w:color="auto"/>
        <w:bottom w:val="none" w:sz="0" w:space="0" w:color="auto"/>
        <w:right w:val="none" w:sz="0" w:space="0" w:color="auto"/>
      </w:divBdr>
    </w:div>
    <w:div w:id="53430166">
      <w:bodyDiv w:val="1"/>
      <w:marLeft w:val="0"/>
      <w:marRight w:val="0"/>
      <w:marTop w:val="0"/>
      <w:marBottom w:val="0"/>
      <w:divBdr>
        <w:top w:val="none" w:sz="0" w:space="0" w:color="auto"/>
        <w:left w:val="none" w:sz="0" w:space="0" w:color="auto"/>
        <w:bottom w:val="none" w:sz="0" w:space="0" w:color="auto"/>
        <w:right w:val="none" w:sz="0" w:space="0" w:color="auto"/>
      </w:divBdr>
    </w:div>
    <w:div w:id="53547129">
      <w:bodyDiv w:val="1"/>
      <w:marLeft w:val="0"/>
      <w:marRight w:val="0"/>
      <w:marTop w:val="0"/>
      <w:marBottom w:val="0"/>
      <w:divBdr>
        <w:top w:val="none" w:sz="0" w:space="0" w:color="auto"/>
        <w:left w:val="none" w:sz="0" w:space="0" w:color="auto"/>
        <w:bottom w:val="none" w:sz="0" w:space="0" w:color="auto"/>
        <w:right w:val="none" w:sz="0" w:space="0" w:color="auto"/>
      </w:divBdr>
    </w:div>
    <w:div w:id="54087168">
      <w:bodyDiv w:val="1"/>
      <w:marLeft w:val="0"/>
      <w:marRight w:val="0"/>
      <w:marTop w:val="0"/>
      <w:marBottom w:val="0"/>
      <w:divBdr>
        <w:top w:val="none" w:sz="0" w:space="0" w:color="auto"/>
        <w:left w:val="none" w:sz="0" w:space="0" w:color="auto"/>
        <w:bottom w:val="none" w:sz="0" w:space="0" w:color="auto"/>
        <w:right w:val="none" w:sz="0" w:space="0" w:color="auto"/>
      </w:divBdr>
    </w:div>
    <w:div w:id="54396941">
      <w:bodyDiv w:val="1"/>
      <w:marLeft w:val="0"/>
      <w:marRight w:val="0"/>
      <w:marTop w:val="0"/>
      <w:marBottom w:val="0"/>
      <w:divBdr>
        <w:top w:val="none" w:sz="0" w:space="0" w:color="auto"/>
        <w:left w:val="none" w:sz="0" w:space="0" w:color="auto"/>
        <w:bottom w:val="none" w:sz="0" w:space="0" w:color="auto"/>
        <w:right w:val="none" w:sz="0" w:space="0" w:color="auto"/>
      </w:divBdr>
    </w:div>
    <w:div w:id="54933851">
      <w:bodyDiv w:val="1"/>
      <w:marLeft w:val="0"/>
      <w:marRight w:val="0"/>
      <w:marTop w:val="0"/>
      <w:marBottom w:val="0"/>
      <w:divBdr>
        <w:top w:val="none" w:sz="0" w:space="0" w:color="auto"/>
        <w:left w:val="none" w:sz="0" w:space="0" w:color="auto"/>
        <w:bottom w:val="none" w:sz="0" w:space="0" w:color="auto"/>
        <w:right w:val="none" w:sz="0" w:space="0" w:color="auto"/>
      </w:divBdr>
    </w:div>
    <w:div w:id="55082305">
      <w:bodyDiv w:val="1"/>
      <w:marLeft w:val="0"/>
      <w:marRight w:val="0"/>
      <w:marTop w:val="0"/>
      <w:marBottom w:val="0"/>
      <w:divBdr>
        <w:top w:val="none" w:sz="0" w:space="0" w:color="auto"/>
        <w:left w:val="none" w:sz="0" w:space="0" w:color="auto"/>
        <w:bottom w:val="none" w:sz="0" w:space="0" w:color="auto"/>
        <w:right w:val="none" w:sz="0" w:space="0" w:color="auto"/>
      </w:divBdr>
    </w:div>
    <w:div w:id="56437199">
      <w:bodyDiv w:val="1"/>
      <w:marLeft w:val="0"/>
      <w:marRight w:val="0"/>
      <w:marTop w:val="0"/>
      <w:marBottom w:val="0"/>
      <w:divBdr>
        <w:top w:val="none" w:sz="0" w:space="0" w:color="auto"/>
        <w:left w:val="none" w:sz="0" w:space="0" w:color="auto"/>
        <w:bottom w:val="none" w:sz="0" w:space="0" w:color="auto"/>
        <w:right w:val="none" w:sz="0" w:space="0" w:color="auto"/>
      </w:divBdr>
    </w:div>
    <w:div w:id="56974138">
      <w:bodyDiv w:val="1"/>
      <w:marLeft w:val="0"/>
      <w:marRight w:val="0"/>
      <w:marTop w:val="0"/>
      <w:marBottom w:val="0"/>
      <w:divBdr>
        <w:top w:val="none" w:sz="0" w:space="0" w:color="auto"/>
        <w:left w:val="none" w:sz="0" w:space="0" w:color="auto"/>
        <w:bottom w:val="none" w:sz="0" w:space="0" w:color="auto"/>
        <w:right w:val="none" w:sz="0" w:space="0" w:color="auto"/>
      </w:divBdr>
    </w:div>
    <w:div w:id="57172549">
      <w:bodyDiv w:val="1"/>
      <w:marLeft w:val="0"/>
      <w:marRight w:val="0"/>
      <w:marTop w:val="0"/>
      <w:marBottom w:val="0"/>
      <w:divBdr>
        <w:top w:val="none" w:sz="0" w:space="0" w:color="auto"/>
        <w:left w:val="none" w:sz="0" w:space="0" w:color="auto"/>
        <w:bottom w:val="none" w:sz="0" w:space="0" w:color="auto"/>
        <w:right w:val="none" w:sz="0" w:space="0" w:color="auto"/>
      </w:divBdr>
    </w:div>
    <w:div w:id="58720461">
      <w:bodyDiv w:val="1"/>
      <w:marLeft w:val="0"/>
      <w:marRight w:val="0"/>
      <w:marTop w:val="0"/>
      <w:marBottom w:val="0"/>
      <w:divBdr>
        <w:top w:val="none" w:sz="0" w:space="0" w:color="auto"/>
        <w:left w:val="none" w:sz="0" w:space="0" w:color="auto"/>
        <w:bottom w:val="none" w:sz="0" w:space="0" w:color="auto"/>
        <w:right w:val="none" w:sz="0" w:space="0" w:color="auto"/>
      </w:divBdr>
    </w:div>
    <w:div w:id="58792437">
      <w:bodyDiv w:val="1"/>
      <w:marLeft w:val="0"/>
      <w:marRight w:val="0"/>
      <w:marTop w:val="0"/>
      <w:marBottom w:val="0"/>
      <w:divBdr>
        <w:top w:val="none" w:sz="0" w:space="0" w:color="auto"/>
        <w:left w:val="none" w:sz="0" w:space="0" w:color="auto"/>
        <w:bottom w:val="none" w:sz="0" w:space="0" w:color="auto"/>
        <w:right w:val="none" w:sz="0" w:space="0" w:color="auto"/>
      </w:divBdr>
    </w:div>
    <w:div w:id="59449632">
      <w:bodyDiv w:val="1"/>
      <w:marLeft w:val="0"/>
      <w:marRight w:val="0"/>
      <w:marTop w:val="0"/>
      <w:marBottom w:val="0"/>
      <w:divBdr>
        <w:top w:val="none" w:sz="0" w:space="0" w:color="auto"/>
        <w:left w:val="none" w:sz="0" w:space="0" w:color="auto"/>
        <w:bottom w:val="none" w:sz="0" w:space="0" w:color="auto"/>
        <w:right w:val="none" w:sz="0" w:space="0" w:color="auto"/>
      </w:divBdr>
    </w:div>
    <w:div w:id="59985498">
      <w:bodyDiv w:val="1"/>
      <w:marLeft w:val="0"/>
      <w:marRight w:val="0"/>
      <w:marTop w:val="0"/>
      <w:marBottom w:val="0"/>
      <w:divBdr>
        <w:top w:val="none" w:sz="0" w:space="0" w:color="auto"/>
        <w:left w:val="none" w:sz="0" w:space="0" w:color="auto"/>
        <w:bottom w:val="none" w:sz="0" w:space="0" w:color="auto"/>
        <w:right w:val="none" w:sz="0" w:space="0" w:color="auto"/>
      </w:divBdr>
    </w:div>
    <w:div w:id="59988795">
      <w:bodyDiv w:val="1"/>
      <w:marLeft w:val="0"/>
      <w:marRight w:val="0"/>
      <w:marTop w:val="0"/>
      <w:marBottom w:val="0"/>
      <w:divBdr>
        <w:top w:val="none" w:sz="0" w:space="0" w:color="auto"/>
        <w:left w:val="none" w:sz="0" w:space="0" w:color="auto"/>
        <w:bottom w:val="none" w:sz="0" w:space="0" w:color="auto"/>
        <w:right w:val="none" w:sz="0" w:space="0" w:color="auto"/>
      </w:divBdr>
    </w:div>
    <w:div w:id="60177460">
      <w:bodyDiv w:val="1"/>
      <w:marLeft w:val="0"/>
      <w:marRight w:val="0"/>
      <w:marTop w:val="0"/>
      <w:marBottom w:val="0"/>
      <w:divBdr>
        <w:top w:val="none" w:sz="0" w:space="0" w:color="auto"/>
        <w:left w:val="none" w:sz="0" w:space="0" w:color="auto"/>
        <w:bottom w:val="none" w:sz="0" w:space="0" w:color="auto"/>
        <w:right w:val="none" w:sz="0" w:space="0" w:color="auto"/>
      </w:divBdr>
    </w:div>
    <w:div w:id="60368429">
      <w:bodyDiv w:val="1"/>
      <w:marLeft w:val="0"/>
      <w:marRight w:val="0"/>
      <w:marTop w:val="0"/>
      <w:marBottom w:val="0"/>
      <w:divBdr>
        <w:top w:val="none" w:sz="0" w:space="0" w:color="auto"/>
        <w:left w:val="none" w:sz="0" w:space="0" w:color="auto"/>
        <w:bottom w:val="none" w:sz="0" w:space="0" w:color="auto"/>
        <w:right w:val="none" w:sz="0" w:space="0" w:color="auto"/>
      </w:divBdr>
    </w:div>
    <w:div w:id="61106281">
      <w:bodyDiv w:val="1"/>
      <w:marLeft w:val="0"/>
      <w:marRight w:val="0"/>
      <w:marTop w:val="0"/>
      <w:marBottom w:val="0"/>
      <w:divBdr>
        <w:top w:val="none" w:sz="0" w:space="0" w:color="auto"/>
        <w:left w:val="none" w:sz="0" w:space="0" w:color="auto"/>
        <w:bottom w:val="none" w:sz="0" w:space="0" w:color="auto"/>
        <w:right w:val="none" w:sz="0" w:space="0" w:color="auto"/>
      </w:divBdr>
    </w:div>
    <w:div w:id="61953828">
      <w:bodyDiv w:val="1"/>
      <w:marLeft w:val="0"/>
      <w:marRight w:val="0"/>
      <w:marTop w:val="0"/>
      <w:marBottom w:val="0"/>
      <w:divBdr>
        <w:top w:val="none" w:sz="0" w:space="0" w:color="auto"/>
        <w:left w:val="none" w:sz="0" w:space="0" w:color="auto"/>
        <w:bottom w:val="none" w:sz="0" w:space="0" w:color="auto"/>
        <w:right w:val="none" w:sz="0" w:space="0" w:color="auto"/>
      </w:divBdr>
    </w:div>
    <w:div w:id="62459110">
      <w:bodyDiv w:val="1"/>
      <w:marLeft w:val="0"/>
      <w:marRight w:val="0"/>
      <w:marTop w:val="0"/>
      <w:marBottom w:val="0"/>
      <w:divBdr>
        <w:top w:val="none" w:sz="0" w:space="0" w:color="auto"/>
        <w:left w:val="none" w:sz="0" w:space="0" w:color="auto"/>
        <w:bottom w:val="none" w:sz="0" w:space="0" w:color="auto"/>
        <w:right w:val="none" w:sz="0" w:space="0" w:color="auto"/>
      </w:divBdr>
    </w:div>
    <w:div w:id="63112241">
      <w:bodyDiv w:val="1"/>
      <w:marLeft w:val="0"/>
      <w:marRight w:val="0"/>
      <w:marTop w:val="0"/>
      <w:marBottom w:val="0"/>
      <w:divBdr>
        <w:top w:val="none" w:sz="0" w:space="0" w:color="auto"/>
        <w:left w:val="none" w:sz="0" w:space="0" w:color="auto"/>
        <w:bottom w:val="none" w:sz="0" w:space="0" w:color="auto"/>
        <w:right w:val="none" w:sz="0" w:space="0" w:color="auto"/>
      </w:divBdr>
    </w:div>
    <w:div w:id="63601214">
      <w:bodyDiv w:val="1"/>
      <w:marLeft w:val="0"/>
      <w:marRight w:val="0"/>
      <w:marTop w:val="0"/>
      <w:marBottom w:val="0"/>
      <w:divBdr>
        <w:top w:val="none" w:sz="0" w:space="0" w:color="auto"/>
        <w:left w:val="none" w:sz="0" w:space="0" w:color="auto"/>
        <w:bottom w:val="none" w:sz="0" w:space="0" w:color="auto"/>
        <w:right w:val="none" w:sz="0" w:space="0" w:color="auto"/>
      </w:divBdr>
    </w:div>
    <w:div w:id="63643824">
      <w:bodyDiv w:val="1"/>
      <w:marLeft w:val="0"/>
      <w:marRight w:val="0"/>
      <w:marTop w:val="0"/>
      <w:marBottom w:val="0"/>
      <w:divBdr>
        <w:top w:val="none" w:sz="0" w:space="0" w:color="auto"/>
        <w:left w:val="none" w:sz="0" w:space="0" w:color="auto"/>
        <w:bottom w:val="none" w:sz="0" w:space="0" w:color="auto"/>
        <w:right w:val="none" w:sz="0" w:space="0" w:color="auto"/>
      </w:divBdr>
    </w:div>
    <w:div w:id="63725924">
      <w:bodyDiv w:val="1"/>
      <w:marLeft w:val="0"/>
      <w:marRight w:val="0"/>
      <w:marTop w:val="0"/>
      <w:marBottom w:val="0"/>
      <w:divBdr>
        <w:top w:val="none" w:sz="0" w:space="0" w:color="auto"/>
        <w:left w:val="none" w:sz="0" w:space="0" w:color="auto"/>
        <w:bottom w:val="none" w:sz="0" w:space="0" w:color="auto"/>
        <w:right w:val="none" w:sz="0" w:space="0" w:color="auto"/>
      </w:divBdr>
    </w:div>
    <w:div w:id="63914999">
      <w:bodyDiv w:val="1"/>
      <w:marLeft w:val="0"/>
      <w:marRight w:val="0"/>
      <w:marTop w:val="0"/>
      <w:marBottom w:val="0"/>
      <w:divBdr>
        <w:top w:val="none" w:sz="0" w:space="0" w:color="auto"/>
        <w:left w:val="none" w:sz="0" w:space="0" w:color="auto"/>
        <w:bottom w:val="none" w:sz="0" w:space="0" w:color="auto"/>
        <w:right w:val="none" w:sz="0" w:space="0" w:color="auto"/>
      </w:divBdr>
    </w:div>
    <w:div w:id="65148438">
      <w:bodyDiv w:val="1"/>
      <w:marLeft w:val="0"/>
      <w:marRight w:val="0"/>
      <w:marTop w:val="0"/>
      <w:marBottom w:val="0"/>
      <w:divBdr>
        <w:top w:val="none" w:sz="0" w:space="0" w:color="auto"/>
        <w:left w:val="none" w:sz="0" w:space="0" w:color="auto"/>
        <w:bottom w:val="none" w:sz="0" w:space="0" w:color="auto"/>
        <w:right w:val="none" w:sz="0" w:space="0" w:color="auto"/>
      </w:divBdr>
    </w:div>
    <w:div w:id="66001899">
      <w:bodyDiv w:val="1"/>
      <w:marLeft w:val="0"/>
      <w:marRight w:val="0"/>
      <w:marTop w:val="0"/>
      <w:marBottom w:val="0"/>
      <w:divBdr>
        <w:top w:val="none" w:sz="0" w:space="0" w:color="auto"/>
        <w:left w:val="none" w:sz="0" w:space="0" w:color="auto"/>
        <w:bottom w:val="none" w:sz="0" w:space="0" w:color="auto"/>
        <w:right w:val="none" w:sz="0" w:space="0" w:color="auto"/>
      </w:divBdr>
    </w:div>
    <w:div w:id="66461880">
      <w:bodyDiv w:val="1"/>
      <w:marLeft w:val="0"/>
      <w:marRight w:val="0"/>
      <w:marTop w:val="0"/>
      <w:marBottom w:val="0"/>
      <w:divBdr>
        <w:top w:val="none" w:sz="0" w:space="0" w:color="auto"/>
        <w:left w:val="none" w:sz="0" w:space="0" w:color="auto"/>
        <w:bottom w:val="none" w:sz="0" w:space="0" w:color="auto"/>
        <w:right w:val="none" w:sz="0" w:space="0" w:color="auto"/>
      </w:divBdr>
    </w:div>
    <w:div w:id="67270489">
      <w:bodyDiv w:val="1"/>
      <w:marLeft w:val="0"/>
      <w:marRight w:val="0"/>
      <w:marTop w:val="0"/>
      <w:marBottom w:val="0"/>
      <w:divBdr>
        <w:top w:val="none" w:sz="0" w:space="0" w:color="auto"/>
        <w:left w:val="none" w:sz="0" w:space="0" w:color="auto"/>
        <w:bottom w:val="none" w:sz="0" w:space="0" w:color="auto"/>
        <w:right w:val="none" w:sz="0" w:space="0" w:color="auto"/>
      </w:divBdr>
    </w:div>
    <w:div w:id="67768607">
      <w:bodyDiv w:val="1"/>
      <w:marLeft w:val="0"/>
      <w:marRight w:val="0"/>
      <w:marTop w:val="0"/>
      <w:marBottom w:val="0"/>
      <w:divBdr>
        <w:top w:val="none" w:sz="0" w:space="0" w:color="auto"/>
        <w:left w:val="none" w:sz="0" w:space="0" w:color="auto"/>
        <w:bottom w:val="none" w:sz="0" w:space="0" w:color="auto"/>
        <w:right w:val="none" w:sz="0" w:space="0" w:color="auto"/>
      </w:divBdr>
    </w:div>
    <w:div w:id="68772606">
      <w:bodyDiv w:val="1"/>
      <w:marLeft w:val="0"/>
      <w:marRight w:val="0"/>
      <w:marTop w:val="0"/>
      <w:marBottom w:val="0"/>
      <w:divBdr>
        <w:top w:val="none" w:sz="0" w:space="0" w:color="auto"/>
        <w:left w:val="none" w:sz="0" w:space="0" w:color="auto"/>
        <w:bottom w:val="none" w:sz="0" w:space="0" w:color="auto"/>
        <w:right w:val="none" w:sz="0" w:space="0" w:color="auto"/>
      </w:divBdr>
    </w:div>
    <w:div w:id="69011887">
      <w:bodyDiv w:val="1"/>
      <w:marLeft w:val="0"/>
      <w:marRight w:val="0"/>
      <w:marTop w:val="0"/>
      <w:marBottom w:val="0"/>
      <w:divBdr>
        <w:top w:val="none" w:sz="0" w:space="0" w:color="auto"/>
        <w:left w:val="none" w:sz="0" w:space="0" w:color="auto"/>
        <w:bottom w:val="none" w:sz="0" w:space="0" w:color="auto"/>
        <w:right w:val="none" w:sz="0" w:space="0" w:color="auto"/>
      </w:divBdr>
    </w:div>
    <w:div w:id="69471224">
      <w:bodyDiv w:val="1"/>
      <w:marLeft w:val="0"/>
      <w:marRight w:val="0"/>
      <w:marTop w:val="0"/>
      <w:marBottom w:val="0"/>
      <w:divBdr>
        <w:top w:val="none" w:sz="0" w:space="0" w:color="auto"/>
        <w:left w:val="none" w:sz="0" w:space="0" w:color="auto"/>
        <w:bottom w:val="none" w:sz="0" w:space="0" w:color="auto"/>
        <w:right w:val="none" w:sz="0" w:space="0" w:color="auto"/>
      </w:divBdr>
    </w:div>
    <w:div w:id="69812897">
      <w:bodyDiv w:val="1"/>
      <w:marLeft w:val="0"/>
      <w:marRight w:val="0"/>
      <w:marTop w:val="0"/>
      <w:marBottom w:val="0"/>
      <w:divBdr>
        <w:top w:val="none" w:sz="0" w:space="0" w:color="auto"/>
        <w:left w:val="none" w:sz="0" w:space="0" w:color="auto"/>
        <w:bottom w:val="none" w:sz="0" w:space="0" w:color="auto"/>
        <w:right w:val="none" w:sz="0" w:space="0" w:color="auto"/>
      </w:divBdr>
    </w:div>
    <w:div w:id="71196386">
      <w:bodyDiv w:val="1"/>
      <w:marLeft w:val="0"/>
      <w:marRight w:val="0"/>
      <w:marTop w:val="0"/>
      <w:marBottom w:val="0"/>
      <w:divBdr>
        <w:top w:val="none" w:sz="0" w:space="0" w:color="auto"/>
        <w:left w:val="none" w:sz="0" w:space="0" w:color="auto"/>
        <w:bottom w:val="none" w:sz="0" w:space="0" w:color="auto"/>
        <w:right w:val="none" w:sz="0" w:space="0" w:color="auto"/>
      </w:divBdr>
    </w:div>
    <w:div w:id="71586869">
      <w:bodyDiv w:val="1"/>
      <w:marLeft w:val="0"/>
      <w:marRight w:val="0"/>
      <w:marTop w:val="0"/>
      <w:marBottom w:val="0"/>
      <w:divBdr>
        <w:top w:val="none" w:sz="0" w:space="0" w:color="auto"/>
        <w:left w:val="none" w:sz="0" w:space="0" w:color="auto"/>
        <w:bottom w:val="none" w:sz="0" w:space="0" w:color="auto"/>
        <w:right w:val="none" w:sz="0" w:space="0" w:color="auto"/>
      </w:divBdr>
    </w:div>
    <w:div w:id="71701498">
      <w:bodyDiv w:val="1"/>
      <w:marLeft w:val="0"/>
      <w:marRight w:val="0"/>
      <w:marTop w:val="0"/>
      <w:marBottom w:val="0"/>
      <w:divBdr>
        <w:top w:val="none" w:sz="0" w:space="0" w:color="auto"/>
        <w:left w:val="none" w:sz="0" w:space="0" w:color="auto"/>
        <w:bottom w:val="none" w:sz="0" w:space="0" w:color="auto"/>
        <w:right w:val="none" w:sz="0" w:space="0" w:color="auto"/>
      </w:divBdr>
    </w:div>
    <w:div w:id="72048579">
      <w:bodyDiv w:val="1"/>
      <w:marLeft w:val="0"/>
      <w:marRight w:val="0"/>
      <w:marTop w:val="0"/>
      <w:marBottom w:val="0"/>
      <w:divBdr>
        <w:top w:val="none" w:sz="0" w:space="0" w:color="auto"/>
        <w:left w:val="none" w:sz="0" w:space="0" w:color="auto"/>
        <w:bottom w:val="none" w:sz="0" w:space="0" w:color="auto"/>
        <w:right w:val="none" w:sz="0" w:space="0" w:color="auto"/>
      </w:divBdr>
    </w:div>
    <w:div w:id="72316150">
      <w:bodyDiv w:val="1"/>
      <w:marLeft w:val="0"/>
      <w:marRight w:val="0"/>
      <w:marTop w:val="0"/>
      <w:marBottom w:val="0"/>
      <w:divBdr>
        <w:top w:val="none" w:sz="0" w:space="0" w:color="auto"/>
        <w:left w:val="none" w:sz="0" w:space="0" w:color="auto"/>
        <w:bottom w:val="none" w:sz="0" w:space="0" w:color="auto"/>
        <w:right w:val="none" w:sz="0" w:space="0" w:color="auto"/>
      </w:divBdr>
    </w:div>
    <w:div w:id="73091477">
      <w:bodyDiv w:val="1"/>
      <w:marLeft w:val="0"/>
      <w:marRight w:val="0"/>
      <w:marTop w:val="0"/>
      <w:marBottom w:val="0"/>
      <w:divBdr>
        <w:top w:val="none" w:sz="0" w:space="0" w:color="auto"/>
        <w:left w:val="none" w:sz="0" w:space="0" w:color="auto"/>
        <w:bottom w:val="none" w:sz="0" w:space="0" w:color="auto"/>
        <w:right w:val="none" w:sz="0" w:space="0" w:color="auto"/>
      </w:divBdr>
    </w:div>
    <w:div w:id="73279399">
      <w:bodyDiv w:val="1"/>
      <w:marLeft w:val="0"/>
      <w:marRight w:val="0"/>
      <w:marTop w:val="0"/>
      <w:marBottom w:val="0"/>
      <w:divBdr>
        <w:top w:val="none" w:sz="0" w:space="0" w:color="auto"/>
        <w:left w:val="none" w:sz="0" w:space="0" w:color="auto"/>
        <w:bottom w:val="none" w:sz="0" w:space="0" w:color="auto"/>
        <w:right w:val="none" w:sz="0" w:space="0" w:color="auto"/>
      </w:divBdr>
    </w:div>
    <w:div w:id="74279860">
      <w:bodyDiv w:val="1"/>
      <w:marLeft w:val="0"/>
      <w:marRight w:val="0"/>
      <w:marTop w:val="0"/>
      <w:marBottom w:val="0"/>
      <w:divBdr>
        <w:top w:val="none" w:sz="0" w:space="0" w:color="auto"/>
        <w:left w:val="none" w:sz="0" w:space="0" w:color="auto"/>
        <w:bottom w:val="none" w:sz="0" w:space="0" w:color="auto"/>
        <w:right w:val="none" w:sz="0" w:space="0" w:color="auto"/>
      </w:divBdr>
    </w:div>
    <w:div w:id="74396594">
      <w:bodyDiv w:val="1"/>
      <w:marLeft w:val="0"/>
      <w:marRight w:val="0"/>
      <w:marTop w:val="0"/>
      <w:marBottom w:val="0"/>
      <w:divBdr>
        <w:top w:val="none" w:sz="0" w:space="0" w:color="auto"/>
        <w:left w:val="none" w:sz="0" w:space="0" w:color="auto"/>
        <w:bottom w:val="none" w:sz="0" w:space="0" w:color="auto"/>
        <w:right w:val="none" w:sz="0" w:space="0" w:color="auto"/>
      </w:divBdr>
    </w:div>
    <w:div w:id="74933758">
      <w:bodyDiv w:val="1"/>
      <w:marLeft w:val="0"/>
      <w:marRight w:val="0"/>
      <w:marTop w:val="0"/>
      <w:marBottom w:val="0"/>
      <w:divBdr>
        <w:top w:val="none" w:sz="0" w:space="0" w:color="auto"/>
        <w:left w:val="none" w:sz="0" w:space="0" w:color="auto"/>
        <w:bottom w:val="none" w:sz="0" w:space="0" w:color="auto"/>
        <w:right w:val="none" w:sz="0" w:space="0" w:color="auto"/>
      </w:divBdr>
    </w:div>
    <w:div w:id="75051807">
      <w:bodyDiv w:val="1"/>
      <w:marLeft w:val="0"/>
      <w:marRight w:val="0"/>
      <w:marTop w:val="0"/>
      <w:marBottom w:val="0"/>
      <w:divBdr>
        <w:top w:val="none" w:sz="0" w:space="0" w:color="auto"/>
        <w:left w:val="none" w:sz="0" w:space="0" w:color="auto"/>
        <w:bottom w:val="none" w:sz="0" w:space="0" w:color="auto"/>
        <w:right w:val="none" w:sz="0" w:space="0" w:color="auto"/>
      </w:divBdr>
    </w:div>
    <w:div w:id="75173373">
      <w:bodyDiv w:val="1"/>
      <w:marLeft w:val="0"/>
      <w:marRight w:val="0"/>
      <w:marTop w:val="0"/>
      <w:marBottom w:val="0"/>
      <w:divBdr>
        <w:top w:val="none" w:sz="0" w:space="0" w:color="auto"/>
        <w:left w:val="none" w:sz="0" w:space="0" w:color="auto"/>
        <w:bottom w:val="none" w:sz="0" w:space="0" w:color="auto"/>
        <w:right w:val="none" w:sz="0" w:space="0" w:color="auto"/>
      </w:divBdr>
    </w:div>
    <w:div w:id="75367883">
      <w:bodyDiv w:val="1"/>
      <w:marLeft w:val="0"/>
      <w:marRight w:val="0"/>
      <w:marTop w:val="0"/>
      <w:marBottom w:val="0"/>
      <w:divBdr>
        <w:top w:val="none" w:sz="0" w:space="0" w:color="auto"/>
        <w:left w:val="none" w:sz="0" w:space="0" w:color="auto"/>
        <w:bottom w:val="none" w:sz="0" w:space="0" w:color="auto"/>
        <w:right w:val="none" w:sz="0" w:space="0" w:color="auto"/>
      </w:divBdr>
    </w:div>
    <w:div w:id="77749893">
      <w:bodyDiv w:val="1"/>
      <w:marLeft w:val="0"/>
      <w:marRight w:val="0"/>
      <w:marTop w:val="0"/>
      <w:marBottom w:val="0"/>
      <w:divBdr>
        <w:top w:val="none" w:sz="0" w:space="0" w:color="auto"/>
        <w:left w:val="none" w:sz="0" w:space="0" w:color="auto"/>
        <w:bottom w:val="none" w:sz="0" w:space="0" w:color="auto"/>
        <w:right w:val="none" w:sz="0" w:space="0" w:color="auto"/>
      </w:divBdr>
    </w:div>
    <w:div w:id="77944827">
      <w:bodyDiv w:val="1"/>
      <w:marLeft w:val="0"/>
      <w:marRight w:val="0"/>
      <w:marTop w:val="0"/>
      <w:marBottom w:val="0"/>
      <w:divBdr>
        <w:top w:val="none" w:sz="0" w:space="0" w:color="auto"/>
        <w:left w:val="none" w:sz="0" w:space="0" w:color="auto"/>
        <w:bottom w:val="none" w:sz="0" w:space="0" w:color="auto"/>
        <w:right w:val="none" w:sz="0" w:space="0" w:color="auto"/>
      </w:divBdr>
    </w:div>
    <w:div w:id="78185250">
      <w:bodyDiv w:val="1"/>
      <w:marLeft w:val="0"/>
      <w:marRight w:val="0"/>
      <w:marTop w:val="0"/>
      <w:marBottom w:val="0"/>
      <w:divBdr>
        <w:top w:val="none" w:sz="0" w:space="0" w:color="auto"/>
        <w:left w:val="none" w:sz="0" w:space="0" w:color="auto"/>
        <w:bottom w:val="none" w:sz="0" w:space="0" w:color="auto"/>
        <w:right w:val="none" w:sz="0" w:space="0" w:color="auto"/>
      </w:divBdr>
    </w:div>
    <w:div w:id="78797314">
      <w:bodyDiv w:val="1"/>
      <w:marLeft w:val="0"/>
      <w:marRight w:val="0"/>
      <w:marTop w:val="0"/>
      <w:marBottom w:val="0"/>
      <w:divBdr>
        <w:top w:val="none" w:sz="0" w:space="0" w:color="auto"/>
        <w:left w:val="none" w:sz="0" w:space="0" w:color="auto"/>
        <w:bottom w:val="none" w:sz="0" w:space="0" w:color="auto"/>
        <w:right w:val="none" w:sz="0" w:space="0" w:color="auto"/>
      </w:divBdr>
    </w:div>
    <w:div w:id="79177009">
      <w:bodyDiv w:val="1"/>
      <w:marLeft w:val="0"/>
      <w:marRight w:val="0"/>
      <w:marTop w:val="0"/>
      <w:marBottom w:val="0"/>
      <w:divBdr>
        <w:top w:val="none" w:sz="0" w:space="0" w:color="auto"/>
        <w:left w:val="none" w:sz="0" w:space="0" w:color="auto"/>
        <w:bottom w:val="none" w:sz="0" w:space="0" w:color="auto"/>
        <w:right w:val="none" w:sz="0" w:space="0" w:color="auto"/>
      </w:divBdr>
    </w:div>
    <w:div w:id="79370160">
      <w:bodyDiv w:val="1"/>
      <w:marLeft w:val="0"/>
      <w:marRight w:val="0"/>
      <w:marTop w:val="0"/>
      <w:marBottom w:val="0"/>
      <w:divBdr>
        <w:top w:val="none" w:sz="0" w:space="0" w:color="auto"/>
        <w:left w:val="none" w:sz="0" w:space="0" w:color="auto"/>
        <w:bottom w:val="none" w:sz="0" w:space="0" w:color="auto"/>
        <w:right w:val="none" w:sz="0" w:space="0" w:color="auto"/>
      </w:divBdr>
    </w:div>
    <w:div w:id="79374347">
      <w:bodyDiv w:val="1"/>
      <w:marLeft w:val="0"/>
      <w:marRight w:val="0"/>
      <w:marTop w:val="0"/>
      <w:marBottom w:val="0"/>
      <w:divBdr>
        <w:top w:val="none" w:sz="0" w:space="0" w:color="auto"/>
        <w:left w:val="none" w:sz="0" w:space="0" w:color="auto"/>
        <w:bottom w:val="none" w:sz="0" w:space="0" w:color="auto"/>
        <w:right w:val="none" w:sz="0" w:space="0" w:color="auto"/>
      </w:divBdr>
    </w:div>
    <w:div w:id="79758728">
      <w:bodyDiv w:val="1"/>
      <w:marLeft w:val="0"/>
      <w:marRight w:val="0"/>
      <w:marTop w:val="0"/>
      <w:marBottom w:val="0"/>
      <w:divBdr>
        <w:top w:val="none" w:sz="0" w:space="0" w:color="auto"/>
        <w:left w:val="none" w:sz="0" w:space="0" w:color="auto"/>
        <w:bottom w:val="none" w:sz="0" w:space="0" w:color="auto"/>
        <w:right w:val="none" w:sz="0" w:space="0" w:color="auto"/>
      </w:divBdr>
    </w:div>
    <w:div w:id="80637916">
      <w:bodyDiv w:val="1"/>
      <w:marLeft w:val="0"/>
      <w:marRight w:val="0"/>
      <w:marTop w:val="0"/>
      <w:marBottom w:val="0"/>
      <w:divBdr>
        <w:top w:val="none" w:sz="0" w:space="0" w:color="auto"/>
        <w:left w:val="none" w:sz="0" w:space="0" w:color="auto"/>
        <w:bottom w:val="none" w:sz="0" w:space="0" w:color="auto"/>
        <w:right w:val="none" w:sz="0" w:space="0" w:color="auto"/>
      </w:divBdr>
    </w:div>
    <w:div w:id="81293430">
      <w:bodyDiv w:val="1"/>
      <w:marLeft w:val="0"/>
      <w:marRight w:val="0"/>
      <w:marTop w:val="0"/>
      <w:marBottom w:val="0"/>
      <w:divBdr>
        <w:top w:val="none" w:sz="0" w:space="0" w:color="auto"/>
        <w:left w:val="none" w:sz="0" w:space="0" w:color="auto"/>
        <w:bottom w:val="none" w:sz="0" w:space="0" w:color="auto"/>
        <w:right w:val="none" w:sz="0" w:space="0" w:color="auto"/>
      </w:divBdr>
    </w:div>
    <w:div w:id="81879027">
      <w:bodyDiv w:val="1"/>
      <w:marLeft w:val="0"/>
      <w:marRight w:val="0"/>
      <w:marTop w:val="0"/>
      <w:marBottom w:val="0"/>
      <w:divBdr>
        <w:top w:val="none" w:sz="0" w:space="0" w:color="auto"/>
        <w:left w:val="none" w:sz="0" w:space="0" w:color="auto"/>
        <w:bottom w:val="none" w:sz="0" w:space="0" w:color="auto"/>
        <w:right w:val="none" w:sz="0" w:space="0" w:color="auto"/>
      </w:divBdr>
    </w:div>
    <w:div w:id="82267883">
      <w:bodyDiv w:val="1"/>
      <w:marLeft w:val="0"/>
      <w:marRight w:val="0"/>
      <w:marTop w:val="0"/>
      <w:marBottom w:val="0"/>
      <w:divBdr>
        <w:top w:val="none" w:sz="0" w:space="0" w:color="auto"/>
        <w:left w:val="none" w:sz="0" w:space="0" w:color="auto"/>
        <w:bottom w:val="none" w:sz="0" w:space="0" w:color="auto"/>
        <w:right w:val="none" w:sz="0" w:space="0" w:color="auto"/>
      </w:divBdr>
    </w:div>
    <w:div w:id="82578061">
      <w:bodyDiv w:val="1"/>
      <w:marLeft w:val="0"/>
      <w:marRight w:val="0"/>
      <w:marTop w:val="0"/>
      <w:marBottom w:val="0"/>
      <w:divBdr>
        <w:top w:val="none" w:sz="0" w:space="0" w:color="auto"/>
        <w:left w:val="none" w:sz="0" w:space="0" w:color="auto"/>
        <w:bottom w:val="none" w:sz="0" w:space="0" w:color="auto"/>
        <w:right w:val="none" w:sz="0" w:space="0" w:color="auto"/>
      </w:divBdr>
    </w:div>
    <w:div w:id="83110540">
      <w:bodyDiv w:val="1"/>
      <w:marLeft w:val="0"/>
      <w:marRight w:val="0"/>
      <w:marTop w:val="0"/>
      <w:marBottom w:val="0"/>
      <w:divBdr>
        <w:top w:val="none" w:sz="0" w:space="0" w:color="auto"/>
        <w:left w:val="none" w:sz="0" w:space="0" w:color="auto"/>
        <w:bottom w:val="none" w:sz="0" w:space="0" w:color="auto"/>
        <w:right w:val="none" w:sz="0" w:space="0" w:color="auto"/>
      </w:divBdr>
    </w:div>
    <w:div w:id="83455894">
      <w:bodyDiv w:val="1"/>
      <w:marLeft w:val="0"/>
      <w:marRight w:val="0"/>
      <w:marTop w:val="0"/>
      <w:marBottom w:val="0"/>
      <w:divBdr>
        <w:top w:val="none" w:sz="0" w:space="0" w:color="auto"/>
        <w:left w:val="none" w:sz="0" w:space="0" w:color="auto"/>
        <w:bottom w:val="none" w:sz="0" w:space="0" w:color="auto"/>
        <w:right w:val="none" w:sz="0" w:space="0" w:color="auto"/>
      </w:divBdr>
    </w:div>
    <w:div w:id="83840046">
      <w:bodyDiv w:val="1"/>
      <w:marLeft w:val="0"/>
      <w:marRight w:val="0"/>
      <w:marTop w:val="0"/>
      <w:marBottom w:val="0"/>
      <w:divBdr>
        <w:top w:val="none" w:sz="0" w:space="0" w:color="auto"/>
        <w:left w:val="none" w:sz="0" w:space="0" w:color="auto"/>
        <w:bottom w:val="none" w:sz="0" w:space="0" w:color="auto"/>
        <w:right w:val="none" w:sz="0" w:space="0" w:color="auto"/>
      </w:divBdr>
    </w:div>
    <w:div w:id="84421328">
      <w:bodyDiv w:val="1"/>
      <w:marLeft w:val="0"/>
      <w:marRight w:val="0"/>
      <w:marTop w:val="0"/>
      <w:marBottom w:val="0"/>
      <w:divBdr>
        <w:top w:val="none" w:sz="0" w:space="0" w:color="auto"/>
        <w:left w:val="none" w:sz="0" w:space="0" w:color="auto"/>
        <w:bottom w:val="none" w:sz="0" w:space="0" w:color="auto"/>
        <w:right w:val="none" w:sz="0" w:space="0" w:color="auto"/>
      </w:divBdr>
    </w:div>
    <w:div w:id="84962013">
      <w:bodyDiv w:val="1"/>
      <w:marLeft w:val="0"/>
      <w:marRight w:val="0"/>
      <w:marTop w:val="0"/>
      <w:marBottom w:val="0"/>
      <w:divBdr>
        <w:top w:val="none" w:sz="0" w:space="0" w:color="auto"/>
        <w:left w:val="none" w:sz="0" w:space="0" w:color="auto"/>
        <w:bottom w:val="none" w:sz="0" w:space="0" w:color="auto"/>
        <w:right w:val="none" w:sz="0" w:space="0" w:color="auto"/>
      </w:divBdr>
    </w:div>
    <w:div w:id="85150911">
      <w:bodyDiv w:val="1"/>
      <w:marLeft w:val="0"/>
      <w:marRight w:val="0"/>
      <w:marTop w:val="0"/>
      <w:marBottom w:val="0"/>
      <w:divBdr>
        <w:top w:val="none" w:sz="0" w:space="0" w:color="auto"/>
        <w:left w:val="none" w:sz="0" w:space="0" w:color="auto"/>
        <w:bottom w:val="none" w:sz="0" w:space="0" w:color="auto"/>
        <w:right w:val="none" w:sz="0" w:space="0" w:color="auto"/>
      </w:divBdr>
    </w:div>
    <w:div w:id="85466949">
      <w:bodyDiv w:val="1"/>
      <w:marLeft w:val="0"/>
      <w:marRight w:val="0"/>
      <w:marTop w:val="0"/>
      <w:marBottom w:val="0"/>
      <w:divBdr>
        <w:top w:val="none" w:sz="0" w:space="0" w:color="auto"/>
        <w:left w:val="none" w:sz="0" w:space="0" w:color="auto"/>
        <w:bottom w:val="none" w:sz="0" w:space="0" w:color="auto"/>
        <w:right w:val="none" w:sz="0" w:space="0" w:color="auto"/>
      </w:divBdr>
    </w:div>
    <w:div w:id="85659432">
      <w:bodyDiv w:val="1"/>
      <w:marLeft w:val="0"/>
      <w:marRight w:val="0"/>
      <w:marTop w:val="0"/>
      <w:marBottom w:val="0"/>
      <w:divBdr>
        <w:top w:val="none" w:sz="0" w:space="0" w:color="auto"/>
        <w:left w:val="none" w:sz="0" w:space="0" w:color="auto"/>
        <w:bottom w:val="none" w:sz="0" w:space="0" w:color="auto"/>
        <w:right w:val="none" w:sz="0" w:space="0" w:color="auto"/>
      </w:divBdr>
    </w:div>
    <w:div w:id="85929861">
      <w:bodyDiv w:val="1"/>
      <w:marLeft w:val="0"/>
      <w:marRight w:val="0"/>
      <w:marTop w:val="0"/>
      <w:marBottom w:val="0"/>
      <w:divBdr>
        <w:top w:val="none" w:sz="0" w:space="0" w:color="auto"/>
        <w:left w:val="none" w:sz="0" w:space="0" w:color="auto"/>
        <w:bottom w:val="none" w:sz="0" w:space="0" w:color="auto"/>
        <w:right w:val="none" w:sz="0" w:space="0" w:color="auto"/>
      </w:divBdr>
    </w:div>
    <w:div w:id="86076976">
      <w:bodyDiv w:val="1"/>
      <w:marLeft w:val="0"/>
      <w:marRight w:val="0"/>
      <w:marTop w:val="0"/>
      <w:marBottom w:val="0"/>
      <w:divBdr>
        <w:top w:val="none" w:sz="0" w:space="0" w:color="auto"/>
        <w:left w:val="none" w:sz="0" w:space="0" w:color="auto"/>
        <w:bottom w:val="none" w:sz="0" w:space="0" w:color="auto"/>
        <w:right w:val="none" w:sz="0" w:space="0" w:color="auto"/>
      </w:divBdr>
    </w:div>
    <w:div w:id="86511504">
      <w:bodyDiv w:val="1"/>
      <w:marLeft w:val="0"/>
      <w:marRight w:val="0"/>
      <w:marTop w:val="0"/>
      <w:marBottom w:val="0"/>
      <w:divBdr>
        <w:top w:val="none" w:sz="0" w:space="0" w:color="auto"/>
        <w:left w:val="none" w:sz="0" w:space="0" w:color="auto"/>
        <w:bottom w:val="none" w:sz="0" w:space="0" w:color="auto"/>
        <w:right w:val="none" w:sz="0" w:space="0" w:color="auto"/>
      </w:divBdr>
    </w:div>
    <w:div w:id="86925170">
      <w:bodyDiv w:val="1"/>
      <w:marLeft w:val="0"/>
      <w:marRight w:val="0"/>
      <w:marTop w:val="0"/>
      <w:marBottom w:val="0"/>
      <w:divBdr>
        <w:top w:val="none" w:sz="0" w:space="0" w:color="auto"/>
        <w:left w:val="none" w:sz="0" w:space="0" w:color="auto"/>
        <w:bottom w:val="none" w:sz="0" w:space="0" w:color="auto"/>
        <w:right w:val="none" w:sz="0" w:space="0" w:color="auto"/>
      </w:divBdr>
    </w:div>
    <w:div w:id="87972520">
      <w:bodyDiv w:val="1"/>
      <w:marLeft w:val="0"/>
      <w:marRight w:val="0"/>
      <w:marTop w:val="0"/>
      <w:marBottom w:val="0"/>
      <w:divBdr>
        <w:top w:val="none" w:sz="0" w:space="0" w:color="auto"/>
        <w:left w:val="none" w:sz="0" w:space="0" w:color="auto"/>
        <w:bottom w:val="none" w:sz="0" w:space="0" w:color="auto"/>
        <w:right w:val="none" w:sz="0" w:space="0" w:color="auto"/>
      </w:divBdr>
    </w:div>
    <w:div w:id="88501024">
      <w:bodyDiv w:val="1"/>
      <w:marLeft w:val="0"/>
      <w:marRight w:val="0"/>
      <w:marTop w:val="0"/>
      <w:marBottom w:val="0"/>
      <w:divBdr>
        <w:top w:val="none" w:sz="0" w:space="0" w:color="auto"/>
        <w:left w:val="none" w:sz="0" w:space="0" w:color="auto"/>
        <w:bottom w:val="none" w:sz="0" w:space="0" w:color="auto"/>
        <w:right w:val="none" w:sz="0" w:space="0" w:color="auto"/>
      </w:divBdr>
    </w:div>
    <w:div w:id="89088276">
      <w:bodyDiv w:val="1"/>
      <w:marLeft w:val="0"/>
      <w:marRight w:val="0"/>
      <w:marTop w:val="0"/>
      <w:marBottom w:val="0"/>
      <w:divBdr>
        <w:top w:val="none" w:sz="0" w:space="0" w:color="auto"/>
        <w:left w:val="none" w:sz="0" w:space="0" w:color="auto"/>
        <w:bottom w:val="none" w:sz="0" w:space="0" w:color="auto"/>
        <w:right w:val="none" w:sz="0" w:space="0" w:color="auto"/>
      </w:divBdr>
    </w:div>
    <w:div w:id="89618864">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897579">
      <w:bodyDiv w:val="1"/>
      <w:marLeft w:val="0"/>
      <w:marRight w:val="0"/>
      <w:marTop w:val="0"/>
      <w:marBottom w:val="0"/>
      <w:divBdr>
        <w:top w:val="none" w:sz="0" w:space="0" w:color="auto"/>
        <w:left w:val="none" w:sz="0" w:space="0" w:color="auto"/>
        <w:bottom w:val="none" w:sz="0" w:space="0" w:color="auto"/>
        <w:right w:val="none" w:sz="0" w:space="0" w:color="auto"/>
      </w:divBdr>
    </w:div>
    <w:div w:id="92091297">
      <w:bodyDiv w:val="1"/>
      <w:marLeft w:val="0"/>
      <w:marRight w:val="0"/>
      <w:marTop w:val="0"/>
      <w:marBottom w:val="0"/>
      <w:divBdr>
        <w:top w:val="none" w:sz="0" w:space="0" w:color="auto"/>
        <w:left w:val="none" w:sz="0" w:space="0" w:color="auto"/>
        <w:bottom w:val="none" w:sz="0" w:space="0" w:color="auto"/>
        <w:right w:val="none" w:sz="0" w:space="0" w:color="auto"/>
      </w:divBdr>
    </w:div>
    <w:div w:id="92212837">
      <w:bodyDiv w:val="1"/>
      <w:marLeft w:val="0"/>
      <w:marRight w:val="0"/>
      <w:marTop w:val="0"/>
      <w:marBottom w:val="0"/>
      <w:divBdr>
        <w:top w:val="none" w:sz="0" w:space="0" w:color="auto"/>
        <w:left w:val="none" w:sz="0" w:space="0" w:color="auto"/>
        <w:bottom w:val="none" w:sz="0" w:space="0" w:color="auto"/>
        <w:right w:val="none" w:sz="0" w:space="0" w:color="auto"/>
      </w:divBdr>
    </w:div>
    <w:div w:id="92625976">
      <w:bodyDiv w:val="1"/>
      <w:marLeft w:val="0"/>
      <w:marRight w:val="0"/>
      <w:marTop w:val="0"/>
      <w:marBottom w:val="0"/>
      <w:divBdr>
        <w:top w:val="none" w:sz="0" w:space="0" w:color="auto"/>
        <w:left w:val="none" w:sz="0" w:space="0" w:color="auto"/>
        <w:bottom w:val="none" w:sz="0" w:space="0" w:color="auto"/>
        <w:right w:val="none" w:sz="0" w:space="0" w:color="auto"/>
      </w:divBdr>
    </w:div>
    <w:div w:id="92671949">
      <w:bodyDiv w:val="1"/>
      <w:marLeft w:val="0"/>
      <w:marRight w:val="0"/>
      <w:marTop w:val="0"/>
      <w:marBottom w:val="0"/>
      <w:divBdr>
        <w:top w:val="none" w:sz="0" w:space="0" w:color="auto"/>
        <w:left w:val="none" w:sz="0" w:space="0" w:color="auto"/>
        <w:bottom w:val="none" w:sz="0" w:space="0" w:color="auto"/>
        <w:right w:val="none" w:sz="0" w:space="0" w:color="auto"/>
      </w:divBdr>
    </w:div>
    <w:div w:id="92751355">
      <w:bodyDiv w:val="1"/>
      <w:marLeft w:val="0"/>
      <w:marRight w:val="0"/>
      <w:marTop w:val="0"/>
      <w:marBottom w:val="0"/>
      <w:divBdr>
        <w:top w:val="none" w:sz="0" w:space="0" w:color="auto"/>
        <w:left w:val="none" w:sz="0" w:space="0" w:color="auto"/>
        <w:bottom w:val="none" w:sz="0" w:space="0" w:color="auto"/>
        <w:right w:val="none" w:sz="0" w:space="0" w:color="auto"/>
      </w:divBdr>
    </w:div>
    <w:div w:id="92945256">
      <w:bodyDiv w:val="1"/>
      <w:marLeft w:val="0"/>
      <w:marRight w:val="0"/>
      <w:marTop w:val="0"/>
      <w:marBottom w:val="0"/>
      <w:divBdr>
        <w:top w:val="none" w:sz="0" w:space="0" w:color="auto"/>
        <w:left w:val="none" w:sz="0" w:space="0" w:color="auto"/>
        <w:bottom w:val="none" w:sz="0" w:space="0" w:color="auto"/>
        <w:right w:val="none" w:sz="0" w:space="0" w:color="auto"/>
      </w:divBdr>
    </w:div>
    <w:div w:id="93215335">
      <w:bodyDiv w:val="1"/>
      <w:marLeft w:val="0"/>
      <w:marRight w:val="0"/>
      <w:marTop w:val="0"/>
      <w:marBottom w:val="0"/>
      <w:divBdr>
        <w:top w:val="none" w:sz="0" w:space="0" w:color="auto"/>
        <w:left w:val="none" w:sz="0" w:space="0" w:color="auto"/>
        <w:bottom w:val="none" w:sz="0" w:space="0" w:color="auto"/>
        <w:right w:val="none" w:sz="0" w:space="0" w:color="auto"/>
      </w:divBdr>
    </w:div>
    <w:div w:id="93525369">
      <w:bodyDiv w:val="1"/>
      <w:marLeft w:val="0"/>
      <w:marRight w:val="0"/>
      <w:marTop w:val="0"/>
      <w:marBottom w:val="0"/>
      <w:divBdr>
        <w:top w:val="none" w:sz="0" w:space="0" w:color="auto"/>
        <w:left w:val="none" w:sz="0" w:space="0" w:color="auto"/>
        <w:bottom w:val="none" w:sz="0" w:space="0" w:color="auto"/>
        <w:right w:val="none" w:sz="0" w:space="0" w:color="auto"/>
      </w:divBdr>
    </w:div>
    <w:div w:id="94793164">
      <w:bodyDiv w:val="1"/>
      <w:marLeft w:val="0"/>
      <w:marRight w:val="0"/>
      <w:marTop w:val="0"/>
      <w:marBottom w:val="0"/>
      <w:divBdr>
        <w:top w:val="none" w:sz="0" w:space="0" w:color="auto"/>
        <w:left w:val="none" w:sz="0" w:space="0" w:color="auto"/>
        <w:bottom w:val="none" w:sz="0" w:space="0" w:color="auto"/>
        <w:right w:val="none" w:sz="0" w:space="0" w:color="auto"/>
      </w:divBdr>
    </w:div>
    <w:div w:id="94863141">
      <w:bodyDiv w:val="1"/>
      <w:marLeft w:val="0"/>
      <w:marRight w:val="0"/>
      <w:marTop w:val="0"/>
      <w:marBottom w:val="0"/>
      <w:divBdr>
        <w:top w:val="none" w:sz="0" w:space="0" w:color="auto"/>
        <w:left w:val="none" w:sz="0" w:space="0" w:color="auto"/>
        <w:bottom w:val="none" w:sz="0" w:space="0" w:color="auto"/>
        <w:right w:val="none" w:sz="0" w:space="0" w:color="auto"/>
      </w:divBdr>
    </w:div>
    <w:div w:id="95558816">
      <w:bodyDiv w:val="1"/>
      <w:marLeft w:val="0"/>
      <w:marRight w:val="0"/>
      <w:marTop w:val="0"/>
      <w:marBottom w:val="0"/>
      <w:divBdr>
        <w:top w:val="none" w:sz="0" w:space="0" w:color="auto"/>
        <w:left w:val="none" w:sz="0" w:space="0" w:color="auto"/>
        <w:bottom w:val="none" w:sz="0" w:space="0" w:color="auto"/>
        <w:right w:val="none" w:sz="0" w:space="0" w:color="auto"/>
      </w:divBdr>
    </w:div>
    <w:div w:id="96142528">
      <w:bodyDiv w:val="1"/>
      <w:marLeft w:val="0"/>
      <w:marRight w:val="0"/>
      <w:marTop w:val="0"/>
      <w:marBottom w:val="0"/>
      <w:divBdr>
        <w:top w:val="none" w:sz="0" w:space="0" w:color="auto"/>
        <w:left w:val="none" w:sz="0" w:space="0" w:color="auto"/>
        <w:bottom w:val="none" w:sz="0" w:space="0" w:color="auto"/>
        <w:right w:val="none" w:sz="0" w:space="0" w:color="auto"/>
      </w:divBdr>
    </w:div>
    <w:div w:id="96407086">
      <w:bodyDiv w:val="1"/>
      <w:marLeft w:val="0"/>
      <w:marRight w:val="0"/>
      <w:marTop w:val="0"/>
      <w:marBottom w:val="0"/>
      <w:divBdr>
        <w:top w:val="none" w:sz="0" w:space="0" w:color="auto"/>
        <w:left w:val="none" w:sz="0" w:space="0" w:color="auto"/>
        <w:bottom w:val="none" w:sz="0" w:space="0" w:color="auto"/>
        <w:right w:val="none" w:sz="0" w:space="0" w:color="auto"/>
      </w:divBdr>
    </w:div>
    <w:div w:id="97332938">
      <w:bodyDiv w:val="1"/>
      <w:marLeft w:val="0"/>
      <w:marRight w:val="0"/>
      <w:marTop w:val="0"/>
      <w:marBottom w:val="0"/>
      <w:divBdr>
        <w:top w:val="none" w:sz="0" w:space="0" w:color="auto"/>
        <w:left w:val="none" w:sz="0" w:space="0" w:color="auto"/>
        <w:bottom w:val="none" w:sz="0" w:space="0" w:color="auto"/>
        <w:right w:val="none" w:sz="0" w:space="0" w:color="auto"/>
      </w:divBdr>
    </w:div>
    <w:div w:id="97873357">
      <w:bodyDiv w:val="1"/>
      <w:marLeft w:val="0"/>
      <w:marRight w:val="0"/>
      <w:marTop w:val="0"/>
      <w:marBottom w:val="0"/>
      <w:divBdr>
        <w:top w:val="none" w:sz="0" w:space="0" w:color="auto"/>
        <w:left w:val="none" w:sz="0" w:space="0" w:color="auto"/>
        <w:bottom w:val="none" w:sz="0" w:space="0" w:color="auto"/>
        <w:right w:val="none" w:sz="0" w:space="0" w:color="auto"/>
      </w:divBdr>
    </w:div>
    <w:div w:id="98374794">
      <w:bodyDiv w:val="1"/>
      <w:marLeft w:val="0"/>
      <w:marRight w:val="0"/>
      <w:marTop w:val="0"/>
      <w:marBottom w:val="0"/>
      <w:divBdr>
        <w:top w:val="none" w:sz="0" w:space="0" w:color="auto"/>
        <w:left w:val="none" w:sz="0" w:space="0" w:color="auto"/>
        <w:bottom w:val="none" w:sz="0" w:space="0" w:color="auto"/>
        <w:right w:val="none" w:sz="0" w:space="0" w:color="auto"/>
      </w:divBdr>
    </w:div>
    <w:div w:id="99296770">
      <w:bodyDiv w:val="1"/>
      <w:marLeft w:val="0"/>
      <w:marRight w:val="0"/>
      <w:marTop w:val="0"/>
      <w:marBottom w:val="0"/>
      <w:divBdr>
        <w:top w:val="none" w:sz="0" w:space="0" w:color="auto"/>
        <w:left w:val="none" w:sz="0" w:space="0" w:color="auto"/>
        <w:bottom w:val="none" w:sz="0" w:space="0" w:color="auto"/>
        <w:right w:val="none" w:sz="0" w:space="0" w:color="auto"/>
      </w:divBdr>
    </w:div>
    <w:div w:id="99422510">
      <w:bodyDiv w:val="1"/>
      <w:marLeft w:val="0"/>
      <w:marRight w:val="0"/>
      <w:marTop w:val="0"/>
      <w:marBottom w:val="0"/>
      <w:divBdr>
        <w:top w:val="none" w:sz="0" w:space="0" w:color="auto"/>
        <w:left w:val="none" w:sz="0" w:space="0" w:color="auto"/>
        <w:bottom w:val="none" w:sz="0" w:space="0" w:color="auto"/>
        <w:right w:val="none" w:sz="0" w:space="0" w:color="auto"/>
      </w:divBdr>
    </w:div>
    <w:div w:id="99691708">
      <w:bodyDiv w:val="1"/>
      <w:marLeft w:val="0"/>
      <w:marRight w:val="0"/>
      <w:marTop w:val="0"/>
      <w:marBottom w:val="0"/>
      <w:divBdr>
        <w:top w:val="none" w:sz="0" w:space="0" w:color="auto"/>
        <w:left w:val="none" w:sz="0" w:space="0" w:color="auto"/>
        <w:bottom w:val="none" w:sz="0" w:space="0" w:color="auto"/>
        <w:right w:val="none" w:sz="0" w:space="0" w:color="auto"/>
      </w:divBdr>
    </w:div>
    <w:div w:id="100079154">
      <w:bodyDiv w:val="1"/>
      <w:marLeft w:val="0"/>
      <w:marRight w:val="0"/>
      <w:marTop w:val="0"/>
      <w:marBottom w:val="0"/>
      <w:divBdr>
        <w:top w:val="none" w:sz="0" w:space="0" w:color="auto"/>
        <w:left w:val="none" w:sz="0" w:space="0" w:color="auto"/>
        <w:bottom w:val="none" w:sz="0" w:space="0" w:color="auto"/>
        <w:right w:val="none" w:sz="0" w:space="0" w:color="auto"/>
      </w:divBdr>
    </w:div>
    <w:div w:id="100614795">
      <w:bodyDiv w:val="1"/>
      <w:marLeft w:val="0"/>
      <w:marRight w:val="0"/>
      <w:marTop w:val="0"/>
      <w:marBottom w:val="0"/>
      <w:divBdr>
        <w:top w:val="none" w:sz="0" w:space="0" w:color="auto"/>
        <w:left w:val="none" w:sz="0" w:space="0" w:color="auto"/>
        <w:bottom w:val="none" w:sz="0" w:space="0" w:color="auto"/>
        <w:right w:val="none" w:sz="0" w:space="0" w:color="auto"/>
      </w:divBdr>
    </w:div>
    <w:div w:id="101074255">
      <w:bodyDiv w:val="1"/>
      <w:marLeft w:val="0"/>
      <w:marRight w:val="0"/>
      <w:marTop w:val="0"/>
      <w:marBottom w:val="0"/>
      <w:divBdr>
        <w:top w:val="none" w:sz="0" w:space="0" w:color="auto"/>
        <w:left w:val="none" w:sz="0" w:space="0" w:color="auto"/>
        <w:bottom w:val="none" w:sz="0" w:space="0" w:color="auto"/>
        <w:right w:val="none" w:sz="0" w:space="0" w:color="auto"/>
      </w:divBdr>
    </w:div>
    <w:div w:id="101340197">
      <w:bodyDiv w:val="1"/>
      <w:marLeft w:val="0"/>
      <w:marRight w:val="0"/>
      <w:marTop w:val="0"/>
      <w:marBottom w:val="0"/>
      <w:divBdr>
        <w:top w:val="none" w:sz="0" w:space="0" w:color="auto"/>
        <w:left w:val="none" w:sz="0" w:space="0" w:color="auto"/>
        <w:bottom w:val="none" w:sz="0" w:space="0" w:color="auto"/>
        <w:right w:val="none" w:sz="0" w:space="0" w:color="auto"/>
      </w:divBdr>
    </w:div>
    <w:div w:id="101997920">
      <w:bodyDiv w:val="1"/>
      <w:marLeft w:val="0"/>
      <w:marRight w:val="0"/>
      <w:marTop w:val="0"/>
      <w:marBottom w:val="0"/>
      <w:divBdr>
        <w:top w:val="none" w:sz="0" w:space="0" w:color="auto"/>
        <w:left w:val="none" w:sz="0" w:space="0" w:color="auto"/>
        <w:bottom w:val="none" w:sz="0" w:space="0" w:color="auto"/>
        <w:right w:val="none" w:sz="0" w:space="0" w:color="auto"/>
      </w:divBdr>
    </w:div>
    <w:div w:id="102463483">
      <w:bodyDiv w:val="1"/>
      <w:marLeft w:val="0"/>
      <w:marRight w:val="0"/>
      <w:marTop w:val="0"/>
      <w:marBottom w:val="0"/>
      <w:divBdr>
        <w:top w:val="none" w:sz="0" w:space="0" w:color="auto"/>
        <w:left w:val="none" w:sz="0" w:space="0" w:color="auto"/>
        <w:bottom w:val="none" w:sz="0" w:space="0" w:color="auto"/>
        <w:right w:val="none" w:sz="0" w:space="0" w:color="auto"/>
      </w:divBdr>
    </w:div>
    <w:div w:id="102845565">
      <w:bodyDiv w:val="1"/>
      <w:marLeft w:val="0"/>
      <w:marRight w:val="0"/>
      <w:marTop w:val="0"/>
      <w:marBottom w:val="0"/>
      <w:divBdr>
        <w:top w:val="none" w:sz="0" w:space="0" w:color="auto"/>
        <w:left w:val="none" w:sz="0" w:space="0" w:color="auto"/>
        <w:bottom w:val="none" w:sz="0" w:space="0" w:color="auto"/>
        <w:right w:val="none" w:sz="0" w:space="0" w:color="auto"/>
      </w:divBdr>
    </w:div>
    <w:div w:id="103809972">
      <w:bodyDiv w:val="1"/>
      <w:marLeft w:val="0"/>
      <w:marRight w:val="0"/>
      <w:marTop w:val="0"/>
      <w:marBottom w:val="0"/>
      <w:divBdr>
        <w:top w:val="none" w:sz="0" w:space="0" w:color="auto"/>
        <w:left w:val="none" w:sz="0" w:space="0" w:color="auto"/>
        <w:bottom w:val="none" w:sz="0" w:space="0" w:color="auto"/>
        <w:right w:val="none" w:sz="0" w:space="0" w:color="auto"/>
      </w:divBdr>
    </w:div>
    <w:div w:id="104544883">
      <w:bodyDiv w:val="1"/>
      <w:marLeft w:val="0"/>
      <w:marRight w:val="0"/>
      <w:marTop w:val="0"/>
      <w:marBottom w:val="0"/>
      <w:divBdr>
        <w:top w:val="none" w:sz="0" w:space="0" w:color="auto"/>
        <w:left w:val="none" w:sz="0" w:space="0" w:color="auto"/>
        <w:bottom w:val="none" w:sz="0" w:space="0" w:color="auto"/>
        <w:right w:val="none" w:sz="0" w:space="0" w:color="auto"/>
      </w:divBdr>
    </w:div>
    <w:div w:id="105003767">
      <w:bodyDiv w:val="1"/>
      <w:marLeft w:val="0"/>
      <w:marRight w:val="0"/>
      <w:marTop w:val="0"/>
      <w:marBottom w:val="0"/>
      <w:divBdr>
        <w:top w:val="none" w:sz="0" w:space="0" w:color="auto"/>
        <w:left w:val="none" w:sz="0" w:space="0" w:color="auto"/>
        <w:bottom w:val="none" w:sz="0" w:space="0" w:color="auto"/>
        <w:right w:val="none" w:sz="0" w:space="0" w:color="auto"/>
      </w:divBdr>
    </w:div>
    <w:div w:id="105540163">
      <w:bodyDiv w:val="1"/>
      <w:marLeft w:val="0"/>
      <w:marRight w:val="0"/>
      <w:marTop w:val="0"/>
      <w:marBottom w:val="0"/>
      <w:divBdr>
        <w:top w:val="none" w:sz="0" w:space="0" w:color="auto"/>
        <w:left w:val="none" w:sz="0" w:space="0" w:color="auto"/>
        <w:bottom w:val="none" w:sz="0" w:space="0" w:color="auto"/>
        <w:right w:val="none" w:sz="0" w:space="0" w:color="auto"/>
      </w:divBdr>
    </w:div>
    <w:div w:id="106512282">
      <w:bodyDiv w:val="1"/>
      <w:marLeft w:val="0"/>
      <w:marRight w:val="0"/>
      <w:marTop w:val="0"/>
      <w:marBottom w:val="0"/>
      <w:divBdr>
        <w:top w:val="none" w:sz="0" w:space="0" w:color="auto"/>
        <w:left w:val="none" w:sz="0" w:space="0" w:color="auto"/>
        <w:bottom w:val="none" w:sz="0" w:space="0" w:color="auto"/>
        <w:right w:val="none" w:sz="0" w:space="0" w:color="auto"/>
      </w:divBdr>
    </w:div>
    <w:div w:id="106706374">
      <w:bodyDiv w:val="1"/>
      <w:marLeft w:val="0"/>
      <w:marRight w:val="0"/>
      <w:marTop w:val="0"/>
      <w:marBottom w:val="0"/>
      <w:divBdr>
        <w:top w:val="none" w:sz="0" w:space="0" w:color="auto"/>
        <w:left w:val="none" w:sz="0" w:space="0" w:color="auto"/>
        <w:bottom w:val="none" w:sz="0" w:space="0" w:color="auto"/>
        <w:right w:val="none" w:sz="0" w:space="0" w:color="auto"/>
      </w:divBdr>
    </w:div>
    <w:div w:id="108666582">
      <w:bodyDiv w:val="1"/>
      <w:marLeft w:val="0"/>
      <w:marRight w:val="0"/>
      <w:marTop w:val="0"/>
      <w:marBottom w:val="0"/>
      <w:divBdr>
        <w:top w:val="none" w:sz="0" w:space="0" w:color="auto"/>
        <w:left w:val="none" w:sz="0" w:space="0" w:color="auto"/>
        <w:bottom w:val="none" w:sz="0" w:space="0" w:color="auto"/>
        <w:right w:val="none" w:sz="0" w:space="0" w:color="auto"/>
      </w:divBdr>
    </w:div>
    <w:div w:id="109016853">
      <w:bodyDiv w:val="1"/>
      <w:marLeft w:val="0"/>
      <w:marRight w:val="0"/>
      <w:marTop w:val="0"/>
      <w:marBottom w:val="0"/>
      <w:divBdr>
        <w:top w:val="none" w:sz="0" w:space="0" w:color="auto"/>
        <w:left w:val="none" w:sz="0" w:space="0" w:color="auto"/>
        <w:bottom w:val="none" w:sz="0" w:space="0" w:color="auto"/>
        <w:right w:val="none" w:sz="0" w:space="0" w:color="auto"/>
      </w:divBdr>
    </w:div>
    <w:div w:id="109278843">
      <w:bodyDiv w:val="1"/>
      <w:marLeft w:val="0"/>
      <w:marRight w:val="0"/>
      <w:marTop w:val="0"/>
      <w:marBottom w:val="0"/>
      <w:divBdr>
        <w:top w:val="none" w:sz="0" w:space="0" w:color="auto"/>
        <w:left w:val="none" w:sz="0" w:space="0" w:color="auto"/>
        <w:bottom w:val="none" w:sz="0" w:space="0" w:color="auto"/>
        <w:right w:val="none" w:sz="0" w:space="0" w:color="auto"/>
      </w:divBdr>
    </w:div>
    <w:div w:id="109472189">
      <w:bodyDiv w:val="1"/>
      <w:marLeft w:val="0"/>
      <w:marRight w:val="0"/>
      <w:marTop w:val="0"/>
      <w:marBottom w:val="0"/>
      <w:divBdr>
        <w:top w:val="none" w:sz="0" w:space="0" w:color="auto"/>
        <w:left w:val="none" w:sz="0" w:space="0" w:color="auto"/>
        <w:bottom w:val="none" w:sz="0" w:space="0" w:color="auto"/>
        <w:right w:val="none" w:sz="0" w:space="0" w:color="auto"/>
      </w:divBdr>
    </w:div>
    <w:div w:id="110247844">
      <w:bodyDiv w:val="1"/>
      <w:marLeft w:val="0"/>
      <w:marRight w:val="0"/>
      <w:marTop w:val="0"/>
      <w:marBottom w:val="0"/>
      <w:divBdr>
        <w:top w:val="none" w:sz="0" w:space="0" w:color="auto"/>
        <w:left w:val="none" w:sz="0" w:space="0" w:color="auto"/>
        <w:bottom w:val="none" w:sz="0" w:space="0" w:color="auto"/>
        <w:right w:val="none" w:sz="0" w:space="0" w:color="auto"/>
      </w:divBdr>
    </w:div>
    <w:div w:id="110901019">
      <w:bodyDiv w:val="1"/>
      <w:marLeft w:val="0"/>
      <w:marRight w:val="0"/>
      <w:marTop w:val="0"/>
      <w:marBottom w:val="0"/>
      <w:divBdr>
        <w:top w:val="none" w:sz="0" w:space="0" w:color="auto"/>
        <w:left w:val="none" w:sz="0" w:space="0" w:color="auto"/>
        <w:bottom w:val="none" w:sz="0" w:space="0" w:color="auto"/>
        <w:right w:val="none" w:sz="0" w:space="0" w:color="auto"/>
      </w:divBdr>
    </w:div>
    <w:div w:id="111094739">
      <w:bodyDiv w:val="1"/>
      <w:marLeft w:val="0"/>
      <w:marRight w:val="0"/>
      <w:marTop w:val="0"/>
      <w:marBottom w:val="0"/>
      <w:divBdr>
        <w:top w:val="none" w:sz="0" w:space="0" w:color="auto"/>
        <w:left w:val="none" w:sz="0" w:space="0" w:color="auto"/>
        <w:bottom w:val="none" w:sz="0" w:space="0" w:color="auto"/>
        <w:right w:val="none" w:sz="0" w:space="0" w:color="auto"/>
      </w:divBdr>
    </w:div>
    <w:div w:id="111173133">
      <w:bodyDiv w:val="1"/>
      <w:marLeft w:val="0"/>
      <w:marRight w:val="0"/>
      <w:marTop w:val="0"/>
      <w:marBottom w:val="0"/>
      <w:divBdr>
        <w:top w:val="none" w:sz="0" w:space="0" w:color="auto"/>
        <w:left w:val="none" w:sz="0" w:space="0" w:color="auto"/>
        <w:bottom w:val="none" w:sz="0" w:space="0" w:color="auto"/>
        <w:right w:val="none" w:sz="0" w:space="0" w:color="auto"/>
      </w:divBdr>
    </w:div>
    <w:div w:id="112023791">
      <w:bodyDiv w:val="1"/>
      <w:marLeft w:val="0"/>
      <w:marRight w:val="0"/>
      <w:marTop w:val="0"/>
      <w:marBottom w:val="0"/>
      <w:divBdr>
        <w:top w:val="none" w:sz="0" w:space="0" w:color="auto"/>
        <w:left w:val="none" w:sz="0" w:space="0" w:color="auto"/>
        <w:bottom w:val="none" w:sz="0" w:space="0" w:color="auto"/>
        <w:right w:val="none" w:sz="0" w:space="0" w:color="auto"/>
      </w:divBdr>
    </w:div>
    <w:div w:id="112749460">
      <w:bodyDiv w:val="1"/>
      <w:marLeft w:val="0"/>
      <w:marRight w:val="0"/>
      <w:marTop w:val="0"/>
      <w:marBottom w:val="0"/>
      <w:divBdr>
        <w:top w:val="none" w:sz="0" w:space="0" w:color="auto"/>
        <w:left w:val="none" w:sz="0" w:space="0" w:color="auto"/>
        <w:bottom w:val="none" w:sz="0" w:space="0" w:color="auto"/>
        <w:right w:val="none" w:sz="0" w:space="0" w:color="auto"/>
      </w:divBdr>
    </w:div>
    <w:div w:id="114370654">
      <w:bodyDiv w:val="1"/>
      <w:marLeft w:val="0"/>
      <w:marRight w:val="0"/>
      <w:marTop w:val="0"/>
      <w:marBottom w:val="0"/>
      <w:divBdr>
        <w:top w:val="none" w:sz="0" w:space="0" w:color="auto"/>
        <w:left w:val="none" w:sz="0" w:space="0" w:color="auto"/>
        <w:bottom w:val="none" w:sz="0" w:space="0" w:color="auto"/>
        <w:right w:val="none" w:sz="0" w:space="0" w:color="auto"/>
      </w:divBdr>
    </w:div>
    <w:div w:id="114518491">
      <w:bodyDiv w:val="1"/>
      <w:marLeft w:val="0"/>
      <w:marRight w:val="0"/>
      <w:marTop w:val="0"/>
      <w:marBottom w:val="0"/>
      <w:divBdr>
        <w:top w:val="none" w:sz="0" w:space="0" w:color="auto"/>
        <w:left w:val="none" w:sz="0" w:space="0" w:color="auto"/>
        <w:bottom w:val="none" w:sz="0" w:space="0" w:color="auto"/>
        <w:right w:val="none" w:sz="0" w:space="0" w:color="auto"/>
      </w:divBdr>
    </w:div>
    <w:div w:id="115490394">
      <w:bodyDiv w:val="1"/>
      <w:marLeft w:val="0"/>
      <w:marRight w:val="0"/>
      <w:marTop w:val="0"/>
      <w:marBottom w:val="0"/>
      <w:divBdr>
        <w:top w:val="none" w:sz="0" w:space="0" w:color="auto"/>
        <w:left w:val="none" w:sz="0" w:space="0" w:color="auto"/>
        <w:bottom w:val="none" w:sz="0" w:space="0" w:color="auto"/>
        <w:right w:val="none" w:sz="0" w:space="0" w:color="auto"/>
      </w:divBdr>
    </w:div>
    <w:div w:id="116996369">
      <w:bodyDiv w:val="1"/>
      <w:marLeft w:val="0"/>
      <w:marRight w:val="0"/>
      <w:marTop w:val="0"/>
      <w:marBottom w:val="0"/>
      <w:divBdr>
        <w:top w:val="none" w:sz="0" w:space="0" w:color="auto"/>
        <w:left w:val="none" w:sz="0" w:space="0" w:color="auto"/>
        <w:bottom w:val="none" w:sz="0" w:space="0" w:color="auto"/>
        <w:right w:val="none" w:sz="0" w:space="0" w:color="auto"/>
      </w:divBdr>
    </w:div>
    <w:div w:id="119341598">
      <w:bodyDiv w:val="1"/>
      <w:marLeft w:val="0"/>
      <w:marRight w:val="0"/>
      <w:marTop w:val="0"/>
      <w:marBottom w:val="0"/>
      <w:divBdr>
        <w:top w:val="none" w:sz="0" w:space="0" w:color="auto"/>
        <w:left w:val="none" w:sz="0" w:space="0" w:color="auto"/>
        <w:bottom w:val="none" w:sz="0" w:space="0" w:color="auto"/>
        <w:right w:val="none" w:sz="0" w:space="0" w:color="auto"/>
      </w:divBdr>
    </w:div>
    <w:div w:id="119569780">
      <w:bodyDiv w:val="1"/>
      <w:marLeft w:val="0"/>
      <w:marRight w:val="0"/>
      <w:marTop w:val="0"/>
      <w:marBottom w:val="0"/>
      <w:divBdr>
        <w:top w:val="none" w:sz="0" w:space="0" w:color="auto"/>
        <w:left w:val="none" w:sz="0" w:space="0" w:color="auto"/>
        <w:bottom w:val="none" w:sz="0" w:space="0" w:color="auto"/>
        <w:right w:val="none" w:sz="0" w:space="0" w:color="auto"/>
      </w:divBdr>
    </w:div>
    <w:div w:id="119688805">
      <w:bodyDiv w:val="1"/>
      <w:marLeft w:val="0"/>
      <w:marRight w:val="0"/>
      <w:marTop w:val="0"/>
      <w:marBottom w:val="0"/>
      <w:divBdr>
        <w:top w:val="none" w:sz="0" w:space="0" w:color="auto"/>
        <w:left w:val="none" w:sz="0" w:space="0" w:color="auto"/>
        <w:bottom w:val="none" w:sz="0" w:space="0" w:color="auto"/>
        <w:right w:val="none" w:sz="0" w:space="0" w:color="auto"/>
      </w:divBdr>
    </w:div>
    <w:div w:id="120389679">
      <w:bodyDiv w:val="1"/>
      <w:marLeft w:val="0"/>
      <w:marRight w:val="0"/>
      <w:marTop w:val="0"/>
      <w:marBottom w:val="0"/>
      <w:divBdr>
        <w:top w:val="none" w:sz="0" w:space="0" w:color="auto"/>
        <w:left w:val="none" w:sz="0" w:space="0" w:color="auto"/>
        <w:bottom w:val="none" w:sz="0" w:space="0" w:color="auto"/>
        <w:right w:val="none" w:sz="0" w:space="0" w:color="auto"/>
      </w:divBdr>
    </w:div>
    <w:div w:id="120727242">
      <w:bodyDiv w:val="1"/>
      <w:marLeft w:val="0"/>
      <w:marRight w:val="0"/>
      <w:marTop w:val="0"/>
      <w:marBottom w:val="0"/>
      <w:divBdr>
        <w:top w:val="none" w:sz="0" w:space="0" w:color="auto"/>
        <w:left w:val="none" w:sz="0" w:space="0" w:color="auto"/>
        <w:bottom w:val="none" w:sz="0" w:space="0" w:color="auto"/>
        <w:right w:val="none" w:sz="0" w:space="0" w:color="auto"/>
      </w:divBdr>
    </w:div>
    <w:div w:id="121268199">
      <w:bodyDiv w:val="1"/>
      <w:marLeft w:val="0"/>
      <w:marRight w:val="0"/>
      <w:marTop w:val="0"/>
      <w:marBottom w:val="0"/>
      <w:divBdr>
        <w:top w:val="none" w:sz="0" w:space="0" w:color="auto"/>
        <w:left w:val="none" w:sz="0" w:space="0" w:color="auto"/>
        <w:bottom w:val="none" w:sz="0" w:space="0" w:color="auto"/>
        <w:right w:val="none" w:sz="0" w:space="0" w:color="auto"/>
      </w:divBdr>
    </w:div>
    <w:div w:id="122385427">
      <w:bodyDiv w:val="1"/>
      <w:marLeft w:val="0"/>
      <w:marRight w:val="0"/>
      <w:marTop w:val="0"/>
      <w:marBottom w:val="0"/>
      <w:divBdr>
        <w:top w:val="none" w:sz="0" w:space="0" w:color="auto"/>
        <w:left w:val="none" w:sz="0" w:space="0" w:color="auto"/>
        <w:bottom w:val="none" w:sz="0" w:space="0" w:color="auto"/>
        <w:right w:val="none" w:sz="0" w:space="0" w:color="auto"/>
      </w:divBdr>
    </w:div>
    <w:div w:id="122773296">
      <w:bodyDiv w:val="1"/>
      <w:marLeft w:val="0"/>
      <w:marRight w:val="0"/>
      <w:marTop w:val="0"/>
      <w:marBottom w:val="0"/>
      <w:divBdr>
        <w:top w:val="none" w:sz="0" w:space="0" w:color="auto"/>
        <w:left w:val="none" w:sz="0" w:space="0" w:color="auto"/>
        <w:bottom w:val="none" w:sz="0" w:space="0" w:color="auto"/>
        <w:right w:val="none" w:sz="0" w:space="0" w:color="auto"/>
      </w:divBdr>
    </w:div>
    <w:div w:id="125319027">
      <w:bodyDiv w:val="1"/>
      <w:marLeft w:val="0"/>
      <w:marRight w:val="0"/>
      <w:marTop w:val="0"/>
      <w:marBottom w:val="0"/>
      <w:divBdr>
        <w:top w:val="none" w:sz="0" w:space="0" w:color="auto"/>
        <w:left w:val="none" w:sz="0" w:space="0" w:color="auto"/>
        <w:bottom w:val="none" w:sz="0" w:space="0" w:color="auto"/>
        <w:right w:val="none" w:sz="0" w:space="0" w:color="auto"/>
      </w:divBdr>
    </w:div>
    <w:div w:id="125856812">
      <w:bodyDiv w:val="1"/>
      <w:marLeft w:val="0"/>
      <w:marRight w:val="0"/>
      <w:marTop w:val="0"/>
      <w:marBottom w:val="0"/>
      <w:divBdr>
        <w:top w:val="none" w:sz="0" w:space="0" w:color="auto"/>
        <w:left w:val="none" w:sz="0" w:space="0" w:color="auto"/>
        <w:bottom w:val="none" w:sz="0" w:space="0" w:color="auto"/>
        <w:right w:val="none" w:sz="0" w:space="0" w:color="auto"/>
      </w:divBdr>
    </w:div>
    <w:div w:id="126050232">
      <w:bodyDiv w:val="1"/>
      <w:marLeft w:val="0"/>
      <w:marRight w:val="0"/>
      <w:marTop w:val="0"/>
      <w:marBottom w:val="0"/>
      <w:divBdr>
        <w:top w:val="none" w:sz="0" w:space="0" w:color="auto"/>
        <w:left w:val="none" w:sz="0" w:space="0" w:color="auto"/>
        <w:bottom w:val="none" w:sz="0" w:space="0" w:color="auto"/>
        <w:right w:val="none" w:sz="0" w:space="0" w:color="auto"/>
      </w:divBdr>
    </w:div>
    <w:div w:id="126163099">
      <w:bodyDiv w:val="1"/>
      <w:marLeft w:val="0"/>
      <w:marRight w:val="0"/>
      <w:marTop w:val="0"/>
      <w:marBottom w:val="0"/>
      <w:divBdr>
        <w:top w:val="none" w:sz="0" w:space="0" w:color="auto"/>
        <w:left w:val="none" w:sz="0" w:space="0" w:color="auto"/>
        <w:bottom w:val="none" w:sz="0" w:space="0" w:color="auto"/>
        <w:right w:val="none" w:sz="0" w:space="0" w:color="auto"/>
      </w:divBdr>
    </w:div>
    <w:div w:id="126434449">
      <w:bodyDiv w:val="1"/>
      <w:marLeft w:val="0"/>
      <w:marRight w:val="0"/>
      <w:marTop w:val="0"/>
      <w:marBottom w:val="0"/>
      <w:divBdr>
        <w:top w:val="none" w:sz="0" w:space="0" w:color="auto"/>
        <w:left w:val="none" w:sz="0" w:space="0" w:color="auto"/>
        <w:bottom w:val="none" w:sz="0" w:space="0" w:color="auto"/>
        <w:right w:val="none" w:sz="0" w:space="0" w:color="auto"/>
      </w:divBdr>
    </w:div>
    <w:div w:id="127209730">
      <w:bodyDiv w:val="1"/>
      <w:marLeft w:val="0"/>
      <w:marRight w:val="0"/>
      <w:marTop w:val="0"/>
      <w:marBottom w:val="0"/>
      <w:divBdr>
        <w:top w:val="none" w:sz="0" w:space="0" w:color="auto"/>
        <w:left w:val="none" w:sz="0" w:space="0" w:color="auto"/>
        <w:bottom w:val="none" w:sz="0" w:space="0" w:color="auto"/>
        <w:right w:val="none" w:sz="0" w:space="0" w:color="auto"/>
      </w:divBdr>
    </w:div>
    <w:div w:id="127288204">
      <w:bodyDiv w:val="1"/>
      <w:marLeft w:val="0"/>
      <w:marRight w:val="0"/>
      <w:marTop w:val="0"/>
      <w:marBottom w:val="0"/>
      <w:divBdr>
        <w:top w:val="none" w:sz="0" w:space="0" w:color="auto"/>
        <w:left w:val="none" w:sz="0" w:space="0" w:color="auto"/>
        <w:bottom w:val="none" w:sz="0" w:space="0" w:color="auto"/>
        <w:right w:val="none" w:sz="0" w:space="0" w:color="auto"/>
      </w:divBdr>
    </w:div>
    <w:div w:id="127476389">
      <w:bodyDiv w:val="1"/>
      <w:marLeft w:val="0"/>
      <w:marRight w:val="0"/>
      <w:marTop w:val="0"/>
      <w:marBottom w:val="0"/>
      <w:divBdr>
        <w:top w:val="none" w:sz="0" w:space="0" w:color="auto"/>
        <w:left w:val="none" w:sz="0" w:space="0" w:color="auto"/>
        <w:bottom w:val="none" w:sz="0" w:space="0" w:color="auto"/>
        <w:right w:val="none" w:sz="0" w:space="0" w:color="auto"/>
      </w:divBdr>
    </w:div>
    <w:div w:id="127942268">
      <w:bodyDiv w:val="1"/>
      <w:marLeft w:val="0"/>
      <w:marRight w:val="0"/>
      <w:marTop w:val="0"/>
      <w:marBottom w:val="0"/>
      <w:divBdr>
        <w:top w:val="none" w:sz="0" w:space="0" w:color="auto"/>
        <w:left w:val="none" w:sz="0" w:space="0" w:color="auto"/>
        <w:bottom w:val="none" w:sz="0" w:space="0" w:color="auto"/>
        <w:right w:val="none" w:sz="0" w:space="0" w:color="auto"/>
      </w:divBdr>
    </w:div>
    <w:div w:id="128017441">
      <w:bodyDiv w:val="1"/>
      <w:marLeft w:val="0"/>
      <w:marRight w:val="0"/>
      <w:marTop w:val="0"/>
      <w:marBottom w:val="0"/>
      <w:divBdr>
        <w:top w:val="none" w:sz="0" w:space="0" w:color="auto"/>
        <w:left w:val="none" w:sz="0" w:space="0" w:color="auto"/>
        <w:bottom w:val="none" w:sz="0" w:space="0" w:color="auto"/>
        <w:right w:val="none" w:sz="0" w:space="0" w:color="auto"/>
      </w:divBdr>
    </w:div>
    <w:div w:id="128597513">
      <w:bodyDiv w:val="1"/>
      <w:marLeft w:val="0"/>
      <w:marRight w:val="0"/>
      <w:marTop w:val="0"/>
      <w:marBottom w:val="0"/>
      <w:divBdr>
        <w:top w:val="none" w:sz="0" w:space="0" w:color="auto"/>
        <w:left w:val="none" w:sz="0" w:space="0" w:color="auto"/>
        <w:bottom w:val="none" w:sz="0" w:space="0" w:color="auto"/>
        <w:right w:val="none" w:sz="0" w:space="0" w:color="auto"/>
      </w:divBdr>
    </w:div>
    <w:div w:id="128939990">
      <w:bodyDiv w:val="1"/>
      <w:marLeft w:val="0"/>
      <w:marRight w:val="0"/>
      <w:marTop w:val="0"/>
      <w:marBottom w:val="0"/>
      <w:divBdr>
        <w:top w:val="none" w:sz="0" w:space="0" w:color="auto"/>
        <w:left w:val="none" w:sz="0" w:space="0" w:color="auto"/>
        <w:bottom w:val="none" w:sz="0" w:space="0" w:color="auto"/>
        <w:right w:val="none" w:sz="0" w:space="0" w:color="auto"/>
      </w:divBdr>
    </w:div>
    <w:div w:id="129976375">
      <w:bodyDiv w:val="1"/>
      <w:marLeft w:val="0"/>
      <w:marRight w:val="0"/>
      <w:marTop w:val="0"/>
      <w:marBottom w:val="0"/>
      <w:divBdr>
        <w:top w:val="none" w:sz="0" w:space="0" w:color="auto"/>
        <w:left w:val="none" w:sz="0" w:space="0" w:color="auto"/>
        <w:bottom w:val="none" w:sz="0" w:space="0" w:color="auto"/>
        <w:right w:val="none" w:sz="0" w:space="0" w:color="auto"/>
      </w:divBdr>
    </w:div>
    <w:div w:id="130248657">
      <w:bodyDiv w:val="1"/>
      <w:marLeft w:val="0"/>
      <w:marRight w:val="0"/>
      <w:marTop w:val="0"/>
      <w:marBottom w:val="0"/>
      <w:divBdr>
        <w:top w:val="none" w:sz="0" w:space="0" w:color="auto"/>
        <w:left w:val="none" w:sz="0" w:space="0" w:color="auto"/>
        <w:bottom w:val="none" w:sz="0" w:space="0" w:color="auto"/>
        <w:right w:val="none" w:sz="0" w:space="0" w:color="auto"/>
      </w:divBdr>
    </w:div>
    <w:div w:id="130293327">
      <w:bodyDiv w:val="1"/>
      <w:marLeft w:val="0"/>
      <w:marRight w:val="0"/>
      <w:marTop w:val="0"/>
      <w:marBottom w:val="0"/>
      <w:divBdr>
        <w:top w:val="none" w:sz="0" w:space="0" w:color="auto"/>
        <w:left w:val="none" w:sz="0" w:space="0" w:color="auto"/>
        <w:bottom w:val="none" w:sz="0" w:space="0" w:color="auto"/>
        <w:right w:val="none" w:sz="0" w:space="0" w:color="auto"/>
      </w:divBdr>
    </w:div>
    <w:div w:id="130950451">
      <w:bodyDiv w:val="1"/>
      <w:marLeft w:val="0"/>
      <w:marRight w:val="0"/>
      <w:marTop w:val="0"/>
      <w:marBottom w:val="0"/>
      <w:divBdr>
        <w:top w:val="none" w:sz="0" w:space="0" w:color="auto"/>
        <w:left w:val="none" w:sz="0" w:space="0" w:color="auto"/>
        <w:bottom w:val="none" w:sz="0" w:space="0" w:color="auto"/>
        <w:right w:val="none" w:sz="0" w:space="0" w:color="auto"/>
      </w:divBdr>
    </w:div>
    <w:div w:id="131365284">
      <w:bodyDiv w:val="1"/>
      <w:marLeft w:val="0"/>
      <w:marRight w:val="0"/>
      <w:marTop w:val="0"/>
      <w:marBottom w:val="0"/>
      <w:divBdr>
        <w:top w:val="none" w:sz="0" w:space="0" w:color="auto"/>
        <w:left w:val="none" w:sz="0" w:space="0" w:color="auto"/>
        <w:bottom w:val="none" w:sz="0" w:space="0" w:color="auto"/>
        <w:right w:val="none" w:sz="0" w:space="0" w:color="auto"/>
      </w:divBdr>
    </w:div>
    <w:div w:id="131795638">
      <w:bodyDiv w:val="1"/>
      <w:marLeft w:val="0"/>
      <w:marRight w:val="0"/>
      <w:marTop w:val="0"/>
      <w:marBottom w:val="0"/>
      <w:divBdr>
        <w:top w:val="none" w:sz="0" w:space="0" w:color="auto"/>
        <w:left w:val="none" w:sz="0" w:space="0" w:color="auto"/>
        <w:bottom w:val="none" w:sz="0" w:space="0" w:color="auto"/>
        <w:right w:val="none" w:sz="0" w:space="0" w:color="auto"/>
      </w:divBdr>
    </w:div>
    <w:div w:id="132066293">
      <w:bodyDiv w:val="1"/>
      <w:marLeft w:val="0"/>
      <w:marRight w:val="0"/>
      <w:marTop w:val="0"/>
      <w:marBottom w:val="0"/>
      <w:divBdr>
        <w:top w:val="none" w:sz="0" w:space="0" w:color="auto"/>
        <w:left w:val="none" w:sz="0" w:space="0" w:color="auto"/>
        <w:bottom w:val="none" w:sz="0" w:space="0" w:color="auto"/>
        <w:right w:val="none" w:sz="0" w:space="0" w:color="auto"/>
      </w:divBdr>
    </w:div>
    <w:div w:id="132187393">
      <w:bodyDiv w:val="1"/>
      <w:marLeft w:val="0"/>
      <w:marRight w:val="0"/>
      <w:marTop w:val="0"/>
      <w:marBottom w:val="0"/>
      <w:divBdr>
        <w:top w:val="none" w:sz="0" w:space="0" w:color="auto"/>
        <w:left w:val="none" w:sz="0" w:space="0" w:color="auto"/>
        <w:bottom w:val="none" w:sz="0" w:space="0" w:color="auto"/>
        <w:right w:val="none" w:sz="0" w:space="0" w:color="auto"/>
      </w:divBdr>
    </w:div>
    <w:div w:id="132338406">
      <w:bodyDiv w:val="1"/>
      <w:marLeft w:val="0"/>
      <w:marRight w:val="0"/>
      <w:marTop w:val="0"/>
      <w:marBottom w:val="0"/>
      <w:divBdr>
        <w:top w:val="none" w:sz="0" w:space="0" w:color="auto"/>
        <w:left w:val="none" w:sz="0" w:space="0" w:color="auto"/>
        <w:bottom w:val="none" w:sz="0" w:space="0" w:color="auto"/>
        <w:right w:val="none" w:sz="0" w:space="0" w:color="auto"/>
      </w:divBdr>
    </w:div>
    <w:div w:id="132606706">
      <w:bodyDiv w:val="1"/>
      <w:marLeft w:val="0"/>
      <w:marRight w:val="0"/>
      <w:marTop w:val="0"/>
      <w:marBottom w:val="0"/>
      <w:divBdr>
        <w:top w:val="none" w:sz="0" w:space="0" w:color="auto"/>
        <w:left w:val="none" w:sz="0" w:space="0" w:color="auto"/>
        <w:bottom w:val="none" w:sz="0" w:space="0" w:color="auto"/>
        <w:right w:val="none" w:sz="0" w:space="0" w:color="auto"/>
      </w:divBdr>
    </w:div>
    <w:div w:id="132874208">
      <w:bodyDiv w:val="1"/>
      <w:marLeft w:val="0"/>
      <w:marRight w:val="0"/>
      <w:marTop w:val="0"/>
      <w:marBottom w:val="0"/>
      <w:divBdr>
        <w:top w:val="none" w:sz="0" w:space="0" w:color="auto"/>
        <w:left w:val="none" w:sz="0" w:space="0" w:color="auto"/>
        <w:bottom w:val="none" w:sz="0" w:space="0" w:color="auto"/>
        <w:right w:val="none" w:sz="0" w:space="0" w:color="auto"/>
      </w:divBdr>
    </w:div>
    <w:div w:id="133303289">
      <w:bodyDiv w:val="1"/>
      <w:marLeft w:val="0"/>
      <w:marRight w:val="0"/>
      <w:marTop w:val="0"/>
      <w:marBottom w:val="0"/>
      <w:divBdr>
        <w:top w:val="none" w:sz="0" w:space="0" w:color="auto"/>
        <w:left w:val="none" w:sz="0" w:space="0" w:color="auto"/>
        <w:bottom w:val="none" w:sz="0" w:space="0" w:color="auto"/>
        <w:right w:val="none" w:sz="0" w:space="0" w:color="auto"/>
      </w:divBdr>
    </w:div>
    <w:div w:id="133373911">
      <w:bodyDiv w:val="1"/>
      <w:marLeft w:val="0"/>
      <w:marRight w:val="0"/>
      <w:marTop w:val="0"/>
      <w:marBottom w:val="0"/>
      <w:divBdr>
        <w:top w:val="none" w:sz="0" w:space="0" w:color="auto"/>
        <w:left w:val="none" w:sz="0" w:space="0" w:color="auto"/>
        <w:bottom w:val="none" w:sz="0" w:space="0" w:color="auto"/>
        <w:right w:val="none" w:sz="0" w:space="0" w:color="auto"/>
      </w:divBdr>
    </w:div>
    <w:div w:id="133646367">
      <w:bodyDiv w:val="1"/>
      <w:marLeft w:val="0"/>
      <w:marRight w:val="0"/>
      <w:marTop w:val="0"/>
      <w:marBottom w:val="0"/>
      <w:divBdr>
        <w:top w:val="none" w:sz="0" w:space="0" w:color="auto"/>
        <w:left w:val="none" w:sz="0" w:space="0" w:color="auto"/>
        <w:bottom w:val="none" w:sz="0" w:space="0" w:color="auto"/>
        <w:right w:val="none" w:sz="0" w:space="0" w:color="auto"/>
      </w:divBdr>
    </w:div>
    <w:div w:id="133835982">
      <w:bodyDiv w:val="1"/>
      <w:marLeft w:val="0"/>
      <w:marRight w:val="0"/>
      <w:marTop w:val="0"/>
      <w:marBottom w:val="0"/>
      <w:divBdr>
        <w:top w:val="none" w:sz="0" w:space="0" w:color="auto"/>
        <w:left w:val="none" w:sz="0" w:space="0" w:color="auto"/>
        <w:bottom w:val="none" w:sz="0" w:space="0" w:color="auto"/>
        <w:right w:val="none" w:sz="0" w:space="0" w:color="auto"/>
      </w:divBdr>
    </w:div>
    <w:div w:id="134181849">
      <w:bodyDiv w:val="1"/>
      <w:marLeft w:val="0"/>
      <w:marRight w:val="0"/>
      <w:marTop w:val="0"/>
      <w:marBottom w:val="0"/>
      <w:divBdr>
        <w:top w:val="none" w:sz="0" w:space="0" w:color="auto"/>
        <w:left w:val="none" w:sz="0" w:space="0" w:color="auto"/>
        <w:bottom w:val="none" w:sz="0" w:space="0" w:color="auto"/>
        <w:right w:val="none" w:sz="0" w:space="0" w:color="auto"/>
      </w:divBdr>
    </w:div>
    <w:div w:id="135532607">
      <w:bodyDiv w:val="1"/>
      <w:marLeft w:val="0"/>
      <w:marRight w:val="0"/>
      <w:marTop w:val="0"/>
      <w:marBottom w:val="0"/>
      <w:divBdr>
        <w:top w:val="none" w:sz="0" w:space="0" w:color="auto"/>
        <w:left w:val="none" w:sz="0" w:space="0" w:color="auto"/>
        <w:bottom w:val="none" w:sz="0" w:space="0" w:color="auto"/>
        <w:right w:val="none" w:sz="0" w:space="0" w:color="auto"/>
      </w:divBdr>
    </w:div>
    <w:div w:id="135757724">
      <w:bodyDiv w:val="1"/>
      <w:marLeft w:val="0"/>
      <w:marRight w:val="0"/>
      <w:marTop w:val="0"/>
      <w:marBottom w:val="0"/>
      <w:divBdr>
        <w:top w:val="none" w:sz="0" w:space="0" w:color="auto"/>
        <w:left w:val="none" w:sz="0" w:space="0" w:color="auto"/>
        <w:bottom w:val="none" w:sz="0" w:space="0" w:color="auto"/>
        <w:right w:val="none" w:sz="0" w:space="0" w:color="auto"/>
      </w:divBdr>
    </w:div>
    <w:div w:id="136534422">
      <w:bodyDiv w:val="1"/>
      <w:marLeft w:val="0"/>
      <w:marRight w:val="0"/>
      <w:marTop w:val="0"/>
      <w:marBottom w:val="0"/>
      <w:divBdr>
        <w:top w:val="none" w:sz="0" w:space="0" w:color="auto"/>
        <w:left w:val="none" w:sz="0" w:space="0" w:color="auto"/>
        <w:bottom w:val="none" w:sz="0" w:space="0" w:color="auto"/>
        <w:right w:val="none" w:sz="0" w:space="0" w:color="auto"/>
      </w:divBdr>
    </w:div>
    <w:div w:id="137455055">
      <w:bodyDiv w:val="1"/>
      <w:marLeft w:val="0"/>
      <w:marRight w:val="0"/>
      <w:marTop w:val="0"/>
      <w:marBottom w:val="0"/>
      <w:divBdr>
        <w:top w:val="none" w:sz="0" w:space="0" w:color="auto"/>
        <w:left w:val="none" w:sz="0" w:space="0" w:color="auto"/>
        <w:bottom w:val="none" w:sz="0" w:space="0" w:color="auto"/>
        <w:right w:val="none" w:sz="0" w:space="0" w:color="auto"/>
      </w:divBdr>
    </w:div>
    <w:div w:id="138692254">
      <w:bodyDiv w:val="1"/>
      <w:marLeft w:val="0"/>
      <w:marRight w:val="0"/>
      <w:marTop w:val="0"/>
      <w:marBottom w:val="0"/>
      <w:divBdr>
        <w:top w:val="none" w:sz="0" w:space="0" w:color="auto"/>
        <w:left w:val="none" w:sz="0" w:space="0" w:color="auto"/>
        <w:bottom w:val="none" w:sz="0" w:space="0" w:color="auto"/>
        <w:right w:val="none" w:sz="0" w:space="0" w:color="auto"/>
      </w:divBdr>
    </w:div>
    <w:div w:id="139202294">
      <w:bodyDiv w:val="1"/>
      <w:marLeft w:val="0"/>
      <w:marRight w:val="0"/>
      <w:marTop w:val="0"/>
      <w:marBottom w:val="0"/>
      <w:divBdr>
        <w:top w:val="none" w:sz="0" w:space="0" w:color="auto"/>
        <w:left w:val="none" w:sz="0" w:space="0" w:color="auto"/>
        <w:bottom w:val="none" w:sz="0" w:space="0" w:color="auto"/>
        <w:right w:val="none" w:sz="0" w:space="0" w:color="auto"/>
      </w:divBdr>
    </w:div>
    <w:div w:id="139274469">
      <w:bodyDiv w:val="1"/>
      <w:marLeft w:val="0"/>
      <w:marRight w:val="0"/>
      <w:marTop w:val="0"/>
      <w:marBottom w:val="0"/>
      <w:divBdr>
        <w:top w:val="none" w:sz="0" w:space="0" w:color="auto"/>
        <w:left w:val="none" w:sz="0" w:space="0" w:color="auto"/>
        <w:bottom w:val="none" w:sz="0" w:space="0" w:color="auto"/>
        <w:right w:val="none" w:sz="0" w:space="0" w:color="auto"/>
      </w:divBdr>
    </w:div>
    <w:div w:id="139811606">
      <w:bodyDiv w:val="1"/>
      <w:marLeft w:val="0"/>
      <w:marRight w:val="0"/>
      <w:marTop w:val="0"/>
      <w:marBottom w:val="0"/>
      <w:divBdr>
        <w:top w:val="none" w:sz="0" w:space="0" w:color="auto"/>
        <w:left w:val="none" w:sz="0" w:space="0" w:color="auto"/>
        <w:bottom w:val="none" w:sz="0" w:space="0" w:color="auto"/>
        <w:right w:val="none" w:sz="0" w:space="0" w:color="auto"/>
      </w:divBdr>
    </w:div>
    <w:div w:id="139853894">
      <w:bodyDiv w:val="1"/>
      <w:marLeft w:val="0"/>
      <w:marRight w:val="0"/>
      <w:marTop w:val="0"/>
      <w:marBottom w:val="0"/>
      <w:divBdr>
        <w:top w:val="none" w:sz="0" w:space="0" w:color="auto"/>
        <w:left w:val="none" w:sz="0" w:space="0" w:color="auto"/>
        <w:bottom w:val="none" w:sz="0" w:space="0" w:color="auto"/>
        <w:right w:val="none" w:sz="0" w:space="0" w:color="auto"/>
      </w:divBdr>
    </w:div>
    <w:div w:id="140196058">
      <w:bodyDiv w:val="1"/>
      <w:marLeft w:val="0"/>
      <w:marRight w:val="0"/>
      <w:marTop w:val="0"/>
      <w:marBottom w:val="0"/>
      <w:divBdr>
        <w:top w:val="none" w:sz="0" w:space="0" w:color="auto"/>
        <w:left w:val="none" w:sz="0" w:space="0" w:color="auto"/>
        <w:bottom w:val="none" w:sz="0" w:space="0" w:color="auto"/>
        <w:right w:val="none" w:sz="0" w:space="0" w:color="auto"/>
      </w:divBdr>
    </w:div>
    <w:div w:id="140197145">
      <w:bodyDiv w:val="1"/>
      <w:marLeft w:val="0"/>
      <w:marRight w:val="0"/>
      <w:marTop w:val="0"/>
      <w:marBottom w:val="0"/>
      <w:divBdr>
        <w:top w:val="none" w:sz="0" w:space="0" w:color="auto"/>
        <w:left w:val="none" w:sz="0" w:space="0" w:color="auto"/>
        <w:bottom w:val="none" w:sz="0" w:space="0" w:color="auto"/>
        <w:right w:val="none" w:sz="0" w:space="0" w:color="auto"/>
      </w:divBdr>
    </w:div>
    <w:div w:id="141117835">
      <w:bodyDiv w:val="1"/>
      <w:marLeft w:val="0"/>
      <w:marRight w:val="0"/>
      <w:marTop w:val="0"/>
      <w:marBottom w:val="0"/>
      <w:divBdr>
        <w:top w:val="none" w:sz="0" w:space="0" w:color="auto"/>
        <w:left w:val="none" w:sz="0" w:space="0" w:color="auto"/>
        <w:bottom w:val="none" w:sz="0" w:space="0" w:color="auto"/>
        <w:right w:val="none" w:sz="0" w:space="0" w:color="auto"/>
      </w:divBdr>
    </w:div>
    <w:div w:id="142622721">
      <w:bodyDiv w:val="1"/>
      <w:marLeft w:val="0"/>
      <w:marRight w:val="0"/>
      <w:marTop w:val="0"/>
      <w:marBottom w:val="0"/>
      <w:divBdr>
        <w:top w:val="none" w:sz="0" w:space="0" w:color="auto"/>
        <w:left w:val="none" w:sz="0" w:space="0" w:color="auto"/>
        <w:bottom w:val="none" w:sz="0" w:space="0" w:color="auto"/>
        <w:right w:val="none" w:sz="0" w:space="0" w:color="auto"/>
      </w:divBdr>
    </w:div>
    <w:div w:id="143398223">
      <w:bodyDiv w:val="1"/>
      <w:marLeft w:val="0"/>
      <w:marRight w:val="0"/>
      <w:marTop w:val="0"/>
      <w:marBottom w:val="0"/>
      <w:divBdr>
        <w:top w:val="none" w:sz="0" w:space="0" w:color="auto"/>
        <w:left w:val="none" w:sz="0" w:space="0" w:color="auto"/>
        <w:bottom w:val="none" w:sz="0" w:space="0" w:color="auto"/>
        <w:right w:val="none" w:sz="0" w:space="0" w:color="auto"/>
      </w:divBdr>
    </w:div>
    <w:div w:id="143544521">
      <w:bodyDiv w:val="1"/>
      <w:marLeft w:val="0"/>
      <w:marRight w:val="0"/>
      <w:marTop w:val="0"/>
      <w:marBottom w:val="0"/>
      <w:divBdr>
        <w:top w:val="none" w:sz="0" w:space="0" w:color="auto"/>
        <w:left w:val="none" w:sz="0" w:space="0" w:color="auto"/>
        <w:bottom w:val="none" w:sz="0" w:space="0" w:color="auto"/>
        <w:right w:val="none" w:sz="0" w:space="0" w:color="auto"/>
      </w:divBdr>
    </w:div>
    <w:div w:id="143813758">
      <w:bodyDiv w:val="1"/>
      <w:marLeft w:val="0"/>
      <w:marRight w:val="0"/>
      <w:marTop w:val="0"/>
      <w:marBottom w:val="0"/>
      <w:divBdr>
        <w:top w:val="none" w:sz="0" w:space="0" w:color="auto"/>
        <w:left w:val="none" w:sz="0" w:space="0" w:color="auto"/>
        <w:bottom w:val="none" w:sz="0" w:space="0" w:color="auto"/>
        <w:right w:val="none" w:sz="0" w:space="0" w:color="auto"/>
      </w:divBdr>
    </w:div>
    <w:div w:id="144127124">
      <w:bodyDiv w:val="1"/>
      <w:marLeft w:val="0"/>
      <w:marRight w:val="0"/>
      <w:marTop w:val="0"/>
      <w:marBottom w:val="0"/>
      <w:divBdr>
        <w:top w:val="none" w:sz="0" w:space="0" w:color="auto"/>
        <w:left w:val="none" w:sz="0" w:space="0" w:color="auto"/>
        <w:bottom w:val="none" w:sz="0" w:space="0" w:color="auto"/>
        <w:right w:val="none" w:sz="0" w:space="0" w:color="auto"/>
      </w:divBdr>
    </w:div>
    <w:div w:id="144323626">
      <w:bodyDiv w:val="1"/>
      <w:marLeft w:val="0"/>
      <w:marRight w:val="0"/>
      <w:marTop w:val="0"/>
      <w:marBottom w:val="0"/>
      <w:divBdr>
        <w:top w:val="none" w:sz="0" w:space="0" w:color="auto"/>
        <w:left w:val="none" w:sz="0" w:space="0" w:color="auto"/>
        <w:bottom w:val="none" w:sz="0" w:space="0" w:color="auto"/>
        <w:right w:val="none" w:sz="0" w:space="0" w:color="auto"/>
      </w:divBdr>
    </w:div>
    <w:div w:id="145513986">
      <w:bodyDiv w:val="1"/>
      <w:marLeft w:val="0"/>
      <w:marRight w:val="0"/>
      <w:marTop w:val="0"/>
      <w:marBottom w:val="0"/>
      <w:divBdr>
        <w:top w:val="none" w:sz="0" w:space="0" w:color="auto"/>
        <w:left w:val="none" w:sz="0" w:space="0" w:color="auto"/>
        <w:bottom w:val="none" w:sz="0" w:space="0" w:color="auto"/>
        <w:right w:val="none" w:sz="0" w:space="0" w:color="auto"/>
      </w:divBdr>
    </w:div>
    <w:div w:id="146553351">
      <w:bodyDiv w:val="1"/>
      <w:marLeft w:val="0"/>
      <w:marRight w:val="0"/>
      <w:marTop w:val="0"/>
      <w:marBottom w:val="0"/>
      <w:divBdr>
        <w:top w:val="none" w:sz="0" w:space="0" w:color="auto"/>
        <w:left w:val="none" w:sz="0" w:space="0" w:color="auto"/>
        <w:bottom w:val="none" w:sz="0" w:space="0" w:color="auto"/>
        <w:right w:val="none" w:sz="0" w:space="0" w:color="auto"/>
      </w:divBdr>
    </w:div>
    <w:div w:id="146749608">
      <w:bodyDiv w:val="1"/>
      <w:marLeft w:val="0"/>
      <w:marRight w:val="0"/>
      <w:marTop w:val="0"/>
      <w:marBottom w:val="0"/>
      <w:divBdr>
        <w:top w:val="none" w:sz="0" w:space="0" w:color="auto"/>
        <w:left w:val="none" w:sz="0" w:space="0" w:color="auto"/>
        <w:bottom w:val="none" w:sz="0" w:space="0" w:color="auto"/>
        <w:right w:val="none" w:sz="0" w:space="0" w:color="auto"/>
      </w:divBdr>
    </w:div>
    <w:div w:id="146823769">
      <w:bodyDiv w:val="1"/>
      <w:marLeft w:val="0"/>
      <w:marRight w:val="0"/>
      <w:marTop w:val="0"/>
      <w:marBottom w:val="0"/>
      <w:divBdr>
        <w:top w:val="none" w:sz="0" w:space="0" w:color="auto"/>
        <w:left w:val="none" w:sz="0" w:space="0" w:color="auto"/>
        <w:bottom w:val="none" w:sz="0" w:space="0" w:color="auto"/>
        <w:right w:val="none" w:sz="0" w:space="0" w:color="auto"/>
      </w:divBdr>
    </w:div>
    <w:div w:id="147134936">
      <w:bodyDiv w:val="1"/>
      <w:marLeft w:val="0"/>
      <w:marRight w:val="0"/>
      <w:marTop w:val="0"/>
      <w:marBottom w:val="0"/>
      <w:divBdr>
        <w:top w:val="none" w:sz="0" w:space="0" w:color="auto"/>
        <w:left w:val="none" w:sz="0" w:space="0" w:color="auto"/>
        <w:bottom w:val="none" w:sz="0" w:space="0" w:color="auto"/>
        <w:right w:val="none" w:sz="0" w:space="0" w:color="auto"/>
      </w:divBdr>
    </w:div>
    <w:div w:id="147527211">
      <w:bodyDiv w:val="1"/>
      <w:marLeft w:val="0"/>
      <w:marRight w:val="0"/>
      <w:marTop w:val="0"/>
      <w:marBottom w:val="0"/>
      <w:divBdr>
        <w:top w:val="none" w:sz="0" w:space="0" w:color="auto"/>
        <w:left w:val="none" w:sz="0" w:space="0" w:color="auto"/>
        <w:bottom w:val="none" w:sz="0" w:space="0" w:color="auto"/>
        <w:right w:val="none" w:sz="0" w:space="0" w:color="auto"/>
      </w:divBdr>
    </w:div>
    <w:div w:id="147527419">
      <w:bodyDiv w:val="1"/>
      <w:marLeft w:val="0"/>
      <w:marRight w:val="0"/>
      <w:marTop w:val="0"/>
      <w:marBottom w:val="0"/>
      <w:divBdr>
        <w:top w:val="none" w:sz="0" w:space="0" w:color="auto"/>
        <w:left w:val="none" w:sz="0" w:space="0" w:color="auto"/>
        <w:bottom w:val="none" w:sz="0" w:space="0" w:color="auto"/>
        <w:right w:val="none" w:sz="0" w:space="0" w:color="auto"/>
      </w:divBdr>
    </w:div>
    <w:div w:id="147600917">
      <w:bodyDiv w:val="1"/>
      <w:marLeft w:val="0"/>
      <w:marRight w:val="0"/>
      <w:marTop w:val="0"/>
      <w:marBottom w:val="0"/>
      <w:divBdr>
        <w:top w:val="none" w:sz="0" w:space="0" w:color="auto"/>
        <w:left w:val="none" w:sz="0" w:space="0" w:color="auto"/>
        <w:bottom w:val="none" w:sz="0" w:space="0" w:color="auto"/>
        <w:right w:val="none" w:sz="0" w:space="0" w:color="auto"/>
      </w:divBdr>
    </w:div>
    <w:div w:id="147938692">
      <w:bodyDiv w:val="1"/>
      <w:marLeft w:val="0"/>
      <w:marRight w:val="0"/>
      <w:marTop w:val="0"/>
      <w:marBottom w:val="0"/>
      <w:divBdr>
        <w:top w:val="none" w:sz="0" w:space="0" w:color="auto"/>
        <w:left w:val="none" w:sz="0" w:space="0" w:color="auto"/>
        <w:bottom w:val="none" w:sz="0" w:space="0" w:color="auto"/>
        <w:right w:val="none" w:sz="0" w:space="0" w:color="auto"/>
      </w:divBdr>
    </w:div>
    <w:div w:id="149030901">
      <w:bodyDiv w:val="1"/>
      <w:marLeft w:val="0"/>
      <w:marRight w:val="0"/>
      <w:marTop w:val="0"/>
      <w:marBottom w:val="0"/>
      <w:divBdr>
        <w:top w:val="none" w:sz="0" w:space="0" w:color="auto"/>
        <w:left w:val="none" w:sz="0" w:space="0" w:color="auto"/>
        <w:bottom w:val="none" w:sz="0" w:space="0" w:color="auto"/>
        <w:right w:val="none" w:sz="0" w:space="0" w:color="auto"/>
      </w:divBdr>
    </w:div>
    <w:div w:id="149061407">
      <w:bodyDiv w:val="1"/>
      <w:marLeft w:val="0"/>
      <w:marRight w:val="0"/>
      <w:marTop w:val="0"/>
      <w:marBottom w:val="0"/>
      <w:divBdr>
        <w:top w:val="none" w:sz="0" w:space="0" w:color="auto"/>
        <w:left w:val="none" w:sz="0" w:space="0" w:color="auto"/>
        <w:bottom w:val="none" w:sz="0" w:space="0" w:color="auto"/>
        <w:right w:val="none" w:sz="0" w:space="0" w:color="auto"/>
      </w:divBdr>
    </w:div>
    <w:div w:id="149251888">
      <w:bodyDiv w:val="1"/>
      <w:marLeft w:val="0"/>
      <w:marRight w:val="0"/>
      <w:marTop w:val="0"/>
      <w:marBottom w:val="0"/>
      <w:divBdr>
        <w:top w:val="none" w:sz="0" w:space="0" w:color="auto"/>
        <w:left w:val="none" w:sz="0" w:space="0" w:color="auto"/>
        <w:bottom w:val="none" w:sz="0" w:space="0" w:color="auto"/>
        <w:right w:val="none" w:sz="0" w:space="0" w:color="auto"/>
      </w:divBdr>
    </w:div>
    <w:div w:id="149711229">
      <w:bodyDiv w:val="1"/>
      <w:marLeft w:val="0"/>
      <w:marRight w:val="0"/>
      <w:marTop w:val="0"/>
      <w:marBottom w:val="0"/>
      <w:divBdr>
        <w:top w:val="none" w:sz="0" w:space="0" w:color="auto"/>
        <w:left w:val="none" w:sz="0" w:space="0" w:color="auto"/>
        <w:bottom w:val="none" w:sz="0" w:space="0" w:color="auto"/>
        <w:right w:val="none" w:sz="0" w:space="0" w:color="auto"/>
      </w:divBdr>
    </w:div>
    <w:div w:id="150754563">
      <w:bodyDiv w:val="1"/>
      <w:marLeft w:val="0"/>
      <w:marRight w:val="0"/>
      <w:marTop w:val="0"/>
      <w:marBottom w:val="0"/>
      <w:divBdr>
        <w:top w:val="none" w:sz="0" w:space="0" w:color="auto"/>
        <w:left w:val="none" w:sz="0" w:space="0" w:color="auto"/>
        <w:bottom w:val="none" w:sz="0" w:space="0" w:color="auto"/>
        <w:right w:val="none" w:sz="0" w:space="0" w:color="auto"/>
      </w:divBdr>
    </w:div>
    <w:div w:id="151334767">
      <w:bodyDiv w:val="1"/>
      <w:marLeft w:val="0"/>
      <w:marRight w:val="0"/>
      <w:marTop w:val="0"/>
      <w:marBottom w:val="0"/>
      <w:divBdr>
        <w:top w:val="none" w:sz="0" w:space="0" w:color="auto"/>
        <w:left w:val="none" w:sz="0" w:space="0" w:color="auto"/>
        <w:bottom w:val="none" w:sz="0" w:space="0" w:color="auto"/>
        <w:right w:val="none" w:sz="0" w:space="0" w:color="auto"/>
      </w:divBdr>
    </w:div>
    <w:div w:id="151801194">
      <w:bodyDiv w:val="1"/>
      <w:marLeft w:val="0"/>
      <w:marRight w:val="0"/>
      <w:marTop w:val="0"/>
      <w:marBottom w:val="0"/>
      <w:divBdr>
        <w:top w:val="none" w:sz="0" w:space="0" w:color="auto"/>
        <w:left w:val="none" w:sz="0" w:space="0" w:color="auto"/>
        <w:bottom w:val="none" w:sz="0" w:space="0" w:color="auto"/>
        <w:right w:val="none" w:sz="0" w:space="0" w:color="auto"/>
      </w:divBdr>
    </w:div>
    <w:div w:id="152137502">
      <w:bodyDiv w:val="1"/>
      <w:marLeft w:val="0"/>
      <w:marRight w:val="0"/>
      <w:marTop w:val="0"/>
      <w:marBottom w:val="0"/>
      <w:divBdr>
        <w:top w:val="none" w:sz="0" w:space="0" w:color="auto"/>
        <w:left w:val="none" w:sz="0" w:space="0" w:color="auto"/>
        <w:bottom w:val="none" w:sz="0" w:space="0" w:color="auto"/>
        <w:right w:val="none" w:sz="0" w:space="0" w:color="auto"/>
      </w:divBdr>
    </w:div>
    <w:div w:id="152843089">
      <w:bodyDiv w:val="1"/>
      <w:marLeft w:val="0"/>
      <w:marRight w:val="0"/>
      <w:marTop w:val="0"/>
      <w:marBottom w:val="0"/>
      <w:divBdr>
        <w:top w:val="none" w:sz="0" w:space="0" w:color="auto"/>
        <w:left w:val="none" w:sz="0" w:space="0" w:color="auto"/>
        <w:bottom w:val="none" w:sz="0" w:space="0" w:color="auto"/>
        <w:right w:val="none" w:sz="0" w:space="0" w:color="auto"/>
      </w:divBdr>
    </w:div>
    <w:div w:id="153954145">
      <w:bodyDiv w:val="1"/>
      <w:marLeft w:val="0"/>
      <w:marRight w:val="0"/>
      <w:marTop w:val="0"/>
      <w:marBottom w:val="0"/>
      <w:divBdr>
        <w:top w:val="none" w:sz="0" w:space="0" w:color="auto"/>
        <w:left w:val="none" w:sz="0" w:space="0" w:color="auto"/>
        <w:bottom w:val="none" w:sz="0" w:space="0" w:color="auto"/>
        <w:right w:val="none" w:sz="0" w:space="0" w:color="auto"/>
      </w:divBdr>
    </w:div>
    <w:div w:id="154417841">
      <w:bodyDiv w:val="1"/>
      <w:marLeft w:val="0"/>
      <w:marRight w:val="0"/>
      <w:marTop w:val="0"/>
      <w:marBottom w:val="0"/>
      <w:divBdr>
        <w:top w:val="none" w:sz="0" w:space="0" w:color="auto"/>
        <w:left w:val="none" w:sz="0" w:space="0" w:color="auto"/>
        <w:bottom w:val="none" w:sz="0" w:space="0" w:color="auto"/>
        <w:right w:val="none" w:sz="0" w:space="0" w:color="auto"/>
      </w:divBdr>
    </w:div>
    <w:div w:id="154760979">
      <w:bodyDiv w:val="1"/>
      <w:marLeft w:val="0"/>
      <w:marRight w:val="0"/>
      <w:marTop w:val="0"/>
      <w:marBottom w:val="0"/>
      <w:divBdr>
        <w:top w:val="none" w:sz="0" w:space="0" w:color="auto"/>
        <w:left w:val="none" w:sz="0" w:space="0" w:color="auto"/>
        <w:bottom w:val="none" w:sz="0" w:space="0" w:color="auto"/>
        <w:right w:val="none" w:sz="0" w:space="0" w:color="auto"/>
      </w:divBdr>
    </w:div>
    <w:div w:id="154810345">
      <w:bodyDiv w:val="1"/>
      <w:marLeft w:val="0"/>
      <w:marRight w:val="0"/>
      <w:marTop w:val="0"/>
      <w:marBottom w:val="0"/>
      <w:divBdr>
        <w:top w:val="none" w:sz="0" w:space="0" w:color="auto"/>
        <w:left w:val="none" w:sz="0" w:space="0" w:color="auto"/>
        <w:bottom w:val="none" w:sz="0" w:space="0" w:color="auto"/>
        <w:right w:val="none" w:sz="0" w:space="0" w:color="auto"/>
      </w:divBdr>
    </w:div>
    <w:div w:id="155152872">
      <w:bodyDiv w:val="1"/>
      <w:marLeft w:val="0"/>
      <w:marRight w:val="0"/>
      <w:marTop w:val="0"/>
      <w:marBottom w:val="0"/>
      <w:divBdr>
        <w:top w:val="none" w:sz="0" w:space="0" w:color="auto"/>
        <w:left w:val="none" w:sz="0" w:space="0" w:color="auto"/>
        <w:bottom w:val="none" w:sz="0" w:space="0" w:color="auto"/>
        <w:right w:val="none" w:sz="0" w:space="0" w:color="auto"/>
      </w:divBdr>
    </w:div>
    <w:div w:id="155610609">
      <w:bodyDiv w:val="1"/>
      <w:marLeft w:val="0"/>
      <w:marRight w:val="0"/>
      <w:marTop w:val="0"/>
      <w:marBottom w:val="0"/>
      <w:divBdr>
        <w:top w:val="none" w:sz="0" w:space="0" w:color="auto"/>
        <w:left w:val="none" w:sz="0" w:space="0" w:color="auto"/>
        <w:bottom w:val="none" w:sz="0" w:space="0" w:color="auto"/>
        <w:right w:val="none" w:sz="0" w:space="0" w:color="auto"/>
      </w:divBdr>
    </w:div>
    <w:div w:id="156041764">
      <w:bodyDiv w:val="1"/>
      <w:marLeft w:val="0"/>
      <w:marRight w:val="0"/>
      <w:marTop w:val="0"/>
      <w:marBottom w:val="0"/>
      <w:divBdr>
        <w:top w:val="none" w:sz="0" w:space="0" w:color="auto"/>
        <w:left w:val="none" w:sz="0" w:space="0" w:color="auto"/>
        <w:bottom w:val="none" w:sz="0" w:space="0" w:color="auto"/>
        <w:right w:val="none" w:sz="0" w:space="0" w:color="auto"/>
      </w:divBdr>
    </w:div>
    <w:div w:id="156652857">
      <w:bodyDiv w:val="1"/>
      <w:marLeft w:val="0"/>
      <w:marRight w:val="0"/>
      <w:marTop w:val="0"/>
      <w:marBottom w:val="0"/>
      <w:divBdr>
        <w:top w:val="none" w:sz="0" w:space="0" w:color="auto"/>
        <w:left w:val="none" w:sz="0" w:space="0" w:color="auto"/>
        <w:bottom w:val="none" w:sz="0" w:space="0" w:color="auto"/>
        <w:right w:val="none" w:sz="0" w:space="0" w:color="auto"/>
      </w:divBdr>
    </w:div>
    <w:div w:id="156849484">
      <w:bodyDiv w:val="1"/>
      <w:marLeft w:val="0"/>
      <w:marRight w:val="0"/>
      <w:marTop w:val="0"/>
      <w:marBottom w:val="0"/>
      <w:divBdr>
        <w:top w:val="none" w:sz="0" w:space="0" w:color="auto"/>
        <w:left w:val="none" w:sz="0" w:space="0" w:color="auto"/>
        <w:bottom w:val="none" w:sz="0" w:space="0" w:color="auto"/>
        <w:right w:val="none" w:sz="0" w:space="0" w:color="auto"/>
      </w:divBdr>
    </w:div>
    <w:div w:id="157111738">
      <w:bodyDiv w:val="1"/>
      <w:marLeft w:val="0"/>
      <w:marRight w:val="0"/>
      <w:marTop w:val="0"/>
      <w:marBottom w:val="0"/>
      <w:divBdr>
        <w:top w:val="none" w:sz="0" w:space="0" w:color="auto"/>
        <w:left w:val="none" w:sz="0" w:space="0" w:color="auto"/>
        <w:bottom w:val="none" w:sz="0" w:space="0" w:color="auto"/>
        <w:right w:val="none" w:sz="0" w:space="0" w:color="auto"/>
      </w:divBdr>
    </w:div>
    <w:div w:id="158422406">
      <w:bodyDiv w:val="1"/>
      <w:marLeft w:val="0"/>
      <w:marRight w:val="0"/>
      <w:marTop w:val="0"/>
      <w:marBottom w:val="0"/>
      <w:divBdr>
        <w:top w:val="none" w:sz="0" w:space="0" w:color="auto"/>
        <w:left w:val="none" w:sz="0" w:space="0" w:color="auto"/>
        <w:bottom w:val="none" w:sz="0" w:space="0" w:color="auto"/>
        <w:right w:val="none" w:sz="0" w:space="0" w:color="auto"/>
      </w:divBdr>
    </w:div>
    <w:div w:id="158932486">
      <w:bodyDiv w:val="1"/>
      <w:marLeft w:val="0"/>
      <w:marRight w:val="0"/>
      <w:marTop w:val="0"/>
      <w:marBottom w:val="0"/>
      <w:divBdr>
        <w:top w:val="none" w:sz="0" w:space="0" w:color="auto"/>
        <w:left w:val="none" w:sz="0" w:space="0" w:color="auto"/>
        <w:bottom w:val="none" w:sz="0" w:space="0" w:color="auto"/>
        <w:right w:val="none" w:sz="0" w:space="0" w:color="auto"/>
      </w:divBdr>
    </w:div>
    <w:div w:id="159321103">
      <w:bodyDiv w:val="1"/>
      <w:marLeft w:val="0"/>
      <w:marRight w:val="0"/>
      <w:marTop w:val="0"/>
      <w:marBottom w:val="0"/>
      <w:divBdr>
        <w:top w:val="none" w:sz="0" w:space="0" w:color="auto"/>
        <w:left w:val="none" w:sz="0" w:space="0" w:color="auto"/>
        <w:bottom w:val="none" w:sz="0" w:space="0" w:color="auto"/>
        <w:right w:val="none" w:sz="0" w:space="0" w:color="auto"/>
      </w:divBdr>
    </w:div>
    <w:div w:id="159346926">
      <w:bodyDiv w:val="1"/>
      <w:marLeft w:val="0"/>
      <w:marRight w:val="0"/>
      <w:marTop w:val="0"/>
      <w:marBottom w:val="0"/>
      <w:divBdr>
        <w:top w:val="none" w:sz="0" w:space="0" w:color="auto"/>
        <w:left w:val="none" w:sz="0" w:space="0" w:color="auto"/>
        <w:bottom w:val="none" w:sz="0" w:space="0" w:color="auto"/>
        <w:right w:val="none" w:sz="0" w:space="0" w:color="auto"/>
      </w:divBdr>
    </w:div>
    <w:div w:id="159732065">
      <w:bodyDiv w:val="1"/>
      <w:marLeft w:val="0"/>
      <w:marRight w:val="0"/>
      <w:marTop w:val="0"/>
      <w:marBottom w:val="0"/>
      <w:divBdr>
        <w:top w:val="none" w:sz="0" w:space="0" w:color="auto"/>
        <w:left w:val="none" w:sz="0" w:space="0" w:color="auto"/>
        <w:bottom w:val="none" w:sz="0" w:space="0" w:color="auto"/>
        <w:right w:val="none" w:sz="0" w:space="0" w:color="auto"/>
      </w:divBdr>
    </w:div>
    <w:div w:id="160849333">
      <w:bodyDiv w:val="1"/>
      <w:marLeft w:val="0"/>
      <w:marRight w:val="0"/>
      <w:marTop w:val="0"/>
      <w:marBottom w:val="0"/>
      <w:divBdr>
        <w:top w:val="none" w:sz="0" w:space="0" w:color="auto"/>
        <w:left w:val="none" w:sz="0" w:space="0" w:color="auto"/>
        <w:bottom w:val="none" w:sz="0" w:space="0" w:color="auto"/>
        <w:right w:val="none" w:sz="0" w:space="0" w:color="auto"/>
      </w:divBdr>
    </w:div>
    <w:div w:id="160901406">
      <w:bodyDiv w:val="1"/>
      <w:marLeft w:val="0"/>
      <w:marRight w:val="0"/>
      <w:marTop w:val="0"/>
      <w:marBottom w:val="0"/>
      <w:divBdr>
        <w:top w:val="none" w:sz="0" w:space="0" w:color="auto"/>
        <w:left w:val="none" w:sz="0" w:space="0" w:color="auto"/>
        <w:bottom w:val="none" w:sz="0" w:space="0" w:color="auto"/>
        <w:right w:val="none" w:sz="0" w:space="0" w:color="auto"/>
      </w:divBdr>
    </w:div>
    <w:div w:id="163211086">
      <w:bodyDiv w:val="1"/>
      <w:marLeft w:val="0"/>
      <w:marRight w:val="0"/>
      <w:marTop w:val="0"/>
      <w:marBottom w:val="0"/>
      <w:divBdr>
        <w:top w:val="none" w:sz="0" w:space="0" w:color="auto"/>
        <w:left w:val="none" w:sz="0" w:space="0" w:color="auto"/>
        <w:bottom w:val="none" w:sz="0" w:space="0" w:color="auto"/>
        <w:right w:val="none" w:sz="0" w:space="0" w:color="auto"/>
      </w:divBdr>
    </w:div>
    <w:div w:id="164441039">
      <w:bodyDiv w:val="1"/>
      <w:marLeft w:val="0"/>
      <w:marRight w:val="0"/>
      <w:marTop w:val="0"/>
      <w:marBottom w:val="0"/>
      <w:divBdr>
        <w:top w:val="none" w:sz="0" w:space="0" w:color="auto"/>
        <w:left w:val="none" w:sz="0" w:space="0" w:color="auto"/>
        <w:bottom w:val="none" w:sz="0" w:space="0" w:color="auto"/>
        <w:right w:val="none" w:sz="0" w:space="0" w:color="auto"/>
      </w:divBdr>
    </w:div>
    <w:div w:id="164517440">
      <w:bodyDiv w:val="1"/>
      <w:marLeft w:val="0"/>
      <w:marRight w:val="0"/>
      <w:marTop w:val="0"/>
      <w:marBottom w:val="0"/>
      <w:divBdr>
        <w:top w:val="none" w:sz="0" w:space="0" w:color="auto"/>
        <w:left w:val="none" w:sz="0" w:space="0" w:color="auto"/>
        <w:bottom w:val="none" w:sz="0" w:space="0" w:color="auto"/>
        <w:right w:val="none" w:sz="0" w:space="0" w:color="auto"/>
      </w:divBdr>
    </w:div>
    <w:div w:id="164521633">
      <w:bodyDiv w:val="1"/>
      <w:marLeft w:val="0"/>
      <w:marRight w:val="0"/>
      <w:marTop w:val="0"/>
      <w:marBottom w:val="0"/>
      <w:divBdr>
        <w:top w:val="none" w:sz="0" w:space="0" w:color="auto"/>
        <w:left w:val="none" w:sz="0" w:space="0" w:color="auto"/>
        <w:bottom w:val="none" w:sz="0" w:space="0" w:color="auto"/>
        <w:right w:val="none" w:sz="0" w:space="0" w:color="auto"/>
      </w:divBdr>
    </w:div>
    <w:div w:id="164562538">
      <w:bodyDiv w:val="1"/>
      <w:marLeft w:val="0"/>
      <w:marRight w:val="0"/>
      <w:marTop w:val="0"/>
      <w:marBottom w:val="0"/>
      <w:divBdr>
        <w:top w:val="none" w:sz="0" w:space="0" w:color="auto"/>
        <w:left w:val="none" w:sz="0" w:space="0" w:color="auto"/>
        <w:bottom w:val="none" w:sz="0" w:space="0" w:color="auto"/>
        <w:right w:val="none" w:sz="0" w:space="0" w:color="auto"/>
      </w:divBdr>
    </w:div>
    <w:div w:id="164757742">
      <w:bodyDiv w:val="1"/>
      <w:marLeft w:val="0"/>
      <w:marRight w:val="0"/>
      <w:marTop w:val="0"/>
      <w:marBottom w:val="0"/>
      <w:divBdr>
        <w:top w:val="none" w:sz="0" w:space="0" w:color="auto"/>
        <w:left w:val="none" w:sz="0" w:space="0" w:color="auto"/>
        <w:bottom w:val="none" w:sz="0" w:space="0" w:color="auto"/>
        <w:right w:val="none" w:sz="0" w:space="0" w:color="auto"/>
      </w:divBdr>
    </w:div>
    <w:div w:id="165750400">
      <w:bodyDiv w:val="1"/>
      <w:marLeft w:val="0"/>
      <w:marRight w:val="0"/>
      <w:marTop w:val="0"/>
      <w:marBottom w:val="0"/>
      <w:divBdr>
        <w:top w:val="none" w:sz="0" w:space="0" w:color="auto"/>
        <w:left w:val="none" w:sz="0" w:space="0" w:color="auto"/>
        <w:bottom w:val="none" w:sz="0" w:space="0" w:color="auto"/>
        <w:right w:val="none" w:sz="0" w:space="0" w:color="auto"/>
      </w:divBdr>
    </w:div>
    <w:div w:id="166134885">
      <w:bodyDiv w:val="1"/>
      <w:marLeft w:val="0"/>
      <w:marRight w:val="0"/>
      <w:marTop w:val="0"/>
      <w:marBottom w:val="0"/>
      <w:divBdr>
        <w:top w:val="none" w:sz="0" w:space="0" w:color="auto"/>
        <w:left w:val="none" w:sz="0" w:space="0" w:color="auto"/>
        <w:bottom w:val="none" w:sz="0" w:space="0" w:color="auto"/>
        <w:right w:val="none" w:sz="0" w:space="0" w:color="auto"/>
      </w:divBdr>
    </w:div>
    <w:div w:id="166868757">
      <w:bodyDiv w:val="1"/>
      <w:marLeft w:val="0"/>
      <w:marRight w:val="0"/>
      <w:marTop w:val="0"/>
      <w:marBottom w:val="0"/>
      <w:divBdr>
        <w:top w:val="none" w:sz="0" w:space="0" w:color="auto"/>
        <w:left w:val="none" w:sz="0" w:space="0" w:color="auto"/>
        <w:bottom w:val="none" w:sz="0" w:space="0" w:color="auto"/>
        <w:right w:val="none" w:sz="0" w:space="0" w:color="auto"/>
      </w:divBdr>
    </w:div>
    <w:div w:id="167137431">
      <w:bodyDiv w:val="1"/>
      <w:marLeft w:val="0"/>
      <w:marRight w:val="0"/>
      <w:marTop w:val="0"/>
      <w:marBottom w:val="0"/>
      <w:divBdr>
        <w:top w:val="none" w:sz="0" w:space="0" w:color="auto"/>
        <w:left w:val="none" w:sz="0" w:space="0" w:color="auto"/>
        <w:bottom w:val="none" w:sz="0" w:space="0" w:color="auto"/>
        <w:right w:val="none" w:sz="0" w:space="0" w:color="auto"/>
      </w:divBdr>
    </w:div>
    <w:div w:id="167214418">
      <w:bodyDiv w:val="1"/>
      <w:marLeft w:val="0"/>
      <w:marRight w:val="0"/>
      <w:marTop w:val="0"/>
      <w:marBottom w:val="0"/>
      <w:divBdr>
        <w:top w:val="none" w:sz="0" w:space="0" w:color="auto"/>
        <w:left w:val="none" w:sz="0" w:space="0" w:color="auto"/>
        <w:bottom w:val="none" w:sz="0" w:space="0" w:color="auto"/>
        <w:right w:val="none" w:sz="0" w:space="0" w:color="auto"/>
      </w:divBdr>
    </w:div>
    <w:div w:id="168444258">
      <w:bodyDiv w:val="1"/>
      <w:marLeft w:val="0"/>
      <w:marRight w:val="0"/>
      <w:marTop w:val="0"/>
      <w:marBottom w:val="0"/>
      <w:divBdr>
        <w:top w:val="none" w:sz="0" w:space="0" w:color="auto"/>
        <w:left w:val="none" w:sz="0" w:space="0" w:color="auto"/>
        <w:bottom w:val="none" w:sz="0" w:space="0" w:color="auto"/>
        <w:right w:val="none" w:sz="0" w:space="0" w:color="auto"/>
      </w:divBdr>
    </w:div>
    <w:div w:id="168520095">
      <w:bodyDiv w:val="1"/>
      <w:marLeft w:val="0"/>
      <w:marRight w:val="0"/>
      <w:marTop w:val="0"/>
      <w:marBottom w:val="0"/>
      <w:divBdr>
        <w:top w:val="none" w:sz="0" w:space="0" w:color="auto"/>
        <w:left w:val="none" w:sz="0" w:space="0" w:color="auto"/>
        <w:bottom w:val="none" w:sz="0" w:space="0" w:color="auto"/>
        <w:right w:val="none" w:sz="0" w:space="0" w:color="auto"/>
      </w:divBdr>
    </w:div>
    <w:div w:id="168831614">
      <w:bodyDiv w:val="1"/>
      <w:marLeft w:val="0"/>
      <w:marRight w:val="0"/>
      <w:marTop w:val="0"/>
      <w:marBottom w:val="0"/>
      <w:divBdr>
        <w:top w:val="none" w:sz="0" w:space="0" w:color="auto"/>
        <w:left w:val="none" w:sz="0" w:space="0" w:color="auto"/>
        <w:bottom w:val="none" w:sz="0" w:space="0" w:color="auto"/>
        <w:right w:val="none" w:sz="0" w:space="0" w:color="auto"/>
      </w:divBdr>
    </w:div>
    <w:div w:id="169487468">
      <w:bodyDiv w:val="1"/>
      <w:marLeft w:val="0"/>
      <w:marRight w:val="0"/>
      <w:marTop w:val="0"/>
      <w:marBottom w:val="0"/>
      <w:divBdr>
        <w:top w:val="none" w:sz="0" w:space="0" w:color="auto"/>
        <w:left w:val="none" w:sz="0" w:space="0" w:color="auto"/>
        <w:bottom w:val="none" w:sz="0" w:space="0" w:color="auto"/>
        <w:right w:val="none" w:sz="0" w:space="0" w:color="auto"/>
      </w:divBdr>
    </w:div>
    <w:div w:id="169487965">
      <w:bodyDiv w:val="1"/>
      <w:marLeft w:val="0"/>
      <w:marRight w:val="0"/>
      <w:marTop w:val="0"/>
      <w:marBottom w:val="0"/>
      <w:divBdr>
        <w:top w:val="none" w:sz="0" w:space="0" w:color="auto"/>
        <w:left w:val="none" w:sz="0" w:space="0" w:color="auto"/>
        <w:bottom w:val="none" w:sz="0" w:space="0" w:color="auto"/>
        <w:right w:val="none" w:sz="0" w:space="0" w:color="auto"/>
      </w:divBdr>
    </w:div>
    <w:div w:id="169684727">
      <w:bodyDiv w:val="1"/>
      <w:marLeft w:val="0"/>
      <w:marRight w:val="0"/>
      <w:marTop w:val="0"/>
      <w:marBottom w:val="0"/>
      <w:divBdr>
        <w:top w:val="none" w:sz="0" w:space="0" w:color="auto"/>
        <w:left w:val="none" w:sz="0" w:space="0" w:color="auto"/>
        <w:bottom w:val="none" w:sz="0" w:space="0" w:color="auto"/>
        <w:right w:val="none" w:sz="0" w:space="0" w:color="auto"/>
      </w:divBdr>
    </w:div>
    <w:div w:id="169761378">
      <w:bodyDiv w:val="1"/>
      <w:marLeft w:val="0"/>
      <w:marRight w:val="0"/>
      <w:marTop w:val="0"/>
      <w:marBottom w:val="0"/>
      <w:divBdr>
        <w:top w:val="none" w:sz="0" w:space="0" w:color="auto"/>
        <w:left w:val="none" w:sz="0" w:space="0" w:color="auto"/>
        <w:bottom w:val="none" w:sz="0" w:space="0" w:color="auto"/>
        <w:right w:val="none" w:sz="0" w:space="0" w:color="auto"/>
      </w:divBdr>
    </w:div>
    <w:div w:id="170606595">
      <w:bodyDiv w:val="1"/>
      <w:marLeft w:val="0"/>
      <w:marRight w:val="0"/>
      <w:marTop w:val="0"/>
      <w:marBottom w:val="0"/>
      <w:divBdr>
        <w:top w:val="none" w:sz="0" w:space="0" w:color="auto"/>
        <w:left w:val="none" w:sz="0" w:space="0" w:color="auto"/>
        <w:bottom w:val="none" w:sz="0" w:space="0" w:color="auto"/>
        <w:right w:val="none" w:sz="0" w:space="0" w:color="auto"/>
      </w:divBdr>
    </w:div>
    <w:div w:id="171141616">
      <w:bodyDiv w:val="1"/>
      <w:marLeft w:val="0"/>
      <w:marRight w:val="0"/>
      <w:marTop w:val="0"/>
      <w:marBottom w:val="0"/>
      <w:divBdr>
        <w:top w:val="none" w:sz="0" w:space="0" w:color="auto"/>
        <w:left w:val="none" w:sz="0" w:space="0" w:color="auto"/>
        <w:bottom w:val="none" w:sz="0" w:space="0" w:color="auto"/>
        <w:right w:val="none" w:sz="0" w:space="0" w:color="auto"/>
      </w:divBdr>
    </w:div>
    <w:div w:id="171192079">
      <w:bodyDiv w:val="1"/>
      <w:marLeft w:val="0"/>
      <w:marRight w:val="0"/>
      <w:marTop w:val="0"/>
      <w:marBottom w:val="0"/>
      <w:divBdr>
        <w:top w:val="none" w:sz="0" w:space="0" w:color="auto"/>
        <w:left w:val="none" w:sz="0" w:space="0" w:color="auto"/>
        <w:bottom w:val="none" w:sz="0" w:space="0" w:color="auto"/>
        <w:right w:val="none" w:sz="0" w:space="0" w:color="auto"/>
      </w:divBdr>
    </w:div>
    <w:div w:id="172035352">
      <w:bodyDiv w:val="1"/>
      <w:marLeft w:val="0"/>
      <w:marRight w:val="0"/>
      <w:marTop w:val="0"/>
      <w:marBottom w:val="0"/>
      <w:divBdr>
        <w:top w:val="none" w:sz="0" w:space="0" w:color="auto"/>
        <w:left w:val="none" w:sz="0" w:space="0" w:color="auto"/>
        <w:bottom w:val="none" w:sz="0" w:space="0" w:color="auto"/>
        <w:right w:val="none" w:sz="0" w:space="0" w:color="auto"/>
      </w:divBdr>
    </w:div>
    <w:div w:id="172765730">
      <w:bodyDiv w:val="1"/>
      <w:marLeft w:val="0"/>
      <w:marRight w:val="0"/>
      <w:marTop w:val="0"/>
      <w:marBottom w:val="0"/>
      <w:divBdr>
        <w:top w:val="none" w:sz="0" w:space="0" w:color="auto"/>
        <w:left w:val="none" w:sz="0" w:space="0" w:color="auto"/>
        <w:bottom w:val="none" w:sz="0" w:space="0" w:color="auto"/>
        <w:right w:val="none" w:sz="0" w:space="0" w:color="auto"/>
      </w:divBdr>
    </w:div>
    <w:div w:id="172767714">
      <w:bodyDiv w:val="1"/>
      <w:marLeft w:val="0"/>
      <w:marRight w:val="0"/>
      <w:marTop w:val="0"/>
      <w:marBottom w:val="0"/>
      <w:divBdr>
        <w:top w:val="none" w:sz="0" w:space="0" w:color="auto"/>
        <w:left w:val="none" w:sz="0" w:space="0" w:color="auto"/>
        <w:bottom w:val="none" w:sz="0" w:space="0" w:color="auto"/>
        <w:right w:val="none" w:sz="0" w:space="0" w:color="auto"/>
      </w:divBdr>
    </w:div>
    <w:div w:id="172961049">
      <w:bodyDiv w:val="1"/>
      <w:marLeft w:val="0"/>
      <w:marRight w:val="0"/>
      <w:marTop w:val="0"/>
      <w:marBottom w:val="0"/>
      <w:divBdr>
        <w:top w:val="none" w:sz="0" w:space="0" w:color="auto"/>
        <w:left w:val="none" w:sz="0" w:space="0" w:color="auto"/>
        <w:bottom w:val="none" w:sz="0" w:space="0" w:color="auto"/>
        <w:right w:val="none" w:sz="0" w:space="0" w:color="auto"/>
      </w:divBdr>
    </w:div>
    <w:div w:id="173427037">
      <w:bodyDiv w:val="1"/>
      <w:marLeft w:val="0"/>
      <w:marRight w:val="0"/>
      <w:marTop w:val="0"/>
      <w:marBottom w:val="0"/>
      <w:divBdr>
        <w:top w:val="none" w:sz="0" w:space="0" w:color="auto"/>
        <w:left w:val="none" w:sz="0" w:space="0" w:color="auto"/>
        <w:bottom w:val="none" w:sz="0" w:space="0" w:color="auto"/>
        <w:right w:val="none" w:sz="0" w:space="0" w:color="auto"/>
      </w:divBdr>
    </w:div>
    <w:div w:id="173502351">
      <w:bodyDiv w:val="1"/>
      <w:marLeft w:val="0"/>
      <w:marRight w:val="0"/>
      <w:marTop w:val="0"/>
      <w:marBottom w:val="0"/>
      <w:divBdr>
        <w:top w:val="none" w:sz="0" w:space="0" w:color="auto"/>
        <w:left w:val="none" w:sz="0" w:space="0" w:color="auto"/>
        <w:bottom w:val="none" w:sz="0" w:space="0" w:color="auto"/>
        <w:right w:val="none" w:sz="0" w:space="0" w:color="auto"/>
      </w:divBdr>
    </w:div>
    <w:div w:id="173544984">
      <w:bodyDiv w:val="1"/>
      <w:marLeft w:val="0"/>
      <w:marRight w:val="0"/>
      <w:marTop w:val="0"/>
      <w:marBottom w:val="0"/>
      <w:divBdr>
        <w:top w:val="none" w:sz="0" w:space="0" w:color="auto"/>
        <w:left w:val="none" w:sz="0" w:space="0" w:color="auto"/>
        <w:bottom w:val="none" w:sz="0" w:space="0" w:color="auto"/>
        <w:right w:val="none" w:sz="0" w:space="0" w:color="auto"/>
      </w:divBdr>
    </w:div>
    <w:div w:id="173620069">
      <w:bodyDiv w:val="1"/>
      <w:marLeft w:val="0"/>
      <w:marRight w:val="0"/>
      <w:marTop w:val="0"/>
      <w:marBottom w:val="0"/>
      <w:divBdr>
        <w:top w:val="none" w:sz="0" w:space="0" w:color="auto"/>
        <w:left w:val="none" w:sz="0" w:space="0" w:color="auto"/>
        <w:bottom w:val="none" w:sz="0" w:space="0" w:color="auto"/>
        <w:right w:val="none" w:sz="0" w:space="0" w:color="auto"/>
      </w:divBdr>
    </w:div>
    <w:div w:id="173692856">
      <w:bodyDiv w:val="1"/>
      <w:marLeft w:val="0"/>
      <w:marRight w:val="0"/>
      <w:marTop w:val="0"/>
      <w:marBottom w:val="0"/>
      <w:divBdr>
        <w:top w:val="none" w:sz="0" w:space="0" w:color="auto"/>
        <w:left w:val="none" w:sz="0" w:space="0" w:color="auto"/>
        <w:bottom w:val="none" w:sz="0" w:space="0" w:color="auto"/>
        <w:right w:val="none" w:sz="0" w:space="0" w:color="auto"/>
      </w:divBdr>
    </w:div>
    <w:div w:id="173998760">
      <w:bodyDiv w:val="1"/>
      <w:marLeft w:val="0"/>
      <w:marRight w:val="0"/>
      <w:marTop w:val="0"/>
      <w:marBottom w:val="0"/>
      <w:divBdr>
        <w:top w:val="none" w:sz="0" w:space="0" w:color="auto"/>
        <w:left w:val="none" w:sz="0" w:space="0" w:color="auto"/>
        <w:bottom w:val="none" w:sz="0" w:space="0" w:color="auto"/>
        <w:right w:val="none" w:sz="0" w:space="0" w:color="auto"/>
      </w:divBdr>
    </w:div>
    <w:div w:id="174393004">
      <w:bodyDiv w:val="1"/>
      <w:marLeft w:val="0"/>
      <w:marRight w:val="0"/>
      <w:marTop w:val="0"/>
      <w:marBottom w:val="0"/>
      <w:divBdr>
        <w:top w:val="none" w:sz="0" w:space="0" w:color="auto"/>
        <w:left w:val="none" w:sz="0" w:space="0" w:color="auto"/>
        <w:bottom w:val="none" w:sz="0" w:space="0" w:color="auto"/>
        <w:right w:val="none" w:sz="0" w:space="0" w:color="auto"/>
      </w:divBdr>
    </w:div>
    <w:div w:id="174616891">
      <w:bodyDiv w:val="1"/>
      <w:marLeft w:val="0"/>
      <w:marRight w:val="0"/>
      <w:marTop w:val="0"/>
      <w:marBottom w:val="0"/>
      <w:divBdr>
        <w:top w:val="none" w:sz="0" w:space="0" w:color="auto"/>
        <w:left w:val="none" w:sz="0" w:space="0" w:color="auto"/>
        <w:bottom w:val="none" w:sz="0" w:space="0" w:color="auto"/>
        <w:right w:val="none" w:sz="0" w:space="0" w:color="auto"/>
      </w:divBdr>
    </w:div>
    <w:div w:id="175537590">
      <w:bodyDiv w:val="1"/>
      <w:marLeft w:val="0"/>
      <w:marRight w:val="0"/>
      <w:marTop w:val="0"/>
      <w:marBottom w:val="0"/>
      <w:divBdr>
        <w:top w:val="none" w:sz="0" w:space="0" w:color="auto"/>
        <w:left w:val="none" w:sz="0" w:space="0" w:color="auto"/>
        <w:bottom w:val="none" w:sz="0" w:space="0" w:color="auto"/>
        <w:right w:val="none" w:sz="0" w:space="0" w:color="auto"/>
      </w:divBdr>
    </w:div>
    <w:div w:id="175660011">
      <w:bodyDiv w:val="1"/>
      <w:marLeft w:val="0"/>
      <w:marRight w:val="0"/>
      <w:marTop w:val="0"/>
      <w:marBottom w:val="0"/>
      <w:divBdr>
        <w:top w:val="none" w:sz="0" w:space="0" w:color="auto"/>
        <w:left w:val="none" w:sz="0" w:space="0" w:color="auto"/>
        <w:bottom w:val="none" w:sz="0" w:space="0" w:color="auto"/>
        <w:right w:val="none" w:sz="0" w:space="0" w:color="auto"/>
      </w:divBdr>
    </w:div>
    <w:div w:id="176232996">
      <w:bodyDiv w:val="1"/>
      <w:marLeft w:val="0"/>
      <w:marRight w:val="0"/>
      <w:marTop w:val="0"/>
      <w:marBottom w:val="0"/>
      <w:divBdr>
        <w:top w:val="none" w:sz="0" w:space="0" w:color="auto"/>
        <w:left w:val="none" w:sz="0" w:space="0" w:color="auto"/>
        <w:bottom w:val="none" w:sz="0" w:space="0" w:color="auto"/>
        <w:right w:val="none" w:sz="0" w:space="0" w:color="auto"/>
      </w:divBdr>
    </w:div>
    <w:div w:id="176384711">
      <w:bodyDiv w:val="1"/>
      <w:marLeft w:val="0"/>
      <w:marRight w:val="0"/>
      <w:marTop w:val="0"/>
      <w:marBottom w:val="0"/>
      <w:divBdr>
        <w:top w:val="none" w:sz="0" w:space="0" w:color="auto"/>
        <w:left w:val="none" w:sz="0" w:space="0" w:color="auto"/>
        <w:bottom w:val="none" w:sz="0" w:space="0" w:color="auto"/>
        <w:right w:val="none" w:sz="0" w:space="0" w:color="auto"/>
      </w:divBdr>
    </w:div>
    <w:div w:id="176625139">
      <w:bodyDiv w:val="1"/>
      <w:marLeft w:val="0"/>
      <w:marRight w:val="0"/>
      <w:marTop w:val="0"/>
      <w:marBottom w:val="0"/>
      <w:divBdr>
        <w:top w:val="none" w:sz="0" w:space="0" w:color="auto"/>
        <w:left w:val="none" w:sz="0" w:space="0" w:color="auto"/>
        <w:bottom w:val="none" w:sz="0" w:space="0" w:color="auto"/>
        <w:right w:val="none" w:sz="0" w:space="0" w:color="auto"/>
      </w:divBdr>
    </w:div>
    <w:div w:id="178130550">
      <w:bodyDiv w:val="1"/>
      <w:marLeft w:val="0"/>
      <w:marRight w:val="0"/>
      <w:marTop w:val="0"/>
      <w:marBottom w:val="0"/>
      <w:divBdr>
        <w:top w:val="none" w:sz="0" w:space="0" w:color="auto"/>
        <w:left w:val="none" w:sz="0" w:space="0" w:color="auto"/>
        <w:bottom w:val="none" w:sz="0" w:space="0" w:color="auto"/>
        <w:right w:val="none" w:sz="0" w:space="0" w:color="auto"/>
      </w:divBdr>
    </w:div>
    <w:div w:id="178860781">
      <w:bodyDiv w:val="1"/>
      <w:marLeft w:val="0"/>
      <w:marRight w:val="0"/>
      <w:marTop w:val="0"/>
      <w:marBottom w:val="0"/>
      <w:divBdr>
        <w:top w:val="none" w:sz="0" w:space="0" w:color="auto"/>
        <w:left w:val="none" w:sz="0" w:space="0" w:color="auto"/>
        <w:bottom w:val="none" w:sz="0" w:space="0" w:color="auto"/>
        <w:right w:val="none" w:sz="0" w:space="0" w:color="auto"/>
      </w:divBdr>
    </w:div>
    <w:div w:id="179126208">
      <w:bodyDiv w:val="1"/>
      <w:marLeft w:val="0"/>
      <w:marRight w:val="0"/>
      <w:marTop w:val="0"/>
      <w:marBottom w:val="0"/>
      <w:divBdr>
        <w:top w:val="none" w:sz="0" w:space="0" w:color="auto"/>
        <w:left w:val="none" w:sz="0" w:space="0" w:color="auto"/>
        <w:bottom w:val="none" w:sz="0" w:space="0" w:color="auto"/>
        <w:right w:val="none" w:sz="0" w:space="0" w:color="auto"/>
      </w:divBdr>
    </w:div>
    <w:div w:id="179589122">
      <w:bodyDiv w:val="1"/>
      <w:marLeft w:val="0"/>
      <w:marRight w:val="0"/>
      <w:marTop w:val="0"/>
      <w:marBottom w:val="0"/>
      <w:divBdr>
        <w:top w:val="none" w:sz="0" w:space="0" w:color="auto"/>
        <w:left w:val="none" w:sz="0" w:space="0" w:color="auto"/>
        <w:bottom w:val="none" w:sz="0" w:space="0" w:color="auto"/>
        <w:right w:val="none" w:sz="0" w:space="0" w:color="auto"/>
      </w:divBdr>
    </w:div>
    <w:div w:id="179659911">
      <w:bodyDiv w:val="1"/>
      <w:marLeft w:val="0"/>
      <w:marRight w:val="0"/>
      <w:marTop w:val="0"/>
      <w:marBottom w:val="0"/>
      <w:divBdr>
        <w:top w:val="none" w:sz="0" w:space="0" w:color="auto"/>
        <w:left w:val="none" w:sz="0" w:space="0" w:color="auto"/>
        <w:bottom w:val="none" w:sz="0" w:space="0" w:color="auto"/>
        <w:right w:val="none" w:sz="0" w:space="0" w:color="auto"/>
      </w:divBdr>
    </w:div>
    <w:div w:id="180244228">
      <w:bodyDiv w:val="1"/>
      <w:marLeft w:val="0"/>
      <w:marRight w:val="0"/>
      <w:marTop w:val="0"/>
      <w:marBottom w:val="0"/>
      <w:divBdr>
        <w:top w:val="none" w:sz="0" w:space="0" w:color="auto"/>
        <w:left w:val="none" w:sz="0" w:space="0" w:color="auto"/>
        <w:bottom w:val="none" w:sz="0" w:space="0" w:color="auto"/>
        <w:right w:val="none" w:sz="0" w:space="0" w:color="auto"/>
      </w:divBdr>
    </w:div>
    <w:div w:id="180780784">
      <w:bodyDiv w:val="1"/>
      <w:marLeft w:val="0"/>
      <w:marRight w:val="0"/>
      <w:marTop w:val="0"/>
      <w:marBottom w:val="0"/>
      <w:divBdr>
        <w:top w:val="none" w:sz="0" w:space="0" w:color="auto"/>
        <w:left w:val="none" w:sz="0" w:space="0" w:color="auto"/>
        <w:bottom w:val="none" w:sz="0" w:space="0" w:color="auto"/>
        <w:right w:val="none" w:sz="0" w:space="0" w:color="auto"/>
      </w:divBdr>
    </w:div>
    <w:div w:id="180899201">
      <w:bodyDiv w:val="1"/>
      <w:marLeft w:val="0"/>
      <w:marRight w:val="0"/>
      <w:marTop w:val="0"/>
      <w:marBottom w:val="0"/>
      <w:divBdr>
        <w:top w:val="none" w:sz="0" w:space="0" w:color="auto"/>
        <w:left w:val="none" w:sz="0" w:space="0" w:color="auto"/>
        <w:bottom w:val="none" w:sz="0" w:space="0" w:color="auto"/>
        <w:right w:val="none" w:sz="0" w:space="0" w:color="auto"/>
      </w:divBdr>
    </w:div>
    <w:div w:id="180970449">
      <w:bodyDiv w:val="1"/>
      <w:marLeft w:val="0"/>
      <w:marRight w:val="0"/>
      <w:marTop w:val="0"/>
      <w:marBottom w:val="0"/>
      <w:divBdr>
        <w:top w:val="none" w:sz="0" w:space="0" w:color="auto"/>
        <w:left w:val="none" w:sz="0" w:space="0" w:color="auto"/>
        <w:bottom w:val="none" w:sz="0" w:space="0" w:color="auto"/>
        <w:right w:val="none" w:sz="0" w:space="0" w:color="auto"/>
      </w:divBdr>
    </w:div>
    <w:div w:id="181095307">
      <w:bodyDiv w:val="1"/>
      <w:marLeft w:val="0"/>
      <w:marRight w:val="0"/>
      <w:marTop w:val="0"/>
      <w:marBottom w:val="0"/>
      <w:divBdr>
        <w:top w:val="none" w:sz="0" w:space="0" w:color="auto"/>
        <w:left w:val="none" w:sz="0" w:space="0" w:color="auto"/>
        <w:bottom w:val="none" w:sz="0" w:space="0" w:color="auto"/>
        <w:right w:val="none" w:sz="0" w:space="0" w:color="auto"/>
      </w:divBdr>
    </w:div>
    <w:div w:id="181362827">
      <w:bodyDiv w:val="1"/>
      <w:marLeft w:val="0"/>
      <w:marRight w:val="0"/>
      <w:marTop w:val="0"/>
      <w:marBottom w:val="0"/>
      <w:divBdr>
        <w:top w:val="none" w:sz="0" w:space="0" w:color="auto"/>
        <w:left w:val="none" w:sz="0" w:space="0" w:color="auto"/>
        <w:bottom w:val="none" w:sz="0" w:space="0" w:color="auto"/>
        <w:right w:val="none" w:sz="0" w:space="0" w:color="auto"/>
      </w:divBdr>
    </w:div>
    <w:div w:id="181668456">
      <w:bodyDiv w:val="1"/>
      <w:marLeft w:val="0"/>
      <w:marRight w:val="0"/>
      <w:marTop w:val="0"/>
      <w:marBottom w:val="0"/>
      <w:divBdr>
        <w:top w:val="none" w:sz="0" w:space="0" w:color="auto"/>
        <w:left w:val="none" w:sz="0" w:space="0" w:color="auto"/>
        <w:bottom w:val="none" w:sz="0" w:space="0" w:color="auto"/>
        <w:right w:val="none" w:sz="0" w:space="0" w:color="auto"/>
      </w:divBdr>
    </w:div>
    <w:div w:id="182210574">
      <w:bodyDiv w:val="1"/>
      <w:marLeft w:val="0"/>
      <w:marRight w:val="0"/>
      <w:marTop w:val="0"/>
      <w:marBottom w:val="0"/>
      <w:divBdr>
        <w:top w:val="none" w:sz="0" w:space="0" w:color="auto"/>
        <w:left w:val="none" w:sz="0" w:space="0" w:color="auto"/>
        <w:bottom w:val="none" w:sz="0" w:space="0" w:color="auto"/>
        <w:right w:val="none" w:sz="0" w:space="0" w:color="auto"/>
      </w:divBdr>
    </w:div>
    <w:div w:id="182323071">
      <w:bodyDiv w:val="1"/>
      <w:marLeft w:val="0"/>
      <w:marRight w:val="0"/>
      <w:marTop w:val="0"/>
      <w:marBottom w:val="0"/>
      <w:divBdr>
        <w:top w:val="none" w:sz="0" w:space="0" w:color="auto"/>
        <w:left w:val="none" w:sz="0" w:space="0" w:color="auto"/>
        <w:bottom w:val="none" w:sz="0" w:space="0" w:color="auto"/>
        <w:right w:val="none" w:sz="0" w:space="0" w:color="auto"/>
      </w:divBdr>
    </w:div>
    <w:div w:id="182866228">
      <w:bodyDiv w:val="1"/>
      <w:marLeft w:val="0"/>
      <w:marRight w:val="0"/>
      <w:marTop w:val="0"/>
      <w:marBottom w:val="0"/>
      <w:divBdr>
        <w:top w:val="none" w:sz="0" w:space="0" w:color="auto"/>
        <w:left w:val="none" w:sz="0" w:space="0" w:color="auto"/>
        <w:bottom w:val="none" w:sz="0" w:space="0" w:color="auto"/>
        <w:right w:val="none" w:sz="0" w:space="0" w:color="auto"/>
      </w:divBdr>
    </w:div>
    <w:div w:id="182984484">
      <w:bodyDiv w:val="1"/>
      <w:marLeft w:val="0"/>
      <w:marRight w:val="0"/>
      <w:marTop w:val="0"/>
      <w:marBottom w:val="0"/>
      <w:divBdr>
        <w:top w:val="none" w:sz="0" w:space="0" w:color="auto"/>
        <w:left w:val="none" w:sz="0" w:space="0" w:color="auto"/>
        <w:bottom w:val="none" w:sz="0" w:space="0" w:color="auto"/>
        <w:right w:val="none" w:sz="0" w:space="0" w:color="auto"/>
      </w:divBdr>
    </w:div>
    <w:div w:id="183133591">
      <w:bodyDiv w:val="1"/>
      <w:marLeft w:val="0"/>
      <w:marRight w:val="0"/>
      <w:marTop w:val="0"/>
      <w:marBottom w:val="0"/>
      <w:divBdr>
        <w:top w:val="none" w:sz="0" w:space="0" w:color="auto"/>
        <w:left w:val="none" w:sz="0" w:space="0" w:color="auto"/>
        <w:bottom w:val="none" w:sz="0" w:space="0" w:color="auto"/>
        <w:right w:val="none" w:sz="0" w:space="0" w:color="auto"/>
      </w:divBdr>
    </w:div>
    <w:div w:id="183178089">
      <w:bodyDiv w:val="1"/>
      <w:marLeft w:val="0"/>
      <w:marRight w:val="0"/>
      <w:marTop w:val="0"/>
      <w:marBottom w:val="0"/>
      <w:divBdr>
        <w:top w:val="none" w:sz="0" w:space="0" w:color="auto"/>
        <w:left w:val="none" w:sz="0" w:space="0" w:color="auto"/>
        <w:bottom w:val="none" w:sz="0" w:space="0" w:color="auto"/>
        <w:right w:val="none" w:sz="0" w:space="0" w:color="auto"/>
      </w:divBdr>
    </w:div>
    <w:div w:id="183205341">
      <w:bodyDiv w:val="1"/>
      <w:marLeft w:val="0"/>
      <w:marRight w:val="0"/>
      <w:marTop w:val="0"/>
      <w:marBottom w:val="0"/>
      <w:divBdr>
        <w:top w:val="none" w:sz="0" w:space="0" w:color="auto"/>
        <w:left w:val="none" w:sz="0" w:space="0" w:color="auto"/>
        <w:bottom w:val="none" w:sz="0" w:space="0" w:color="auto"/>
        <w:right w:val="none" w:sz="0" w:space="0" w:color="auto"/>
      </w:divBdr>
    </w:div>
    <w:div w:id="184027197">
      <w:bodyDiv w:val="1"/>
      <w:marLeft w:val="0"/>
      <w:marRight w:val="0"/>
      <w:marTop w:val="0"/>
      <w:marBottom w:val="0"/>
      <w:divBdr>
        <w:top w:val="none" w:sz="0" w:space="0" w:color="auto"/>
        <w:left w:val="none" w:sz="0" w:space="0" w:color="auto"/>
        <w:bottom w:val="none" w:sz="0" w:space="0" w:color="auto"/>
        <w:right w:val="none" w:sz="0" w:space="0" w:color="auto"/>
      </w:divBdr>
    </w:div>
    <w:div w:id="185216484">
      <w:bodyDiv w:val="1"/>
      <w:marLeft w:val="0"/>
      <w:marRight w:val="0"/>
      <w:marTop w:val="0"/>
      <w:marBottom w:val="0"/>
      <w:divBdr>
        <w:top w:val="none" w:sz="0" w:space="0" w:color="auto"/>
        <w:left w:val="none" w:sz="0" w:space="0" w:color="auto"/>
        <w:bottom w:val="none" w:sz="0" w:space="0" w:color="auto"/>
        <w:right w:val="none" w:sz="0" w:space="0" w:color="auto"/>
      </w:divBdr>
    </w:div>
    <w:div w:id="185295307">
      <w:bodyDiv w:val="1"/>
      <w:marLeft w:val="0"/>
      <w:marRight w:val="0"/>
      <w:marTop w:val="0"/>
      <w:marBottom w:val="0"/>
      <w:divBdr>
        <w:top w:val="none" w:sz="0" w:space="0" w:color="auto"/>
        <w:left w:val="none" w:sz="0" w:space="0" w:color="auto"/>
        <w:bottom w:val="none" w:sz="0" w:space="0" w:color="auto"/>
        <w:right w:val="none" w:sz="0" w:space="0" w:color="auto"/>
      </w:divBdr>
    </w:div>
    <w:div w:id="185826960">
      <w:bodyDiv w:val="1"/>
      <w:marLeft w:val="0"/>
      <w:marRight w:val="0"/>
      <w:marTop w:val="0"/>
      <w:marBottom w:val="0"/>
      <w:divBdr>
        <w:top w:val="none" w:sz="0" w:space="0" w:color="auto"/>
        <w:left w:val="none" w:sz="0" w:space="0" w:color="auto"/>
        <w:bottom w:val="none" w:sz="0" w:space="0" w:color="auto"/>
        <w:right w:val="none" w:sz="0" w:space="0" w:color="auto"/>
      </w:divBdr>
    </w:div>
    <w:div w:id="186214081">
      <w:bodyDiv w:val="1"/>
      <w:marLeft w:val="0"/>
      <w:marRight w:val="0"/>
      <w:marTop w:val="0"/>
      <w:marBottom w:val="0"/>
      <w:divBdr>
        <w:top w:val="none" w:sz="0" w:space="0" w:color="auto"/>
        <w:left w:val="none" w:sz="0" w:space="0" w:color="auto"/>
        <w:bottom w:val="none" w:sz="0" w:space="0" w:color="auto"/>
        <w:right w:val="none" w:sz="0" w:space="0" w:color="auto"/>
      </w:divBdr>
    </w:div>
    <w:div w:id="186911683">
      <w:bodyDiv w:val="1"/>
      <w:marLeft w:val="0"/>
      <w:marRight w:val="0"/>
      <w:marTop w:val="0"/>
      <w:marBottom w:val="0"/>
      <w:divBdr>
        <w:top w:val="none" w:sz="0" w:space="0" w:color="auto"/>
        <w:left w:val="none" w:sz="0" w:space="0" w:color="auto"/>
        <w:bottom w:val="none" w:sz="0" w:space="0" w:color="auto"/>
        <w:right w:val="none" w:sz="0" w:space="0" w:color="auto"/>
      </w:divBdr>
    </w:div>
    <w:div w:id="187066038">
      <w:bodyDiv w:val="1"/>
      <w:marLeft w:val="0"/>
      <w:marRight w:val="0"/>
      <w:marTop w:val="0"/>
      <w:marBottom w:val="0"/>
      <w:divBdr>
        <w:top w:val="none" w:sz="0" w:space="0" w:color="auto"/>
        <w:left w:val="none" w:sz="0" w:space="0" w:color="auto"/>
        <w:bottom w:val="none" w:sz="0" w:space="0" w:color="auto"/>
        <w:right w:val="none" w:sz="0" w:space="0" w:color="auto"/>
      </w:divBdr>
    </w:div>
    <w:div w:id="187836711">
      <w:bodyDiv w:val="1"/>
      <w:marLeft w:val="0"/>
      <w:marRight w:val="0"/>
      <w:marTop w:val="0"/>
      <w:marBottom w:val="0"/>
      <w:divBdr>
        <w:top w:val="none" w:sz="0" w:space="0" w:color="auto"/>
        <w:left w:val="none" w:sz="0" w:space="0" w:color="auto"/>
        <w:bottom w:val="none" w:sz="0" w:space="0" w:color="auto"/>
        <w:right w:val="none" w:sz="0" w:space="0" w:color="auto"/>
      </w:divBdr>
    </w:div>
    <w:div w:id="188883937">
      <w:bodyDiv w:val="1"/>
      <w:marLeft w:val="0"/>
      <w:marRight w:val="0"/>
      <w:marTop w:val="0"/>
      <w:marBottom w:val="0"/>
      <w:divBdr>
        <w:top w:val="none" w:sz="0" w:space="0" w:color="auto"/>
        <w:left w:val="none" w:sz="0" w:space="0" w:color="auto"/>
        <w:bottom w:val="none" w:sz="0" w:space="0" w:color="auto"/>
        <w:right w:val="none" w:sz="0" w:space="0" w:color="auto"/>
      </w:divBdr>
    </w:div>
    <w:div w:id="189535972">
      <w:bodyDiv w:val="1"/>
      <w:marLeft w:val="0"/>
      <w:marRight w:val="0"/>
      <w:marTop w:val="0"/>
      <w:marBottom w:val="0"/>
      <w:divBdr>
        <w:top w:val="none" w:sz="0" w:space="0" w:color="auto"/>
        <w:left w:val="none" w:sz="0" w:space="0" w:color="auto"/>
        <w:bottom w:val="none" w:sz="0" w:space="0" w:color="auto"/>
        <w:right w:val="none" w:sz="0" w:space="0" w:color="auto"/>
      </w:divBdr>
    </w:div>
    <w:div w:id="189690071">
      <w:bodyDiv w:val="1"/>
      <w:marLeft w:val="0"/>
      <w:marRight w:val="0"/>
      <w:marTop w:val="0"/>
      <w:marBottom w:val="0"/>
      <w:divBdr>
        <w:top w:val="none" w:sz="0" w:space="0" w:color="auto"/>
        <w:left w:val="none" w:sz="0" w:space="0" w:color="auto"/>
        <w:bottom w:val="none" w:sz="0" w:space="0" w:color="auto"/>
        <w:right w:val="none" w:sz="0" w:space="0" w:color="auto"/>
      </w:divBdr>
    </w:div>
    <w:div w:id="189876114">
      <w:bodyDiv w:val="1"/>
      <w:marLeft w:val="0"/>
      <w:marRight w:val="0"/>
      <w:marTop w:val="0"/>
      <w:marBottom w:val="0"/>
      <w:divBdr>
        <w:top w:val="none" w:sz="0" w:space="0" w:color="auto"/>
        <w:left w:val="none" w:sz="0" w:space="0" w:color="auto"/>
        <w:bottom w:val="none" w:sz="0" w:space="0" w:color="auto"/>
        <w:right w:val="none" w:sz="0" w:space="0" w:color="auto"/>
      </w:divBdr>
    </w:div>
    <w:div w:id="189880414">
      <w:bodyDiv w:val="1"/>
      <w:marLeft w:val="0"/>
      <w:marRight w:val="0"/>
      <w:marTop w:val="0"/>
      <w:marBottom w:val="0"/>
      <w:divBdr>
        <w:top w:val="none" w:sz="0" w:space="0" w:color="auto"/>
        <w:left w:val="none" w:sz="0" w:space="0" w:color="auto"/>
        <w:bottom w:val="none" w:sz="0" w:space="0" w:color="auto"/>
        <w:right w:val="none" w:sz="0" w:space="0" w:color="auto"/>
      </w:divBdr>
    </w:div>
    <w:div w:id="190071016">
      <w:bodyDiv w:val="1"/>
      <w:marLeft w:val="0"/>
      <w:marRight w:val="0"/>
      <w:marTop w:val="0"/>
      <w:marBottom w:val="0"/>
      <w:divBdr>
        <w:top w:val="none" w:sz="0" w:space="0" w:color="auto"/>
        <w:left w:val="none" w:sz="0" w:space="0" w:color="auto"/>
        <w:bottom w:val="none" w:sz="0" w:space="0" w:color="auto"/>
        <w:right w:val="none" w:sz="0" w:space="0" w:color="auto"/>
      </w:divBdr>
    </w:div>
    <w:div w:id="190730244">
      <w:bodyDiv w:val="1"/>
      <w:marLeft w:val="0"/>
      <w:marRight w:val="0"/>
      <w:marTop w:val="0"/>
      <w:marBottom w:val="0"/>
      <w:divBdr>
        <w:top w:val="none" w:sz="0" w:space="0" w:color="auto"/>
        <w:left w:val="none" w:sz="0" w:space="0" w:color="auto"/>
        <w:bottom w:val="none" w:sz="0" w:space="0" w:color="auto"/>
        <w:right w:val="none" w:sz="0" w:space="0" w:color="auto"/>
      </w:divBdr>
    </w:div>
    <w:div w:id="190917731">
      <w:bodyDiv w:val="1"/>
      <w:marLeft w:val="0"/>
      <w:marRight w:val="0"/>
      <w:marTop w:val="0"/>
      <w:marBottom w:val="0"/>
      <w:divBdr>
        <w:top w:val="none" w:sz="0" w:space="0" w:color="auto"/>
        <w:left w:val="none" w:sz="0" w:space="0" w:color="auto"/>
        <w:bottom w:val="none" w:sz="0" w:space="0" w:color="auto"/>
        <w:right w:val="none" w:sz="0" w:space="0" w:color="auto"/>
      </w:divBdr>
    </w:div>
    <w:div w:id="192035107">
      <w:bodyDiv w:val="1"/>
      <w:marLeft w:val="0"/>
      <w:marRight w:val="0"/>
      <w:marTop w:val="0"/>
      <w:marBottom w:val="0"/>
      <w:divBdr>
        <w:top w:val="none" w:sz="0" w:space="0" w:color="auto"/>
        <w:left w:val="none" w:sz="0" w:space="0" w:color="auto"/>
        <w:bottom w:val="none" w:sz="0" w:space="0" w:color="auto"/>
        <w:right w:val="none" w:sz="0" w:space="0" w:color="auto"/>
      </w:divBdr>
    </w:div>
    <w:div w:id="192157779">
      <w:bodyDiv w:val="1"/>
      <w:marLeft w:val="0"/>
      <w:marRight w:val="0"/>
      <w:marTop w:val="0"/>
      <w:marBottom w:val="0"/>
      <w:divBdr>
        <w:top w:val="none" w:sz="0" w:space="0" w:color="auto"/>
        <w:left w:val="none" w:sz="0" w:space="0" w:color="auto"/>
        <w:bottom w:val="none" w:sz="0" w:space="0" w:color="auto"/>
        <w:right w:val="none" w:sz="0" w:space="0" w:color="auto"/>
      </w:divBdr>
    </w:div>
    <w:div w:id="192421061">
      <w:bodyDiv w:val="1"/>
      <w:marLeft w:val="0"/>
      <w:marRight w:val="0"/>
      <w:marTop w:val="0"/>
      <w:marBottom w:val="0"/>
      <w:divBdr>
        <w:top w:val="none" w:sz="0" w:space="0" w:color="auto"/>
        <w:left w:val="none" w:sz="0" w:space="0" w:color="auto"/>
        <w:bottom w:val="none" w:sz="0" w:space="0" w:color="auto"/>
        <w:right w:val="none" w:sz="0" w:space="0" w:color="auto"/>
      </w:divBdr>
    </w:div>
    <w:div w:id="192571553">
      <w:bodyDiv w:val="1"/>
      <w:marLeft w:val="0"/>
      <w:marRight w:val="0"/>
      <w:marTop w:val="0"/>
      <w:marBottom w:val="0"/>
      <w:divBdr>
        <w:top w:val="none" w:sz="0" w:space="0" w:color="auto"/>
        <w:left w:val="none" w:sz="0" w:space="0" w:color="auto"/>
        <w:bottom w:val="none" w:sz="0" w:space="0" w:color="auto"/>
        <w:right w:val="none" w:sz="0" w:space="0" w:color="auto"/>
      </w:divBdr>
    </w:div>
    <w:div w:id="192886920">
      <w:bodyDiv w:val="1"/>
      <w:marLeft w:val="0"/>
      <w:marRight w:val="0"/>
      <w:marTop w:val="0"/>
      <w:marBottom w:val="0"/>
      <w:divBdr>
        <w:top w:val="none" w:sz="0" w:space="0" w:color="auto"/>
        <w:left w:val="none" w:sz="0" w:space="0" w:color="auto"/>
        <w:bottom w:val="none" w:sz="0" w:space="0" w:color="auto"/>
        <w:right w:val="none" w:sz="0" w:space="0" w:color="auto"/>
      </w:divBdr>
    </w:div>
    <w:div w:id="192891610">
      <w:bodyDiv w:val="1"/>
      <w:marLeft w:val="0"/>
      <w:marRight w:val="0"/>
      <w:marTop w:val="0"/>
      <w:marBottom w:val="0"/>
      <w:divBdr>
        <w:top w:val="none" w:sz="0" w:space="0" w:color="auto"/>
        <w:left w:val="none" w:sz="0" w:space="0" w:color="auto"/>
        <w:bottom w:val="none" w:sz="0" w:space="0" w:color="auto"/>
        <w:right w:val="none" w:sz="0" w:space="0" w:color="auto"/>
      </w:divBdr>
    </w:div>
    <w:div w:id="192966202">
      <w:bodyDiv w:val="1"/>
      <w:marLeft w:val="0"/>
      <w:marRight w:val="0"/>
      <w:marTop w:val="0"/>
      <w:marBottom w:val="0"/>
      <w:divBdr>
        <w:top w:val="none" w:sz="0" w:space="0" w:color="auto"/>
        <w:left w:val="none" w:sz="0" w:space="0" w:color="auto"/>
        <w:bottom w:val="none" w:sz="0" w:space="0" w:color="auto"/>
        <w:right w:val="none" w:sz="0" w:space="0" w:color="auto"/>
      </w:divBdr>
    </w:div>
    <w:div w:id="193428351">
      <w:bodyDiv w:val="1"/>
      <w:marLeft w:val="0"/>
      <w:marRight w:val="0"/>
      <w:marTop w:val="0"/>
      <w:marBottom w:val="0"/>
      <w:divBdr>
        <w:top w:val="none" w:sz="0" w:space="0" w:color="auto"/>
        <w:left w:val="none" w:sz="0" w:space="0" w:color="auto"/>
        <w:bottom w:val="none" w:sz="0" w:space="0" w:color="auto"/>
        <w:right w:val="none" w:sz="0" w:space="0" w:color="auto"/>
      </w:divBdr>
    </w:div>
    <w:div w:id="194006002">
      <w:bodyDiv w:val="1"/>
      <w:marLeft w:val="0"/>
      <w:marRight w:val="0"/>
      <w:marTop w:val="0"/>
      <w:marBottom w:val="0"/>
      <w:divBdr>
        <w:top w:val="none" w:sz="0" w:space="0" w:color="auto"/>
        <w:left w:val="none" w:sz="0" w:space="0" w:color="auto"/>
        <w:bottom w:val="none" w:sz="0" w:space="0" w:color="auto"/>
        <w:right w:val="none" w:sz="0" w:space="0" w:color="auto"/>
      </w:divBdr>
    </w:div>
    <w:div w:id="194344494">
      <w:bodyDiv w:val="1"/>
      <w:marLeft w:val="0"/>
      <w:marRight w:val="0"/>
      <w:marTop w:val="0"/>
      <w:marBottom w:val="0"/>
      <w:divBdr>
        <w:top w:val="none" w:sz="0" w:space="0" w:color="auto"/>
        <w:left w:val="none" w:sz="0" w:space="0" w:color="auto"/>
        <w:bottom w:val="none" w:sz="0" w:space="0" w:color="auto"/>
        <w:right w:val="none" w:sz="0" w:space="0" w:color="auto"/>
      </w:divBdr>
    </w:div>
    <w:div w:id="195124364">
      <w:bodyDiv w:val="1"/>
      <w:marLeft w:val="0"/>
      <w:marRight w:val="0"/>
      <w:marTop w:val="0"/>
      <w:marBottom w:val="0"/>
      <w:divBdr>
        <w:top w:val="none" w:sz="0" w:space="0" w:color="auto"/>
        <w:left w:val="none" w:sz="0" w:space="0" w:color="auto"/>
        <w:bottom w:val="none" w:sz="0" w:space="0" w:color="auto"/>
        <w:right w:val="none" w:sz="0" w:space="0" w:color="auto"/>
      </w:divBdr>
    </w:div>
    <w:div w:id="197282332">
      <w:bodyDiv w:val="1"/>
      <w:marLeft w:val="0"/>
      <w:marRight w:val="0"/>
      <w:marTop w:val="0"/>
      <w:marBottom w:val="0"/>
      <w:divBdr>
        <w:top w:val="none" w:sz="0" w:space="0" w:color="auto"/>
        <w:left w:val="none" w:sz="0" w:space="0" w:color="auto"/>
        <w:bottom w:val="none" w:sz="0" w:space="0" w:color="auto"/>
        <w:right w:val="none" w:sz="0" w:space="0" w:color="auto"/>
      </w:divBdr>
    </w:div>
    <w:div w:id="197863551">
      <w:bodyDiv w:val="1"/>
      <w:marLeft w:val="0"/>
      <w:marRight w:val="0"/>
      <w:marTop w:val="0"/>
      <w:marBottom w:val="0"/>
      <w:divBdr>
        <w:top w:val="none" w:sz="0" w:space="0" w:color="auto"/>
        <w:left w:val="none" w:sz="0" w:space="0" w:color="auto"/>
        <w:bottom w:val="none" w:sz="0" w:space="0" w:color="auto"/>
        <w:right w:val="none" w:sz="0" w:space="0" w:color="auto"/>
      </w:divBdr>
    </w:div>
    <w:div w:id="198398178">
      <w:bodyDiv w:val="1"/>
      <w:marLeft w:val="0"/>
      <w:marRight w:val="0"/>
      <w:marTop w:val="0"/>
      <w:marBottom w:val="0"/>
      <w:divBdr>
        <w:top w:val="none" w:sz="0" w:space="0" w:color="auto"/>
        <w:left w:val="none" w:sz="0" w:space="0" w:color="auto"/>
        <w:bottom w:val="none" w:sz="0" w:space="0" w:color="auto"/>
        <w:right w:val="none" w:sz="0" w:space="0" w:color="auto"/>
      </w:divBdr>
    </w:div>
    <w:div w:id="199557154">
      <w:bodyDiv w:val="1"/>
      <w:marLeft w:val="0"/>
      <w:marRight w:val="0"/>
      <w:marTop w:val="0"/>
      <w:marBottom w:val="0"/>
      <w:divBdr>
        <w:top w:val="none" w:sz="0" w:space="0" w:color="auto"/>
        <w:left w:val="none" w:sz="0" w:space="0" w:color="auto"/>
        <w:bottom w:val="none" w:sz="0" w:space="0" w:color="auto"/>
        <w:right w:val="none" w:sz="0" w:space="0" w:color="auto"/>
      </w:divBdr>
    </w:div>
    <w:div w:id="199589262">
      <w:bodyDiv w:val="1"/>
      <w:marLeft w:val="0"/>
      <w:marRight w:val="0"/>
      <w:marTop w:val="0"/>
      <w:marBottom w:val="0"/>
      <w:divBdr>
        <w:top w:val="none" w:sz="0" w:space="0" w:color="auto"/>
        <w:left w:val="none" w:sz="0" w:space="0" w:color="auto"/>
        <w:bottom w:val="none" w:sz="0" w:space="0" w:color="auto"/>
        <w:right w:val="none" w:sz="0" w:space="0" w:color="auto"/>
      </w:divBdr>
    </w:div>
    <w:div w:id="199711072">
      <w:bodyDiv w:val="1"/>
      <w:marLeft w:val="0"/>
      <w:marRight w:val="0"/>
      <w:marTop w:val="0"/>
      <w:marBottom w:val="0"/>
      <w:divBdr>
        <w:top w:val="none" w:sz="0" w:space="0" w:color="auto"/>
        <w:left w:val="none" w:sz="0" w:space="0" w:color="auto"/>
        <w:bottom w:val="none" w:sz="0" w:space="0" w:color="auto"/>
        <w:right w:val="none" w:sz="0" w:space="0" w:color="auto"/>
      </w:divBdr>
    </w:div>
    <w:div w:id="200483775">
      <w:bodyDiv w:val="1"/>
      <w:marLeft w:val="0"/>
      <w:marRight w:val="0"/>
      <w:marTop w:val="0"/>
      <w:marBottom w:val="0"/>
      <w:divBdr>
        <w:top w:val="none" w:sz="0" w:space="0" w:color="auto"/>
        <w:left w:val="none" w:sz="0" w:space="0" w:color="auto"/>
        <w:bottom w:val="none" w:sz="0" w:space="0" w:color="auto"/>
        <w:right w:val="none" w:sz="0" w:space="0" w:color="auto"/>
      </w:divBdr>
    </w:div>
    <w:div w:id="201476697">
      <w:bodyDiv w:val="1"/>
      <w:marLeft w:val="0"/>
      <w:marRight w:val="0"/>
      <w:marTop w:val="0"/>
      <w:marBottom w:val="0"/>
      <w:divBdr>
        <w:top w:val="none" w:sz="0" w:space="0" w:color="auto"/>
        <w:left w:val="none" w:sz="0" w:space="0" w:color="auto"/>
        <w:bottom w:val="none" w:sz="0" w:space="0" w:color="auto"/>
        <w:right w:val="none" w:sz="0" w:space="0" w:color="auto"/>
      </w:divBdr>
    </w:div>
    <w:div w:id="201678302">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2333933">
      <w:bodyDiv w:val="1"/>
      <w:marLeft w:val="0"/>
      <w:marRight w:val="0"/>
      <w:marTop w:val="0"/>
      <w:marBottom w:val="0"/>
      <w:divBdr>
        <w:top w:val="none" w:sz="0" w:space="0" w:color="auto"/>
        <w:left w:val="none" w:sz="0" w:space="0" w:color="auto"/>
        <w:bottom w:val="none" w:sz="0" w:space="0" w:color="auto"/>
        <w:right w:val="none" w:sz="0" w:space="0" w:color="auto"/>
      </w:divBdr>
    </w:div>
    <w:div w:id="202910893">
      <w:bodyDiv w:val="1"/>
      <w:marLeft w:val="0"/>
      <w:marRight w:val="0"/>
      <w:marTop w:val="0"/>
      <w:marBottom w:val="0"/>
      <w:divBdr>
        <w:top w:val="none" w:sz="0" w:space="0" w:color="auto"/>
        <w:left w:val="none" w:sz="0" w:space="0" w:color="auto"/>
        <w:bottom w:val="none" w:sz="0" w:space="0" w:color="auto"/>
        <w:right w:val="none" w:sz="0" w:space="0" w:color="auto"/>
      </w:divBdr>
    </w:div>
    <w:div w:id="203098432">
      <w:bodyDiv w:val="1"/>
      <w:marLeft w:val="0"/>
      <w:marRight w:val="0"/>
      <w:marTop w:val="0"/>
      <w:marBottom w:val="0"/>
      <w:divBdr>
        <w:top w:val="none" w:sz="0" w:space="0" w:color="auto"/>
        <w:left w:val="none" w:sz="0" w:space="0" w:color="auto"/>
        <w:bottom w:val="none" w:sz="0" w:space="0" w:color="auto"/>
        <w:right w:val="none" w:sz="0" w:space="0" w:color="auto"/>
      </w:divBdr>
    </w:div>
    <w:div w:id="203299073">
      <w:bodyDiv w:val="1"/>
      <w:marLeft w:val="0"/>
      <w:marRight w:val="0"/>
      <w:marTop w:val="0"/>
      <w:marBottom w:val="0"/>
      <w:divBdr>
        <w:top w:val="none" w:sz="0" w:space="0" w:color="auto"/>
        <w:left w:val="none" w:sz="0" w:space="0" w:color="auto"/>
        <w:bottom w:val="none" w:sz="0" w:space="0" w:color="auto"/>
        <w:right w:val="none" w:sz="0" w:space="0" w:color="auto"/>
      </w:divBdr>
    </w:div>
    <w:div w:id="204412902">
      <w:bodyDiv w:val="1"/>
      <w:marLeft w:val="0"/>
      <w:marRight w:val="0"/>
      <w:marTop w:val="0"/>
      <w:marBottom w:val="0"/>
      <w:divBdr>
        <w:top w:val="none" w:sz="0" w:space="0" w:color="auto"/>
        <w:left w:val="none" w:sz="0" w:space="0" w:color="auto"/>
        <w:bottom w:val="none" w:sz="0" w:space="0" w:color="auto"/>
        <w:right w:val="none" w:sz="0" w:space="0" w:color="auto"/>
      </w:divBdr>
    </w:div>
    <w:div w:id="204566385">
      <w:bodyDiv w:val="1"/>
      <w:marLeft w:val="0"/>
      <w:marRight w:val="0"/>
      <w:marTop w:val="0"/>
      <w:marBottom w:val="0"/>
      <w:divBdr>
        <w:top w:val="none" w:sz="0" w:space="0" w:color="auto"/>
        <w:left w:val="none" w:sz="0" w:space="0" w:color="auto"/>
        <w:bottom w:val="none" w:sz="0" w:space="0" w:color="auto"/>
        <w:right w:val="none" w:sz="0" w:space="0" w:color="auto"/>
      </w:divBdr>
    </w:div>
    <w:div w:id="204610841">
      <w:bodyDiv w:val="1"/>
      <w:marLeft w:val="0"/>
      <w:marRight w:val="0"/>
      <w:marTop w:val="0"/>
      <w:marBottom w:val="0"/>
      <w:divBdr>
        <w:top w:val="none" w:sz="0" w:space="0" w:color="auto"/>
        <w:left w:val="none" w:sz="0" w:space="0" w:color="auto"/>
        <w:bottom w:val="none" w:sz="0" w:space="0" w:color="auto"/>
        <w:right w:val="none" w:sz="0" w:space="0" w:color="auto"/>
      </w:divBdr>
    </w:div>
    <w:div w:id="204757382">
      <w:bodyDiv w:val="1"/>
      <w:marLeft w:val="0"/>
      <w:marRight w:val="0"/>
      <w:marTop w:val="0"/>
      <w:marBottom w:val="0"/>
      <w:divBdr>
        <w:top w:val="none" w:sz="0" w:space="0" w:color="auto"/>
        <w:left w:val="none" w:sz="0" w:space="0" w:color="auto"/>
        <w:bottom w:val="none" w:sz="0" w:space="0" w:color="auto"/>
        <w:right w:val="none" w:sz="0" w:space="0" w:color="auto"/>
      </w:divBdr>
    </w:div>
    <w:div w:id="205803450">
      <w:bodyDiv w:val="1"/>
      <w:marLeft w:val="0"/>
      <w:marRight w:val="0"/>
      <w:marTop w:val="0"/>
      <w:marBottom w:val="0"/>
      <w:divBdr>
        <w:top w:val="none" w:sz="0" w:space="0" w:color="auto"/>
        <w:left w:val="none" w:sz="0" w:space="0" w:color="auto"/>
        <w:bottom w:val="none" w:sz="0" w:space="0" w:color="auto"/>
        <w:right w:val="none" w:sz="0" w:space="0" w:color="auto"/>
      </w:divBdr>
    </w:div>
    <w:div w:id="206260875">
      <w:bodyDiv w:val="1"/>
      <w:marLeft w:val="0"/>
      <w:marRight w:val="0"/>
      <w:marTop w:val="0"/>
      <w:marBottom w:val="0"/>
      <w:divBdr>
        <w:top w:val="none" w:sz="0" w:space="0" w:color="auto"/>
        <w:left w:val="none" w:sz="0" w:space="0" w:color="auto"/>
        <w:bottom w:val="none" w:sz="0" w:space="0" w:color="auto"/>
        <w:right w:val="none" w:sz="0" w:space="0" w:color="auto"/>
      </w:divBdr>
    </w:div>
    <w:div w:id="206260917">
      <w:bodyDiv w:val="1"/>
      <w:marLeft w:val="0"/>
      <w:marRight w:val="0"/>
      <w:marTop w:val="0"/>
      <w:marBottom w:val="0"/>
      <w:divBdr>
        <w:top w:val="none" w:sz="0" w:space="0" w:color="auto"/>
        <w:left w:val="none" w:sz="0" w:space="0" w:color="auto"/>
        <w:bottom w:val="none" w:sz="0" w:space="0" w:color="auto"/>
        <w:right w:val="none" w:sz="0" w:space="0" w:color="auto"/>
      </w:divBdr>
    </w:div>
    <w:div w:id="206913702">
      <w:bodyDiv w:val="1"/>
      <w:marLeft w:val="0"/>
      <w:marRight w:val="0"/>
      <w:marTop w:val="0"/>
      <w:marBottom w:val="0"/>
      <w:divBdr>
        <w:top w:val="none" w:sz="0" w:space="0" w:color="auto"/>
        <w:left w:val="none" w:sz="0" w:space="0" w:color="auto"/>
        <w:bottom w:val="none" w:sz="0" w:space="0" w:color="auto"/>
        <w:right w:val="none" w:sz="0" w:space="0" w:color="auto"/>
      </w:divBdr>
    </w:div>
    <w:div w:id="206916257">
      <w:bodyDiv w:val="1"/>
      <w:marLeft w:val="0"/>
      <w:marRight w:val="0"/>
      <w:marTop w:val="0"/>
      <w:marBottom w:val="0"/>
      <w:divBdr>
        <w:top w:val="none" w:sz="0" w:space="0" w:color="auto"/>
        <w:left w:val="none" w:sz="0" w:space="0" w:color="auto"/>
        <w:bottom w:val="none" w:sz="0" w:space="0" w:color="auto"/>
        <w:right w:val="none" w:sz="0" w:space="0" w:color="auto"/>
      </w:divBdr>
    </w:div>
    <w:div w:id="208150591">
      <w:bodyDiv w:val="1"/>
      <w:marLeft w:val="0"/>
      <w:marRight w:val="0"/>
      <w:marTop w:val="0"/>
      <w:marBottom w:val="0"/>
      <w:divBdr>
        <w:top w:val="none" w:sz="0" w:space="0" w:color="auto"/>
        <w:left w:val="none" w:sz="0" w:space="0" w:color="auto"/>
        <w:bottom w:val="none" w:sz="0" w:space="0" w:color="auto"/>
        <w:right w:val="none" w:sz="0" w:space="0" w:color="auto"/>
      </w:divBdr>
    </w:div>
    <w:div w:id="210117633">
      <w:bodyDiv w:val="1"/>
      <w:marLeft w:val="0"/>
      <w:marRight w:val="0"/>
      <w:marTop w:val="0"/>
      <w:marBottom w:val="0"/>
      <w:divBdr>
        <w:top w:val="none" w:sz="0" w:space="0" w:color="auto"/>
        <w:left w:val="none" w:sz="0" w:space="0" w:color="auto"/>
        <w:bottom w:val="none" w:sz="0" w:space="0" w:color="auto"/>
        <w:right w:val="none" w:sz="0" w:space="0" w:color="auto"/>
      </w:divBdr>
    </w:div>
    <w:div w:id="210920587">
      <w:bodyDiv w:val="1"/>
      <w:marLeft w:val="0"/>
      <w:marRight w:val="0"/>
      <w:marTop w:val="0"/>
      <w:marBottom w:val="0"/>
      <w:divBdr>
        <w:top w:val="none" w:sz="0" w:space="0" w:color="auto"/>
        <w:left w:val="none" w:sz="0" w:space="0" w:color="auto"/>
        <w:bottom w:val="none" w:sz="0" w:space="0" w:color="auto"/>
        <w:right w:val="none" w:sz="0" w:space="0" w:color="auto"/>
      </w:divBdr>
    </w:div>
    <w:div w:id="211622662">
      <w:bodyDiv w:val="1"/>
      <w:marLeft w:val="0"/>
      <w:marRight w:val="0"/>
      <w:marTop w:val="0"/>
      <w:marBottom w:val="0"/>
      <w:divBdr>
        <w:top w:val="none" w:sz="0" w:space="0" w:color="auto"/>
        <w:left w:val="none" w:sz="0" w:space="0" w:color="auto"/>
        <w:bottom w:val="none" w:sz="0" w:space="0" w:color="auto"/>
        <w:right w:val="none" w:sz="0" w:space="0" w:color="auto"/>
      </w:divBdr>
    </w:div>
    <w:div w:id="213471048">
      <w:bodyDiv w:val="1"/>
      <w:marLeft w:val="0"/>
      <w:marRight w:val="0"/>
      <w:marTop w:val="0"/>
      <w:marBottom w:val="0"/>
      <w:divBdr>
        <w:top w:val="none" w:sz="0" w:space="0" w:color="auto"/>
        <w:left w:val="none" w:sz="0" w:space="0" w:color="auto"/>
        <w:bottom w:val="none" w:sz="0" w:space="0" w:color="auto"/>
        <w:right w:val="none" w:sz="0" w:space="0" w:color="auto"/>
      </w:divBdr>
    </w:div>
    <w:div w:id="213930010">
      <w:bodyDiv w:val="1"/>
      <w:marLeft w:val="0"/>
      <w:marRight w:val="0"/>
      <w:marTop w:val="0"/>
      <w:marBottom w:val="0"/>
      <w:divBdr>
        <w:top w:val="none" w:sz="0" w:space="0" w:color="auto"/>
        <w:left w:val="none" w:sz="0" w:space="0" w:color="auto"/>
        <w:bottom w:val="none" w:sz="0" w:space="0" w:color="auto"/>
        <w:right w:val="none" w:sz="0" w:space="0" w:color="auto"/>
      </w:divBdr>
    </w:div>
    <w:div w:id="214464786">
      <w:bodyDiv w:val="1"/>
      <w:marLeft w:val="0"/>
      <w:marRight w:val="0"/>
      <w:marTop w:val="0"/>
      <w:marBottom w:val="0"/>
      <w:divBdr>
        <w:top w:val="none" w:sz="0" w:space="0" w:color="auto"/>
        <w:left w:val="none" w:sz="0" w:space="0" w:color="auto"/>
        <w:bottom w:val="none" w:sz="0" w:space="0" w:color="auto"/>
        <w:right w:val="none" w:sz="0" w:space="0" w:color="auto"/>
      </w:divBdr>
    </w:div>
    <w:div w:id="214780788">
      <w:bodyDiv w:val="1"/>
      <w:marLeft w:val="0"/>
      <w:marRight w:val="0"/>
      <w:marTop w:val="0"/>
      <w:marBottom w:val="0"/>
      <w:divBdr>
        <w:top w:val="none" w:sz="0" w:space="0" w:color="auto"/>
        <w:left w:val="none" w:sz="0" w:space="0" w:color="auto"/>
        <w:bottom w:val="none" w:sz="0" w:space="0" w:color="auto"/>
        <w:right w:val="none" w:sz="0" w:space="0" w:color="auto"/>
      </w:divBdr>
    </w:div>
    <w:div w:id="215632752">
      <w:bodyDiv w:val="1"/>
      <w:marLeft w:val="0"/>
      <w:marRight w:val="0"/>
      <w:marTop w:val="0"/>
      <w:marBottom w:val="0"/>
      <w:divBdr>
        <w:top w:val="none" w:sz="0" w:space="0" w:color="auto"/>
        <w:left w:val="none" w:sz="0" w:space="0" w:color="auto"/>
        <w:bottom w:val="none" w:sz="0" w:space="0" w:color="auto"/>
        <w:right w:val="none" w:sz="0" w:space="0" w:color="auto"/>
      </w:divBdr>
    </w:div>
    <w:div w:id="216404076">
      <w:bodyDiv w:val="1"/>
      <w:marLeft w:val="0"/>
      <w:marRight w:val="0"/>
      <w:marTop w:val="0"/>
      <w:marBottom w:val="0"/>
      <w:divBdr>
        <w:top w:val="none" w:sz="0" w:space="0" w:color="auto"/>
        <w:left w:val="none" w:sz="0" w:space="0" w:color="auto"/>
        <w:bottom w:val="none" w:sz="0" w:space="0" w:color="auto"/>
        <w:right w:val="none" w:sz="0" w:space="0" w:color="auto"/>
      </w:divBdr>
    </w:div>
    <w:div w:id="216860161">
      <w:bodyDiv w:val="1"/>
      <w:marLeft w:val="0"/>
      <w:marRight w:val="0"/>
      <w:marTop w:val="0"/>
      <w:marBottom w:val="0"/>
      <w:divBdr>
        <w:top w:val="none" w:sz="0" w:space="0" w:color="auto"/>
        <w:left w:val="none" w:sz="0" w:space="0" w:color="auto"/>
        <w:bottom w:val="none" w:sz="0" w:space="0" w:color="auto"/>
        <w:right w:val="none" w:sz="0" w:space="0" w:color="auto"/>
      </w:divBdr>
    </w:div>
    <w:div w:id="217666446">
      <w:bodyDiv w:val="1"/>
      <w:marLeft w:val="0"/>
      <w:marRight w:val="0"/>
      <w:marTop w:val="0"/>
      <w:marBottom w:val="0"/>
      <w:divBdr>
        <w:top w:val="none" w:sz="0" w:space="0" w:color="auto"/>
        <w:left w:val="none" w:sz="0" w:space="0" w:color="auto"/>
        <w:bottom w:val="none" w:sz="0" w:space="0" w:color="auto"/>
        <w:right w:val="none" w:sz="0" w:space="0" w:color="auto"/>
      </w:divBdr>
    </w:div>
    <w:div w:id="218590203">
      <w:bodyDiv w:val="1"/>
      <w:marLeft w:val="0"/>
      <w:marRight w:val="0"/>
      <w:marTop w:val="0"/>
      <w:marBottom w:val="0"/>
      <w:divBdr>
        <w:top w:val="none" w:sz="0" w:space="0" w:color="auto"/>
        <w:left w:val="none" w:sz="0" w:space="0" w:color="auto"/>
        <w:bottom w:val="none" w:sz="0" w:space="0" w:color="auto"/>
        <w:right w:val="none" w:sz="0" w:space="0" w:color="auto"/>
      </w:divBdr>
    </w:div>
    <w:div w:id="219904044">
      <w:bodyDiv w:val="1"/>
      <w:marLeft w:val="0"/>
      <w:marRight w:val="0"/>
      <w:marTop w:val="0"/>
      <w:marBottom w:val="0"/>
      <w:divBdr>
        <w:top w:val="none" w:sz="0" w:space="0" w:color="auto"/>
        <w:left w:val="none" w:sz="0" w:space="0" w:color="auto"/>
        <w:bottom w:val="none" w:sz="0" w:space="0" w:color="auto"/>
        <w:right w:val="none" w:sz="0" w:space="0" w:color="auto"/>
      </w:divBdr>
    </w:div>
    <w:div w:id="220217645">
      <w:bodyDiv w:val="1"/>
      <w:marLeft w:val="0"/>
      <w:marRight w:val="0"/>
      <w:marTop w:val="0"/>
      <w:marBottom w:val="0"/>
      <w:divBdr>
        <w:top w:val="none" w:sz="0" w:space="0" w:color="auto"/>
        <w:left w:val="none" w:sz="0" w:space="0" w:color="auto"/>
        <w:bottom w:val="none" w:sz="0" w:space="0" w:color="auto"/>
        <w:right w:val="none" w:sz="0" w:space="0" w:color="auto"/>
      </w:divBdr>
    </w:div>
    <w:div w:id="221059072">
      <w:bodyDiv w:val="1"/>
      <w:marLeft w:val="0"/>
      <w:marRight w:val="0"/>
      <w:marTop w:val="0"/>
      <w:marBottom w:val="0"/>
      <w:divBdr>
        <w:top w:val="none" w:sz="0" w:space="0" w:color="auto"/>
        <w:left w:val="none" w:sz="0" w:space="0" w:color="auto"/>
        <w:bottom w:val="none" w:sz="0" w:space="0" w:color="auto"/>
        <w:right w:val="none" w:sz="0" w:space="0" w:color="auto"/>
      </w:divBdr>
    </w:div>
    <w:div w:id="222260228">
      <w:bodyDiv w:val="1"/>
      <w:marLeft w:val="0"/>
      <w:marRight w:val="0"/>
      <w:marTop w:val="0"/>
      <w:marBottom w:val="0"/>
      <w:divBdr>
        <w:top w:val="none" w:sz="0" w:space="0" w:color="auto"/>
        <w:left w:val="none" w:sz="0" w:space="0" w:color="auto"/>
        <w:bottom w:val="none" w:sz="0" w:space="0" w:color="auto"/>
        <w:right w:val="none" w:sz="0" w:space="0" w:color="auto"/>
      </w:divBdr>
    </w:div>
    <w:div w:id="222642550">
      <w:bodyDiv w:val="1"/>
      <w:marLeft w:val="0"/>
      <w:marRight w:val="0"/>
      <w:marTop w:val="0"/>
      <w:marBottom w:val="0"/>
      <w:divBdr>
        <w:top w:val="none" w:sz="0" w:space="0" w:color="auto"/>
        <w:left w:val="none" w:sz="0" w:space="0" w:color="auto"/>
        <w:bottom w:val="none" w:sz="0" w:space="0" w:color="auto"/>
        <w:right w:val="none" w:sz="0" w:space="0" w:color="auto"/>
      </w:divBdr>
    </w:div>
    <w:div w:id="222910748">
      <w:bodyDiv w:val="1"/>
      <w:marLeft w:val="0"/>
      <w:marRight w:val="0"/>
      <w:marTop w:val="0"/>
      <w:marBottom w:val="0"/>
      <w:divBdr>
        <w:top w:val="none" w:sz="0" w:space="0" w:color="auto"/>
        <w:left w:val="none" w:sz="0" w:space="0" w:color="auto"/>
        <w:bottom w:val="none" w:sz="0" w:space="0" w:color="auto"/>
        <w:right w:val="none" w:sz="0" w:space="0" w:color="auto"/>
      </w:divBdr>
    </w:div>
    <w:div w:id="223638068">
      <w:bodyDiv w:val="1"/>
      <w:marLeft w:val="0"/>
      <w:marRight w:val="0"/>
      <w:marTop w:val="0"/>
      <w:marBottom w:val="0"/>
      <w:divBdr>
        <w:top w:val="none" w:sz="0" w:space="0" w:color="auto"/>
        <w:left w:val="none" w:sz="0" w:space="0" w:color="auto"/>
        <w:bottom w:val="none" w:sz="0" w:space="0" w:color="auto"/>
        <w:right w:val="none" w:sz="0" w:space="0" w:color="auto"/>
      </w:divBdr>
    </w:div>
    <w:div w:id="224073663">
      <w:bodyDiv w:val="1"/>
      <w:marLeft w:val="0"/>
      <w:marRight w:val="0"/>
      <w:marTop w:val="0"/>
      <w:marBottom w:val="0"/>
      <w:divBdr>
        <w:top w:val="none" w:sz="0" w:space="0" w:color="auto"/>
        <w:left w:val="none" w:sz="0" w:space="0" w:color="auto"/>
        <w:bottom w:val="none" w:sz="0" w:space="0" w:color="auto"/>
        <w:right w:val="none" w:sz="0" w:space="0" w:color="auto"/>
      </w:divBdr>
    </w:div>
    <w:div w:id="224344290">
      <w:bodyDiv w:val="1"/>
      <w:marLeft w:val="0"/>
      <w:marRight w:val="0"/>
      <w:marTop w:val="0"/>
      <w:marBottom w:val="0"/>
      <w:divBdr>
        <w:top w:val="none" w:sz="0" w:space="0" w:color="auto"/>
        <w:left w:val="none" w:sz="0" w:space="0" w:color="auto"/>
        <w:bottom w:val="none" w:sz="0" w:space="0" w:color="auto"/>
        <w:right w:val="none" w:sz="0" w:space="0" w:color="auto"/>
      </w:divBdr>
    </w:div>
    <w:div w:id="224879467">
      <w:bodyDiv w:val="1"/>
      <w:marLeft w:val="0"/>
      <w:marRight w:val="0"/>
      <w:marTop w:val="0"/>
      <w:marBottom w:val="0"/>
      <w:divBdr>
        <w:top w:val="none" w:sz="0" w:space="0" w:color="auto"/>
        <w:left w:val="none" w:sz="0" w:space="0" w:color="auto"/>
        <w:bottom w:val="none" w:sz="0" w:space="0" w:color="auto"/>
        <w:right w:val="none" w:sz="0" w:space="0" w:color="auto"/>
      </w:divBdr>
    </w:div>
    <w:div w:id="225579334">
      <w:bodyDiv w:val="1"/>
      <w:marLeft w:val="0"/>
      <w:marRight w:val="0"/>
      <w:marTop w:val="0"/>
      <w:marBottom w:val="0"/>
      <w:divBdr>
        <w:top w:val="none" w:sz="0" w:space="0" w:color="auto"/>
        <w:left w:val="none" w:sz="0" w:space="0" w:color="auto"/>
        <w:bottom w:val="none" w:sz="0" w:space="0" w:color="auto"/>
        <w:right w:val="none" w:sz="0" w:space="0" w:color="auto"/>
      </w:divBdr>
    </w:div>
    <w:div w:id="229539837">
      <w:bodyDiv w:val="1"/>
      <w:marLeft w:val="0"/>
      <w:marRight w:val="0"/>
      <w:marTop w:val="0"/>
      <w:marBottom w:val="0"/>
      <w:divBdr>
        <w:top w:val="none" w:sz="0" w:space="0" w:color="auto"/>
        <w:left w:val="none" w:sz="0" w:space="0" w:color="auto"/>
        <w:bottom w:val="none" w:sz="0" w:space="0" w:color="auto"/>
        <w:right w:val="none" w:sz="0" w:space="0" w:color="auto"/>
      </w:divBdr>
    </w:div>
    <w:div w:id="229734156">
      <w:bodyDiv w:val="1"/>
      <w:marLeft w:val="0"/>
      <w:marRight w:val="0"/>
      <w:marTop w:val="0"/>
      <w:marBottom w:val="0"/>
      <w:divBdr>
        <w:top w:val="none" w:sz="0" w:space="0" w:color="auto"/>
        <w:left w:val="none" w:sz="0" w:space="0" w:color="auto"/>
        <w:bottom w:val="none" w:sz="0" w:space="0" w:color="auto"/>
        <w:right w:val="none" w:sz="0" w:space="0" w:color="auto"/>
      </w:divBdr>
    </w:div>
    <w:div w:id="230043182">
      <w:bodyDiv w:val="1"/>
      <w:marLeft w:val="0"/>
      <w:marRight w:val="0"/>
      <w:marTop w:val="0"/>
      <w:marBottom w:val="0"/>
      <w:divBdr>
        <w:top w:val="none" w:sz="0" w:space="0" w:color="auto"/>
        <w:left w:val="none" w:sz="0" w:space="0" w:color="auto"/>
        <w:bottom w:val="none" w:sz="0" w:space="0" w:color="auto"/>
        <w:right w:val="none" w:sz="0" w:space="0" w:color="auto"/>
      </w:divBdr>
    </w:div>
    <w:div w:id="230509541">
      <w:bodyDiv w:val="1"/>
      <w:marLeft w:val="0"/>
      <w:marRight w:val="0"/>
      <w:marTop w:val="0"/>
      <w:marBottom w:val="0"/>
      <w:divBdr>
        <w:top w:val="none" w:sz="0" w:space="0" w:color="auto"/>
        <w:left w:val="none" w:sz="0" w:space="0" w:color="auto"/>
        <w:bottom w:val="none" w:sz="0" w:space="0" w:color="auto"/>
        <w:right w:val="none" w:sz="0" w:space="0" w:color="auto"/>
      </w:divBdr>
    </w:div>
    <w:div w:id="231501764">
      <w:bodyDiv w:val="1"/>
      <w:marLeft w:val="0"/>
      <w:marRight w:val="0"/>
      <w:marTop w:val="0"/>
      <w:marBottom w:val="0"/>
      <w:divBdr>
        <w:top w:val="none" w:sz="0" w:space="0" w:color="auto"/>
        <w:left w:val="none" w:sz="0" w:space="0" w:color="auto"/>
        <w:bottom w:val="none" w:sz="0" w:space="0" w:color="auto"/>
        <w:right w:val="none" w:sz="0" w:space="0" w:color="auto"/>
      </w:divBdr>
    </w:div>
    <w:div w:id="232664425">
      <w:bodyDiv w:val="1"/>
      <w:marLeft w:val="0"/>
      <w:marRight w:val="0"/>
      <w:marTop w:val="0"/>
      <w:marBottom w:val="0"/>
      <w:divBdr>
        <w:top w:val="none" w:sz="0" w:space="0" w:color="auto"/>
        <w:left w:val="none" w:sz="0" w:space="0" w:color="auto"/>
        <w:bottom w:val="none" w:sz="0" w:space="0" w:color="auto"/>
        <w:right w:val="none" w:sz="0" w:space="0" w:color="auto"/>
      </w:divBdr>
    </w:div>
    <w:div w:id="233273927">
      <w:bodyDiv w:val="1"/>
      <w:marLeft w:val="0"/>
      <w:marRight w:val="0"/>
      <w:marTop w:val="0"/>
      <w:marBottom w:val="0"/>
      <w:divBdr>
        <w:top w:val="none" w:sz="0" w:space="0" w:color="auto"/>
        <w:left w:val="none" w:sz="0" w:space="0" w:color="auto"/>
        <w:bottom w:val="none" w:sz="0" w:space="0" w:color="auto"/>
        <w:right w:val="none" w:sz="0" w:space="0" w:color="auto"/>
      </w:divBdr>
    </w:div>
    <w:div w:id="233660679">
      <w:bodyDiv w:val="1"/>
      <w:marLeft w:val="0"/>
      <w:marRight w:val="0"/>
      <w:marTop w:val="0"/>
      <w:marBottom w:val="0"/>
      <w:divBdr>
        <w:top w:val="none" w:sz="0" w:space="0" w:color="auto"/>
        <w:left w:val="none" w:sz="0" w:space="0" w:color="auto"/>
        <w:bottom w:val="none" w:sz="0" w:space="0" w:color="auto"/>
        <w:right w:val="none" w:sz="0" w:space="0" w:color="auto"/>
      </w:divBdr>
    </w:div>
    <w:div w:id="233664974">
      <w:bodyDiv w:val="1"/>
      <w:marLeft w:val="0"/>
      <w:marRight w:val="0"/>
      <w:marTop w:val="0"/>
      <w:marBottom w:val="0"/>
      <w:divBdr>
        <w:top w:val="none" w:sz="0" w:space="0" w:color="auto"/>
        <w:left w:val="none" w:sz="0" w:space="0" w:color="auto"/>
        <w:bottom w:val="none" w:sz="0" w:space="0" w:color="auto"/>
        <w:right w:val="none" w:sz="0" w:space="0" w:color="auto"/>
      </w:divBdr>
    </w:div>
    <w:div w:id="234321205">
      <w:bodyDiv w:val="1"/>
      <w:marLeft w:val="0"/>
      <w:marRight w:val="0"/>
      <w:marTop w:val="0"/>
      <w:marBottom w:val="0"/>
      <w:divBdr>
        <w:top w:val="none" w:sz="0" w:space="0" w:color="auto"/>
        <w:left w:val="none" w:sz="0" w:space="0" w:color="auto"/>
        <w:bottom w:val="none" w:sz="0" w:space="0" w:color="auto"/>
        <w:right w:val="none" w:sz="0" w:space="0" w:color="auto"/>
      </w:divBdr>
    </w:div>
    <w:div w:id="234321589">
      <w:bodyDiv w:val="1"/>
      <w:marLeft w:val="0"/>
      <w:marRight w:val="0"/>
      <w:marTop w:val="0"/>
      <w:marBottom w:val="0"/>
      <w:divBdr>
        <w:top w:val="none" w:sz="0" w:space="0" w:color="auto"/>
        <w:left w:val="none" w:sz="0" w:space="0" w:color="auto"/>
        <w:bottom w:val="none" w:sz="0" w:space="0" w:color="auto"/>
        <w:right w:val="none" w:sz="0" w:space="0" w:color="auto"/>
      </w:divBdr>
    </w:div>
    <w:div w:id="234440183">
      <w:bodyDiv w:val="1"/>
      <w:marLeft w:val="0"/>
      <w:marRight w:val="0"/>
      <w:marTop w:val="0"/>
      <w:marBottom w:val="0"/>
      <w:divBdr>
        <w:top w:val="none" w:sz="0" w:space="0" w:color="auto"/>
        <w:left w:val="none" w:sz="0" w:space="0" w:color="auto"/>
        <w:bottom w:val="none" w:sz="0" w:space="0" w:color="auto"/>
        <w:right w:val="none" w:sz="0" w:space="0" w:color="auto"/>
      </w:divBdr>
    </w:div>
    <w:div w:id="235628076">
      <w:bodyDiv w:val="1"/>
      <w:marLeft w:val="0"/>
      <w:marRight w:val="0"/>
      <w:marTop w:val="0"/>
      <w:marBottom w:val="0"/>
      <w:divBdr>
        <w:top w:val="none" w:sz="0" w:space="0" w:color="auto"/>
        <w:left w:val="none" w:sz="0" w:space="0" w:color="auto"/>
        <w:bottom w:val="none" w:sz="0" w:space="0" w:color="auto"/>
        <w:right w:val="none" w:sz="0" w:space="0" w:color="auto"/>
      </w:divBdr>
    </w:div>
    <w:div w:id="236210120">
      <w:bodyDiv w:val="1"/>
      <w:marLeft w:val="0"/>
      <w:marRight w:val="0"/>
      <w:marTop w:val="0"/>
      <w:marBottom w:val="0"/>
      <w:divBdr>
        <w:top w:val="none" w:sz="0" w:space="0" w:color="auto"/>
        <w:left w:val="none" w:sz="0" w:space="0" w:color="auto"/>
        <w:bottom w:val="none" w:sz="0" w:space="0" w:color="auto"/>
        <w:right w:val="none" w:sz="0" w:space="0" w:color="auto"/>
      </w:divBdr>
    </w:div>
    <w:div w:id="236718572">
      <w:bodyDiv w:val="1"/>
      <w:marLeft w:val="0"/>
      <w:marRight w:val="0"/>
      <w:marTop w:val="0"/>
      <w:marBottom w:val="0"/>
      <w:divBdr>
        <w:top w:val="none" w:sz="0" w:space="0" w:color="auto"/>
        <w:left w:val="none" w:sz="0" w:space="0" w:color="auto"/>
        <w:bottom w:val="none" w:sz="0" w:space="0" w:color="auto"/>
        <w:right w:val="none" w:sz="0" w:space="0" w:color="auto"/>
      </w:divBdr>
    </w:div>
    <w:div w:id="237517052">
      <w:bodyDiv w:val="1"/>
      <w:marLeft w:val="0"/>
      <w:marRight w:val="0"/>
      <w:marTop w:val="0"/>
      <w:marBottom w:val="0"/>
      <w:divBdr>
        <w:top w:val="none" w:sz="0" w:space="0" w:color="auto"/>
        <w:left w:val="none" w:sz="0" w:space="0" w:color="auto"/>
        <w:bottom w:val="none" w:sz="0" w:space="0" w:color="auto"/>
        <w:right w:val="none" w:sz="0" w:space="0" w:color="auto"/>
      </w:divBdr>
    </w:div>
    <w:div w:id="237787424">
      <w:bodyDiv w:val="1"/>
      <w:marLeft w:val="0"/>
      <w:marRight w:val="0"/>
      <w:marTop w:val="0"/>
      <w:marBottom w:val="0"/>
      <w:divBdr>
        <w:top w:val="none" w:sz="0" w:space="0" w:color="auto"/>
        <w:left w:val="none" w:sz="0" w:space="0" w:color="auto"/>
        <w:bottom w:val="none" w:sz="0" w:space="0" w:color="auto"/>
        <w:right w:val="none" w:sz="0" w:space="0" w:color="auto"/>
      </w:divBdr>
    </w:div>
    <w:div w:id="238175493">
      <w:bodyDiv w:val="1"/>
      <w:marLeft w:val="0"/>
      <w:marRight w:val="0"/>
      <w:marTop w:val="0"/>
      <w:marBottom w:val="0"/>
      <w:divBdr>
        <w:top w:val="none" w:sz="0" w:space="0" w:color="auto"/>
        <w:left w:val="none" w:sz="0" w:space="0" w:color="auto"/>
        <w:bottom w:val="none" w:sz="0" w:space="0" w:color="auto"/>
        <w:right w:val="none" w:sz="0" w:space="0" w:color="auto"/>
      </w:divBdr>
    </w:div>
    <w:div w:id="238442980">
      <w:bodyDiv w:val="1"/>
      <w:marLeft w:val="0"/>
      <w:marRight w:val="0"/>
      <w:marTop w:val="0"/>
      <w:marBottom w:val="0"/>
      <w:divBdr>
        <w:top w:val="none" w:sz="0" w:space="0" w:color="auto"/>
        <w:left w:val="none" w:sz="0" w:space="0" w:color="auto"/>
        <w:bottom w:val="none" w:sz="0" w:space="0" w:color="auto"/>
        <w:right w:val="none" w:sz="0" w:space="0" w:color="auto"/>
      </w:divBdr>
    </w:div>
    <w:div w:id="238953455">
      <w:bodyDiv w:val="1"/>
      <w:marLeft w:val="0"/>
      <w:marRight w:val="0"/>
      <w:marTop w:val="0"/>
      <w:marBottom w:val="0"/>
      <w:divBdr>
        <w:top w:val="none" w:sz="0" w:space="0" w:color="auto"/>
        <w:left w:val="none" w:sz="0" w:space="0" w:color="auto"/>
        <w:bottom w:val="none" w:sz="0" w:space="0" w:color="auto"/>
        <w:right w:val="none" w:sz="0" w:space="0" w:color="auto"/>
      </w:divBdr>
    </w:div>
    <w:div w:id="239566559">
      <w:bodyDiv w:val="1"/>
      <w:marLeft w:val="0"/>
      <w:marRight w:val="0"/>
      <w:marTop w:val="0"/>
      <w:marBottom w:val="0"/>
      <w:divBdr>
        <w:top w:val="none" w:sz="0" w:space="0" w:color="auto"/>
        <w:left w:val="none" w:sz="0" w:space="0" w:color="auto"/>
        <w:bottom w:val="none" w:sz="0" w:space="0" w:color="auto"/>
        <w:right w:val="none" w:sz="0" w:space="0" w:color="auto"/>
      </w:divBdr>
    </w:div>
    <w:div w:id="239798641">
      <w:bodyDiv w:val="1"/>
      <w:marLeft w:val="0"/>
      <w:marRight w:val="0"/>
      <w:marTop w:val="0"/>
      <w:marBottom w:val="0"/>
      <w:divBdr>
        <w:top w:val="none" w:sz="0" w:space="0" w:color="auto"/>
        <w:left w:val="none" w:sz="0" w:space="0" w:color="auto"/>
        <w:bottom w:val="none" w:sz="0" w:space="0" w:color="auto"/>
        <w:right w:val="none" w:sz="0" w:space="0" w:color="auto"/>
      </w:divBdr>
    </w:div>
    <w:div w:id="240915871">
      <w:bodyDiv w:val="1"/>
      <w:marLeft w:val="0"/>
      <w:marRight w:val="0"/>
      <w:marTop w:val="0"/>
      <w:marBottom w:val="0"/>
      <w:divBdr>
        <w:top w:val="none" w:sz="0" w:space="0" w:color="auto"/>
        <w:left w:val="none" w:sz="0" w:space="0" w:color="auto"/>
        <w:bottom w:val="none" w:sz="0" w:space="0" w:color="auto"/>
        <w:right w:val="none" w:sz="0" w:space="0" w:color="auto"/>
      </w:divBdr>
    </w:div>
    <w:div w:id="241646980">
      <w:bodyDiv w:val="1"/>
      <w:marLeft w:val="0"/>
      <w:marRight w:val="0"/>
      <w:marTop w:val="0"/>
      <w:marBottom w:val="0"/>
      <w:divBdr>
        <w:top w:val="none" w:sz="0" w:space="0" w:color="auto"/>
        <w:left w:val="none" w:sz="0" w:space="0" w:color="auto"/>
        <w:bottom w:val="none" w:sz="0" w:space="0" w:color="auto"/>
        <w:right w:val="none" w:sz="0" w:space="0" w:color="auto"/>
      </w:divBdr>
    </w:div>
    <w:div w:id="241842765">
      <w:bodyDiv w:val="1"/>
      <w:marLeft w:val="0"/>
      <w:marRight w:val="0"/>
      <w:marTop w:val="0"/>
      <w:marBottom w:val="0"/>
      <w:divBdr>
        <w:top w:val="none" w:sz="0" w:space="0" w:color="auto"/>
        <w:left w:val="none" w:sz="0" w:space="0" w:color="auto"/>
        <w:bottom w:val="none" w:sz="0" w:space="0" w:color="auto"/>
        <w:right w:val="none" w:sz="0" w:space="0" w:color="auto"/>
      </w:divBdr>
    </w:div>
    <w:div w:id="243347391">
      <w:bodyDiv w:val="1"/>
      <w:marLeft w:val="0"/>
      <w:marRight w:val="0"/>
      <w:marTop w:val="0"/>
      <w:marBottom w:val="0"/>
      <w:divBdr>
        <w:top w:val="none" w:sz="0" w:space="0" w:color="auto"/>
        <w:left w:val="none" w:sz="0" w:space="0" w:color="auto"/>
        <w:bottom w:val="none" w:sz="0" w:space="0" w:color="auto"/>
        <w:right w:val="none" w:sz="0" w:space="0" w:color="auto"/>
      </w:divBdr>
    </w:div>
    <w:div w:id="243996230">
      <w:bodyDiv w:val="1"/>
      <w:marLeft w:val="0"/>
      <w:marRight w:val="0"/>
      <w:marTop w:val="0"/>
      <w:marBottom w:val="0"/>
      <w:divBdr>
        <w:top w:val="none" w:sz="0" w:space="0" w:color="auto"/>
        <w:left w:val="none" w:sz="0" w:space="0" w:color="auto"/>
        <w:bottom w:val="none" w:sz="0" w:space="0" w:color="auto"/>
        <w:right w:val="none" w:sz="0" w:space="0" w:color="auto"/>
      </w:divBdr>
    </w:div>
    <w:div w:id="245572850">
      <w:bodyDiv w:val="1"/>
      <w:marLeft w:val="0"/>
      <w:marRight w:val="0"/>
      <w:marTop w:val="0"/>
      <w:marBottom w:val="0"/>
      <w:divBdr>
        <w:top w:val="none" w:sz="0" w:space="0" w:color="auto"/>
        <w:left w:val="none" w:sz="0" w:space="0" w:color="auto"/>
        <w:bottom w:val="none" w:sz="0" w:space="0" w:color="auto"/>
        <w:right w:val="none" w:sz="0" w:space="0" w:color="auto"/>
      </w:divBdr>
    </w:div>
    <w:div w:id="245651899">
      <w:bodyDiv w:val="1"/>
      <w:marLeft w:val="0"/>
      <w:marRight w:val="0"/>
      <w:marTop w:val="0"/>
      <w:marBottom w:val="0"/>
      <w:divBdr>
        <w:top w:val="none" w:sz="0" w:space="0" w:color="auto"/>
        <w:left w:val="none" w:sz="0" w:space="0" w:color="auto"/>
        <w:bottom w:val="none" w:sz="0" w:space="0" w:color="auto"/>
        <w:right w:val="none" w:sz="0" w:space="0" w:color="auto"/>
      </w:divBdr>
    </w:div>
    <w:div w:id="246040223">
      <w:bodyDiv w:val="1"/>
      <w:marLeft w:val="0"/>
      <w:marRight w:val="0"/>
      <w:marTop w:val="0"/>
      <w:marBottom w:val="0"/>
      <w:divBdr>
        <w:top w:val="none" w:sz="0" w:space="0" w:color="auto"/>
        <w:left w:val="none" w:sz="0" w:space="0" w:color="auto"/>
        <w:bottom w:val="none" w:sz="0" w:space="0" w:color="auto"/>
        <w:right w:val="none" w:sz="0" w:space="0" w:color="auto"/>
      </w:divBdr>
    </w:div>
    <w:div w:id="247621871">
      <w:bodyDiv w:val="1"/>
      <w:marLeft w:val="0"/>
      <w:marRight w:val="0"/>
      <w:marTop w:val="0"/>
      <w:marBottom w:val="0"/>
      <w:divBdr>
        <w:top w:val="none" w:sz="0" w:space="0" w:color="auto"/>
        <w:left w:val="none" w:sz="0" w:space="0" w:color="auto"/>
        <w:bottom w:val="none" w:sz="0" w:space="0" w:color="auto"/>
        <w:right w:val="none" w:sz="0" w:space="0" w:color="auto"/>
      </w:divBdr>
    </w:div>
    <w:div w:id="247690440">
      <w:bodyDiv w:val="1"/>
      <w:marLeft w:val="0"/>
      <w:marRight w:val="0"/>
      <w:marTop w:val="0"/>
      <w:marBottom w:val="0"/>
      <w:divBdr>
        <w:top w:val="none" w:sz="0" w:space="0" w:color="auto"/>
        <w:left w:val="none" w:sz="0" w:space="0" w:color="auto"/>
        <w:bottom w:val="none" w:sz="0" w:space="0" w:color="auto"/>
        <w:right w:val="none" w:sz="0" w:space="0" w:color="auto"/>
      </w:divBdr>
    </w:div>
    <w:div w:id="248199522">
      <w:bodyDiv w:val="1"/>
      <w:marLeft w:val="0"/>
      <w:marRight w:val="0"/>
      <w:marTop w:val="0"/>
      <w:marBottom w:val="0"/>
      <w:divBdr>
        <w:top w:val="none" w:sz="0" w:space="0" w:color="auto"/>
        <w:left w:val="none" w:sz="0" w:space="0" w:color="auto"/>
        <w:bottom w:val="none" w:sz="0" w:space="0" w:color="auto"/>
        <w:right w:val="none" w:sz="0" w:space="0" w:color="auto"/>
      </w:divBdr>
    </w:div>
    <w:div w:id="248272024">
      <w:bodyDiv w:val="1"/>
      <w:marLeft w:val="0"/>
      <w:marRight w:val="0"/>
      <w:marTop w:val="0"/>
      <w:marBottom w:val="0"/>
      <w:divBdr>
        <w:top w:val="none" w:sz="0" w:space="0" w:color="auto"/>
        <w:left w:val="none" w:sz="0" w:space="0" w:color="auto"/>
        <w:bottom w:val="none" w:sz="0" w:space="0" w:color="auto"/>
        <w:right w:val="none" w:sz="0" w:space="0" w:color="auto"/>
      </w:divBdr>
    </w:div>
    <w:div w:id="249126446">
      <w:bodyDiv w:val="1"/>
      <w:marLeft w:val="0"/>
      <w:marRight w:val="0"/>
      <w:marTop w:val="0"/>
      <w:marBottom w:val="0"/>
      <w:divBdr>
        <w:top w:val="none" w:sz="0" w:space="0" w:color="auto"/>
        <w:left w:val="none" w:sz="0" w:space="0" w:color="auto"/>
        <w:bottom w:val="none" w:sz="0" w:space="0" w:color="auto"/>
        <w:right w:val="none" w:sz="0" w:space="0" w:color="auto"/>
      </w:divBdr>
    </w:div>
    <w:div w:id="249395715">
      <w:bodyDiv w:val="1"/>
      <w:marLeft w:val="0"/>
      <w:marRight w:val="0"/>
      <w:marTop w:val="0"/>
      <w:marBottom w:val="0"/>
      <w:divBdr>
        <w:top w:val="none" w:sz="0" w:space="0" w:color="auto"/>
        <w:left w:val="none" w:sz="0" w:space="0" w:color="auto"/>
        <w:bottom w:val="none" w:sz="0" w:space="0" w:color="auto"/>
        <w:right w:val="none" w:sz="0" w:space="0" w:color="auto"/>
      </w:divBdr>
    </w:div>
    <w:div w:id="250505342">
      <w:bodyDiv w:val="1"/>
      <w:marLeft w:val="0"/>
      <w:marRight w:val="0"/>
      <w:marTop w:val="0"/>
      <w:marBottom w:val="0"/>
      <w:divBdr>
        <w:top w:val="none" w:sz="0" w:space="0" w:color="auto"/>
        <w:left w:val="none" w:sz="0" w:space="0" w:color="auto"/>
        <w:bottom w:val="none" w:sz="0" w:space="0" w:color="auto"/>
        <w:right w:val="none" w:sz="0" w:space="0" w:color="auto"/>
      </w:divBdr>
    </w:div>
    <w:div w:id="251086206">
      <w:bodyDiv w:val="1"/>
      <w:marLeft w:val="0"/>
      <w:marRight w:val="0"/>
      <w:marTop w:val="0"/>
      <w:marBottom w:val="0"/>
      <w:divBdr>
        <w:top w:val="none" w:sz="0" w:space="0" w:color="auto"/>
        <w:left w:val="none" w:sz="0" w:space="0" w:color="auto"/>
        <w:bottom w:val="none" w:sz="0" w:space="0" w:color="auto"/>
        <w:right w:val="none" w:sz="0" w:space="0" w:color="auto"/>
      </w:divBdr>
    </w:div>
    <w:div w:id="251091080">
      <w:bodyDiv w:val="1"/>
      <w:marLeft w:val="0"/>
      <w:marRight w:val="0"/>
      <w:marTop w:val="0"/>
      <w:marBottom w:val="0"/>
      <w:divBdr>
        <w:top w:val="none" w:sz="0" w:space="0" w:color="auto"/>
        <w:left w:val="none" w:sz="0" w:space="0" w:color="auto"/>
        <w:bottom w:val="none" w:sz="0" w:space="0" w:color="auto"/>
        <w:right w:val="none" w:sz="0" w:space="0" w:color="auto"/>
      </w:divBdr>
    </w:div>
    <w:div w:id="251160482">
      <w:bodyDiv w:val="1"/>
      <w:marLeft w:val="0"/>
      <w:marRight w:val="0"/>
      <w:marTop w:val="0"/>
      <w:marBottom w:val="0"/>
      <w:divBdr>
        <w:top w:val="none" w:sz="0" w:space="0" w:color="auto"/>
        <w:left w:val="none" w:sz="0" w:space="0" w:color="auto"/>
        <w:bottom w:val="none" w:sz="0" w:space="0" w:color="auto"/>
        <w:right w:val="none" w:sz="0" w:space="0" w:color="auto"/>
      </w:divBdr>
    </w:div>
    <w:div w:id="252707109">
      <w:bodyDiv w:val="1"/>
      <w:marLeft w:val="0"/>
      <w:marRight w:val="0"/>
      <w:marTop w:val="0"/>
      <w:marBottom w:val="0"/>
      <w:divBdr>
        <w:top w:val="none" w:sz="0" w:space="0" w:color="auto"/>
        <w:left w:val="none" w:sz="0" w:space="0" w:color="auto"/>
        <w:bottom w:val="none" w:sz="0" w:space="0" w:color="auto"/>
        <w:right w:val="none" w:sz="0" w:space="0" w:color="auto"/>
      </w:divBdr>
    </w:div>
    <w:div w:id="254171794">
      <w:bodyDiv w:val="1"/>
      <w:marLeft w:val="0"/>
      <w:marRight w:val="0"/>
      <w:marTop w:val="0"/>
      <w:marBottom w:val="0"/>
      <w:divBdr>
        <w:top w:val="none" w:sz="0" w:space="0" w:color="auto"/>
        <w:left w:val="none" w:sz="0" w:space="0" w:color="auto"/>
        <w:bottom w:val="none" w:sz="0" w:space="0" w:color="auto"/>
        <w:right w:val="none" w:sz="0" w:space="0" w:color="auto"/>
      </w:divBdr>
    </w:div>
    <w:div w:id="254478136">
      <w:bodyDiv w:val="1"/>
      <w:marLeft w:val="0"/>
      <w:marRight w:val="0"/>
      <w:marTop w:val="0"/>
      <w:marBottom w:val="0"/>
      <w:divBdr>
        <w:top w:val="none" w:sz="0" w:space="0" w:color="auto"/>
        <w:left w:val="none" w:sz="0" w:space="0" w:color="auto"/>
        <w:bottom w:val="none" w:sz="0" w:space="0" w:color="auto"/>
        <w:right w:val="none" w:sz="0" w:space="0" w:color="auto"/>
      </w:divBdr>
    </w:div>
    <w:div w:id="254829436">
      <w:bodyDiv w:val="1"/>
      <w:marLeft w:val="0"/>
      <w:marRight w:val="0"/>
      <w:marTop w:val="0"/>
      <w:marBottom w:val="0"/>
      <w:divBdr>
        <w:top w:val="none" w:sz="0" w:space="0" w:color="auto"/>
        <w:left w:val="none" w:sz="0" w:space="0" w:color="auto"/>
        <w:bottom w:val="none" w:sz="0" w:space="0" w:color="auto"/>
        <w:right w:val="none" w:sz="0" w:space="0" w:color="auto"/>
      </w:divBdr>
    </w:div>
    <w:div w:id="254830409">
      <w:bodyDiv w:val="1"/>
      <w:marLeft w:val="0"/>
      <w:marRight w:val="0"/>
      <w:marTop w:val="0"/>
      <w:marBottom w:val="0"/>
      <w:divBdr>
        <w:top w:val="none" w:sz="0" w:space="0" w:color="auto"/>
        <w:left w:val="none" w:sz="0" w:space="0" w:color="auto"/>
        <w:bottom w:val="none" w:sz="0" w:space="0" w:color="auto"/>
        <w:right w:val="none" w:sz="0" w:space="0" w:color="auto"/>
      </w:divBdr>
    </w:div>
    <w:div w:id="255334236">
      <w:bodyDiv w:val="1"/>
      <w:marLeft w:val="0"/>
      <w:marRight w:val="0"/>
      <w:marTop w:val="0"/>
      <w:marBottom w:val="0"/>
      <w:divBdr>
        <w:top w:val="none" w:sz="0" w:space="0" w:color="auto"/>
        <w:left w:val="none" w:sz="0" w:space="0" w:color="auto"/>
        <w:bottom w:val="none" w:sz="0" w:space="0" w:color="auto"/>
        <w:right w:val="none" w:sz="0" w:space="0" w:color="auto"/>
      </w:divBdr>
    </w:div>
    <w:div w:id="255984128">
      <w:bodyDiv w:val="1"/>
      <w:marLeft w:val="0"/>
      <w:marRight w:val="0"/>
      <w:marTop w:val="0"/>
      <w:marBottom w:val="0"/>
      <w:divBdr>
        <w:top w:val="none" w:sz="0" w:space="0" w:color="auto"/>
        <w:left w:val="none" w:sz="0" w:space="0" w:color="auto"/>
        <w:bottom w:val="none" w:sz="0" w:space="0" w:color="auto"/>
        <w:right w:val="none" w:sz="0" w:space="0" w:color="auto"/>
      </w:divBdr>
    </w:div>
    <w:div w:id="256208218">
      <w:bodyDiv w:val="1"/>
      <w:marLeft w:val="0"/>
      <w:marRight w:val="0"/>
      <w:marTop w:val="0"/>
      <w:marBottom w:val="0"/>
      <w:divBdr>
        <w:top w:val="none" w:sz="0" w:space="0" w:color="auto"/>
        <w:left w:val="none" w:sz="0" w:space="0" w:color="auto"/>
        <w:bottom w:val="none" w:sz="0" w:space="0" w:color="auto"/>
        <w:right w:val="none" w:sz="0" w:space="0" w:color="auto"/>
      </w:divBdr>
    </w:div>
    <w:div w:id="256328666">
      <w:bodyDiv w:val="1"/>
      <w:marLeft w:val="0"/>
      <w:marRight w:val="0"/>
      <w:marTop w:val="0"/>
      <w:marBottom w:val="0"/>
      <w:divBdr>
        <w:top w:val="none" w:sz="0" w:space="0" w:color="auto"/>
        <w:left w:val="none" w:sz="0" w:space="0" w:color="auto"/>
        <w:bottom w:val="none" w:sz="0" w:space="0" w:color="auto"/>
        <w:right w:val="none" w:sz="0" w:space="0" w:color="auto"/>
      </w:divBdr>
    </w:div>
    <w:div w:id="257062492">
      <w:bodyDiv w:val="1"/>
      <w:marLeft w:val="0"/>
      <w:marRight w:val="0"/>
      <w:marTop w:val="0"/>
      <w:marBottom w:val="0"/>
      <w:divBdr>
        <w:top w:val="none" w:sz="0" w:space="0" w:color="auto"/>
        <w:left w:val="none" w:sz="0" w:space="0" w:color="auto"/>
        <w:bottom w:val="none" w:sz="0" w:space="0" w:color="auto"/>
        <w:right w:val="none" w:sz="0" w:space="0" w:color="auto"/>
      </w:divBdr>
    </w:div>
    <w:div w:id="258215862">
      <w:bodyDiv w:val="1"/>
      <w:marLeft w:val="0"/>
      <w:marRight w:val="0"/>
      <w:marTop w:val="0"/>
      <w:marBottom w:val="0"/>
      <w:divBdr>
        <w:top w:val="none" w:sz="0" w:space="0" w:color="auto"/>
        <w:left w:val="none" w:sz="0" w:space="0" w:color="auto"/>
        <w:bottom w:val="none" w:sz="0" w:space="0" w:color="auto"/>
        <w:right w:val="none" w:sz="0" w:space="0" w:color="auto"/>
      </w:divBdr>
    </w:div>
    <w:div w:id="259221161">
      <w:bodyDiv w:val="1"/>
      <w:marLeft w:val="0"/>
      <w:marRight w:val="0"/>
      <w:marTop w:val="0"/>
      <w:marBottom w:val="0"/>
      <w:divBdr>
        <w:top w:val="none" w:sz="0" w:space="0" w:color="auto"/>
        <w:left w:val="none" w:sz="0" w:space="0" w:color="auto"/>
        <w:bottom w:val="none" w:sz="0" w:space="0" w:color="auto"/>
        <w:right w:val="none" w:sz="0" w:space="0" w:color="auto"/>
      </w:divBdr>
    </w:div>
    <w:div w:id="259333443">
      <w:bodyDiv w:val="1"/>
      <w:marLeft w:val="0"/>
      <w:marRight w:val="0"/>
      <w:marTop w:val="0"/>
      <w:marBottom w:val="0"/>
      <w:divBdr>
        <w:top w:val="none" w:sz="0" w:space="0" w:color="auto"/>
        <w:left w:val="none" w:sz="0" w:space="0" w:color="auto"/>
        <w:bottom w:val="none" w:sz="0" w:space="0" w:color="auto"/>
        <w:right w:val="none" w:sz="0" w:space="0" w:color="auto"/>
      </w:divBdr>
    </w:div>
    <w:div w:id="260452191">
      <w:bodyDiv w:val="1"/>
      <w:marLeft w:val="0"/>
      <w:marRight w:val="0"/>
      <w:marTop w:val="0"/>
      <w:marBottom w:val="0"/>
      <w:divBdr>
        <w:top w:val="none" w:sz="0" w:space="0" w:color="auto"/>
        <w:left w:val="none" w:sz="0" w:space="0" w:color="auto"/>
        <w:bottom w:val="none" w:sz="0" w:space="0" w:color="auto"/>
        <w:right w:val="none" w:sz="0" w:space="0" w:color="auto"/>
      </w:divBdr>
    </w:div>
    <w:div w:id="261110102">
      <w:bodyDiv w:val="1"/>
      <w:marLeft w:val="0"/>
      <w:marRight w:val="0"/>
      <w:marTop w:val="0"/>
      <w:marBottom w:val="0"/>
      <w:divBdr>
        <w:top w:val="none" w:sz="0" w:space="0" w:color="auto"/>
        <w:left w:val="none" w:sz="0" w:space="0" w:color="auto"/>
        <w:bottom w:val="none" w:sz="0" w:space="0" w:color="auto"/>
        <w:right w:val="none" w:sz="0" w:space="0" w:color="auto"/>
      </w:divBdr>
    </w:div>
    <w:div w:id="261375280">
      <w:bodyDiv w:val="1"/>
      <w:marLeft w:val="0"/>
      <w:marRight w:val="0"/>
      <w:marTop w:val="0"/>
      <w:marBottom w:val="0"/>
      <w:divBdr>
        <w:top w:val="none" w:sz="0" w:space="0" w:color="auto"/>
        <w:left w:val="none" w:sz="0" w:space="0" w:color="auto"/>
        <w:bottom w:val="none" w:sz="0" w:space="0" w:color="auto"/>
        <w:right w:val="none" w:sz="0" w:space="0" w:color="auto"/>
      </w:divBdr>
    </w:div>
    <w:div w:id="261375588">
      <w:bodyDiv w:val="1"/>
      <w:marLeft w:val="0"/>
      <w:marRight w:val="0"/>
      <w:marTop w:val="0"/>
      <w:marBottom w:val="0"/>
      <w:divBdr>
        <w:top w:val="none" w:sz="0" w:space="0" w:color="auto"/>
        <w:left w:val="none" w:sz="0" w:space="0" w:color="auto"/>
        <w:bottom w:val="none" w:sz="0" w:space="0" w:color="auto"/>
        <w:right w:val="none" w:sz="0" w:space="0" w:color="auto"/>
      </w:divBdr>
    </w:div>
    <w:div w:id="261377310">
      <w:bodyDiv w:val="1"/>
      <w:marLeft w:val="0"/>
      <w:marRight w:val="0"/>
      <w:marTop w:val="0"/>
      <w:marBottom w:val="0"/>
      <w:divBdr>
        <w:top w:val="none" w:sz="0" w:space="0" w:color="auto"/>
        <w:left w:val="none" w:sz="0" w:space="0" w:color="auto"/>
        <w:bottom w:val="none" w:sz="0" w:space="0" w:color="auto"/>
        <w:right w:val="none" w:sz="0" w:space="0" w:color="auto"/>
      </w:divBdr>
    </w:div>
    <w:div w:id="261568698">
      <w:bodyDiv w:val="1"/>
      <w:marLeft w:val="0"/>
      <w:marRight w:val="0"/>
      <w:marTop w:val="0"/>
      <w:marBottom w:val="0"/>
      <w:divBdr>
        <w:top w:val="none" w:sz="0" w:space="0" w:color="auto"/>
        <w:left w:val="none" w:sz="0" w:space="0" w:color="auto"/>
        <w:bottom w:val="none" w:sz="0" w:space="0" w:color="auto"/>
        <w:right w:val="none" w:sz="0" w:space="0" w:color="auto"/>
      </w:divBdr>
    </w:div>
    <w:div w:id="262225032">
      <w:bodyDiv w:val="1"/>
      <w:marLeft w:val="0"/>
      <w:marRight w:val="0"/>
      <w:marTop w:val="0"/>
      <w:marBottom w:val="0"/>
      <w:divBdr>
        <w:top w:val="none" w:sz="0" w:space="0" w:color="auto"/>
        <w:left w:val="none" w:sz="0" w:space="0" w:color="auto"/>
        <w:bottom w:val="none" w:sz="0" w:space="0" w:color="auto"/>
        <w:right w:val="none" w:sz="0" w:space="0" w:color="auto"/>
      </w:divBdr>
    </w:div>
    <w:div w:id="262345082">
      <w:bodyDiv w:val="1"/>
      <w:marLeft w:val="0"/>
      <w:marRight w:val="0"/>
      <w:marTop w:val="0"/>
      <w:marBottom w:val="0"/>
      <w:divBdr>
        <w:top w:val="none" w:sz="0" w:space="0" w:color="auto"/>
        <w:left w:val="none" w:sz="0" w:space="0" w:color="auto"/>
        <w:bottom w:val="none" w:sz="0" w:space="0" w:color="auto"/>
        <w:right w:val="none" w:sz="0" w:space="0" w:color="auto"/>
      </w:divBdr>
    </w:div>
    <w:div w:id="262349491">
      <w:bodyDiv w:val="1"/>
      <w:marLeft w:val="0"/>
      <w:marRight w:val="0"/>
      <w:marTop w:val="0"/>
      <w:marBottom w:val="0"/>
      <w:divBdr>
        <w:top w:val="none" w:sz="0" w:space="0" w:color="auto"/>
        <w:left w:val="none" w:sz="0" w:space="0" w:color="auto"/>
        <w:bottom w:val="none" w:sz="0" w:space="0" w:color="auto"/>
        <w:right w:val="none" w:sz="0" w:space="0" w:color="auto"/>
      </w:divBdr>
    </w:div>
    <w:div w:id="263193014">
      <w:bodyDiv w:val="1"/>
      <w:marLeft w:val="0"/>
      <w:marRight w:val="0"/>
      <w:marTop w:val="0"/>
      <w:marBottom w:val="0"/>
      <w:divBdr>
        <w:top w:val="none" w:sz="0" w:space="0" w:color="auto"/>
        <w:left w:val="none" w:sz="0" w:space="0" w:color="auto"/>
        <w:bottom w:val="none" w:sz="0" w:space="0" w:color="auto"/>
        <w:right w:val="none" w:sz="0" w:space="0" w:color="auto"/>
      </w:divBdr>
    </w:div>
    <w:div w:id="263461067">
      <w:bodyDiv w:val="1"/>
      <w:marLeft w:val="0"/>
      <w:marRight w:val="0"/>
      <w:marTop w:val="0"/>
      <w:marBottom w:val="0"/>
      <w:divBdr>
        <w:top w:val="none" w:sz="0" w:space="0" w:color="auto"/>
        <w:left w:val="none" w:sz="0" w:space="0" w:color="auto"/>
        <w:bottom w:val="none" w:sz="0" w:space="0" w:color="auto"/>
        <w:right w:val="none" w:sz="0" w:space="0" w:color="auto"/>
      </w:divBdr>
    </w:div>
    <w:div w:id="264969252">
      <w:bodyDiv w:val="1"/>
      <w:marLeft w:val="0"/>
      <w:marRight w:val="0"/>
      <w:marTop w:val="0"/>
      <w:marBottom w:val="0"/>
      <w:divBdr>
        <w:top w:val="none" w:sz="0" w:space="0" w:color="auto"/>
        <w:left w:val="none" w:sz="0" w:space="0" w:color="auto"/>
        <w:bottom w:val="none" w:sz="0" w:space="0" w:color="auto"/>
        <w:right w:val="none" w:sz="0" w:space="0" w:color="auto"/>
      </w:divBdr>
    </w:div>
    <w:div w:id="265381308">
      <w:bodyDiv w:val="1"/>
      <w:marLeft w:val="0"/>
      <w:marRight w:val="0"/>
      <w:marTop w:val="0"/>
      <w:marBottom w:val="0"/>
      <w:divBdr>
        <w:top w:val="none" w:sz="0" w:space="0" w:color="auto"/>
        <w:left w:val="none" w:sz="0" w:space="0" w:color="auto"/>
        <w:bottom w:val="none" w:sz="0" w:space="0" w:color="auto"/>
        <w:right w:val="none" w:sz="0" w:space="0" w:color="auto"/>
      </w:divBdr>
    </w:div>
    <w:div w:id="266547935">
      <w:bodyDiv w:val="1"/>
      <w:marLeft w:val="0"/>
      <w:marRight w:val="0"/>
      <w:marTop w:val="0"/>
      <w:marBottom w:val="0"/>
      <w:divBdr>
        <w:top w:val="none" w:sz="0" w:space="0" w:color="auto"/>
        <w:left w:val="none" w:sz="0" w:space="0" w:color="auto"/>
        <w:bottom w:val="none" w:sz="0" w:space="0" w:color="auto"/>
        <w:right w:val="none" w:sz="0" w:space="0" w:color="auto"/>
      </w:divBdr>
    </w:div>
    <w:div w:id="266929555">
      <w:bodyDiv w:val="1"/>
      <w:marLeft w:val="0"/>
      <w:marRight w:val="0"/>
      <w:marTop w:val="0"/>
      <w:marBottom w:val="0"/>
      <w:divBdr>
        <w:top w:val="none" w:sz="0" w:space="0" w:color="auto"/>
        <w:left w:val="none" w:sz="0" w:space="0" w:color="auto"/>
        <w:bottom w:val="none" w:sz="0" w:space="0" w:color="auto"/>
        <w:right w:val="none" w:sz="0" w:space="0" w:color="auto"/>
      </w:divBdr>
    </w:div>
    <w:div w:id="267272949">
      <w:bodyDiv w:val="1"/>
      <w:marLeft w:val="0"/>
      <w:marRight w:val="0"/>
      <w:marTop w:val="0"/>
      <w:marBottom w:val="0"/>
      <w:divBdr>
        <w:top w:val="none" w:sz="0" w:space="0" w:color="auto"/>
        <w:left w:val="none" w:sz="0" w:space="0" w:color="auto"/>
        <w:bottom w:val="none" w:sz="0" w:space="0" w:color="auto"/>
        <w:right w:val="none" w:sz="0" w:space="0" w:color="auto"/>
      </w:divBdr>
    </w:div>
    <w:div w:id="267398615">
      <w:bodyDiv w:val="1"/>
      <w:marLeft w:val="0"/>
      <w:marRight w:val="0"/>
      <w:marTop w:val="0"/>
      <w:marBottom w:val="0"/>
      <w:divBdr>
        <w:top w:val="none" w:sz="0" w:space="0" w:color="auto"/>
        <w:left w:val="none" w:sz="0" w:space="0" w:color="auto"/>
        <w:bottom w:val="none" w:sz="0" w:space="0" w:color="auto"/>
        <w:right w:val="none" w:sz="0" w:space="0" w:color="auto"/>
      </w:divBdr>
    </w:div>
    <w:div w:id="267587554">
      <w:bodyDiv w:val="1"/>
      <w:marLeft w:val="0"/>
      <w:marRight w:val="0"/>
      <w:marTop w:val="0"/>
      <w:marBottom w:val="0"/>
      <w:divBdr>
        <w:top w:val="none" w:sz="0" w:space="0" w:color="auto"/>
        <w:left w:val="none" w:sz="0" w:space="0" w:color="auto"/>
        <w:bottom w:val="none" w:sz="0" w:space="0" w:color="auto"/>
        <w:right w:val="none" w:sz="0" w:space="0" w:color="auto"/>
      </w:divBdr>
    </w:div>
    <w:div w:id="268243714">
      <w:bodyDiv w:val="1"/>
      <w:marLeft w:val="0"/>
      <w:marRight w:val="0"/>
      <w:marTop w:val="0"/>
      <w:marBottom w:val="0"/>
      <w:divBdr>
        <w:top w:val="none" w:sz="0" w:space="0" w:color="auto"/>
        <w:left w:val="none" w:sz="0" w:space="0" w:color="auto"/>
        <w:bottom w:val="none" w:sz="0" w:space="0" w:color="auto"/>
        <w:right w:val="none" w:sz="0" w:space="0" w:color="auto"/>
      </w:divBdr>
    </w:div>
    <w:div w:id="269049654">
      <w:bodyDiv w:val="1"/>
      <w:marLeft w:val="0"/>
      <w:marRight w:val="0"/>
      <w:marTop w:val="0"/>
      <w:marBottom w:val="0"/>
      <w:divBdr>
        <w:top w:val="none" w:sz="0" w:space="0" w:color="auto"/>
        <w:left w:val="none" w:sz="0" w:space="0" w:color="auto"/>
        <w:bottom w:val="none" w:sz="0" w:space="0" w:color="auto"/>
        <w:right w:val="none" w:sz="0" w:space="0" w:color="auto"/>
      </w:divBdr>
    </w:div>
    <w:div w:id="269315324">
      <w:bodyDiv w:val="1"/>
      <w:marLeft w:val="0"/>
      <w:marRight w:val="0"/>
      <w:marTop w:val="0"/>
      <w:marBottom w:val="0"/>
      <w:divBdr>
        <w:top w:val="none" w:sz="0" w:space="0" w:color="auto"/>
        <w:left w:val="none" w:sz="0" w:space="0" w:color="auto"/>
        <w:bottom w:val="none" w:sz="0" w:space="0" w:color="auto"/>
        <w:right w:val="none" w:sz="0" w:space="0" w:color="auto"/>
      </w:divBdr>
    </w:div>
    <w:div w:id="270666370">
      <w:bodyDiv w:val="1"/>
      <w:marLeft w:val="0"/>
      <w:marRight w:val="0"/>
      <w:marTop w:val="0"/>
      <w:marBottom w:val="0"/>
      <w:divBdr>
        <w:top w:val="none" w:sz="0" w:space="0" w:color="auto"/>
        <w:left w:val="none" w:sz="0" w:space="0" w:color="auto"/>
        <w:bottom w:val="none" w:sz="0" w:space="0" w:color="auto"/>
        <w:right w:val="none" w:sz="0" w:space="0" w:color="auto"/>
      </w:divBdr>
    </w:div>
    <w:div w:id="271014816">
      <w:bodyDiv w:val="1"/>
      <w:marLeft w:val="0"/>
      <w:marRight w:val="0"/>
      <w:marTop w:val="0"/>
      <w:marBottom w:val="0"/>
      <w:divBdr>
        <w:top w:val="none" w:sz="0" w:space="0" w:color="auto"/>
        <w:left w:val="none" w:sz="0" w:space="0" w:color="auto"/>
        <w:bottom w:val="none" w:sz="0" w:space="0" w:color="auto"/>
        <w:right w:val="none" w:sz="0" w:space="0" w:color="auto"/>
      </w:divBdr>
    </w:div>
    <w:div w:id="271060457">
      <w:bodyDiv w:val="1"/>
      <w:marLeft w:val="0"/>
      <w:marRight w:val="0"/>
      <w:marTop w:val="0"/>
      <w:marBottom w:val="0"/>
      <w:divBdr>
        <w:top w:val="none" w:sz="0" w:space="0" w:color="auto"/>
        <w:left w:val="none" w:sz="0" w:space="0" w:color="auto"/>
        <w:bottom w:val="none" w:sz="0" w:space="0" w:color="auto"/>
        <w:right w:val="none" w:sz="0" w:space="0" w:color="auto"/>
      </w:divBdr>
    </w:div>
    <w:div w:id="271867819">
      <w:bodyDiv w:val="1"/>
      <w:marLeft w:val="0"/>
      <w:marRight w:val="0"/>
      <w:marTop w:val="0"/>
      <w:marBottom w:val="0"/>
      <w:divBdr>
        <w:top w:val="none" w:sz="0" w:space="0" w:color="auto"/>
        <w:left w:val="none" w:sz="0" w:space="0" w:color="auto"/>
        <w:bottom w:val="none" w:sz="0" w:space="0" w:color="auto"/>
        <w:right w:val="none" w:sz="0" w:space="0" w:color="auto"/>
      </w:divBdr>
    </w:div>
    <w:div w:id="271984744">
      <w:bodyDiv w:val="1"/>
      <w:marLeft w:val="0"/>
      <w:marRight w:val="0"/>
      <w:marTop w:val="0"/>
      <w:marBottom w:val="0"/>
      <w:divBdr>
        <w:top w:val="none" w:sz="0" w:space="0" w:color="auto"/>
        <w:left w:val="none" w:sz="0" w:space="0" w:color="auto"/>
        <w:bottom w:val="none" w:sz="0" w:space="0" w:color="auto"/>
        <w:right w:val="none" w:sz="0" w:space="0" w:color="auto"/>
      </w:divBdr>
    </w:div>
    <w:div w:id="271985839">
      <w:bodyDiv w:val="1"/>
      <w:marLeft w:val="0"/>
      <w:marRight w:val="0"/>
      <w:marTop w:val="0"/>
      <w:marBottom w:val="0"/>
      <w:divBdr>
        <w:top w:val="none" w:sz="0" w:space="0" w:color="auto"/>
        <w:left w:val="none" w:sz="0" w:space="0" w:color="auto"/>
        <w:bottom w:val="none" w:sz="0" w:space="0" w:color="auto"/>
        <w:right w:val="none" w:sz="0" w:space="0" w:color="auto"/>
      </w:divBdr>
    </w:div>
    <w:div w:id="273027320">
      <w:bodyDiv w:val="1"/>
      <w:marLeft w:val="0"/>
      <w:marRight w:val="0"/>
      <w:marTop w:val="0"/>
      <w:marBottom w:val="0"/>
      <w:divBdr>
        <w:top w:val="none" w:sz="0" w:space="0" w:color="auto"/>
        <w:left w:val="none" w:sz="0" w:space="0" w:color="auto"/>
        <w:bottom w:val="none" w:sz="0" w:space="0" w:color="auto"/>
        <w:right w:val="none" w:sz="0" w:space="0" w:color="auto"/>
      </w:divBdr>
    </w:div>
    <w:div w:id="273173069">
      <w:bodyDiv w:val="1"/>
      <w:marLeft w:val="0"/>
      <w:marRight w:val="0"/>
      <w:marTop w:val="0"/>
      <w:marBottom w:val="0"/>
      <w:divBdr>
        <w:top w:val="none" w:sz="0" w:space="0" w:color="auto"/>
        <w:left w:val="none" w:sz="0" w:space="0" w:color="auto"/>
        <w:bottom w:val="none" w:sz="0" w:space="0" w:color="auto"/>
        <w:right w:val="none" w:sz="0" w:space="0" w:color="auto"/>
      </w:divBdr>
    </w:div>
    <w:div w:id="273174798">
      <w:bodyDiv w:val="1"/>
      <w:marLeft w:val="0"/>
      <w:marRight w:val="0"/>
      <w:marTop w:val="0"/>
      <w:marBottom w:val="0"/>
      <w:divBdr>
        <w:top w:val="none" w:sz="0" w:space="0" w:color="auto"/>
        <w:left w:val="none" w:sz="0" w:space="0" w:color="auto"/>
        <w:bottom w:val="none" w:sz="0" w:space="0" w:color="auto"/>
        <w:right w:val="none" w:sz="0" w:space="0" w:color="auto"/>
      </w:divBdr>
    </w:div>
    <w:div w:id="273294544">
      <w:bodyDiv w:val="1"/>
      <w:marLeft w:val="0"/>
      <w:marRight w:val="0"/>
      <w:marTop w:val="0"/>
      <w:marBottom w:val="0"/>
      <w:divBdr>
        <w:top w:val="none" w:sz="0" w:space="0" w:color="auto"/>
        <w:left w:val="none" w:sz="0" w:space="0" w:color="auto"/>
        <w:bottom w:val="none" w:sz="0" w:space="0" w:color="auto"/>
        <w:right w:val="none" w:sz="0" w:space="0" w:color="auto"/>
      </w:divBdr>
    </w:div>
    <w:div w:id="273485780">
      <w:bodyDiv w:val="1"/>
      <w:marLeft w:val="0"/>
      <w:marRight w:val="0"/>
      <w:marTop w:val="0"/>
      <w:marBottom w:val="0"/>
      <w:divBdr>
        <w:top w:val="none" w:sz="0" w:space="0" w:color="auto"/>
        <w:left w:val="none" w:sz="0" w:space="0" w:color="auto"/>
        <w:bottom w:val="none" w:sz="0" w:space="0" w:color="auto"/>
        <w:right w:val="none" w:sz="0" w:space="0" w:color="auto"/>
      </w:divBdr>
    </w:div>
    <w:div w:id="275261689">
      <w:bodyDiv w:val="1"/>
      <w:marLeft w:val="0"/>
      <w:marRight w:val="0"/>
      <w:marTop w:val="0"/>
      <w:marBottom w:val="0"/>
      <w:divBdr>
        <w:top w:val="none" w:sz="0" w:space="0" w:color="auto"/>
        <w:left w:val="none" w:sz="0" w:space="0" w:color="auto"/>
        <w:bottom w:val="none" w:sz="0" w:space="0" w:color="auto"/>
        <w:right w:val="none" w:sz="0" w:space="0" w:color="auto"/>
      </w:divBdr>
    </w:div>
    <w:div w:id="275794888">
      <w:bodyDiv w:val="1"/>
      <w:marLeft w:val="0"/>
      <w:marRight w:val="0"/>
      <w:marTop w:val="0"/>
      <w:marBottom w:val="0"/>
      <w:divBdr>
        <w:top w:val="none" w:sz="0" w:space="0" w:color="auto"/>
        <w:left w:val="none" w:sz="0" w:space="0" w:color="auto"/>
        <w:bottom w:val="none" w:sz="0" w:space="0" w:color="auto"/>
        <w:right w:val="none" w:sz="0" w:space="0" w:color="auto"/>
      </w:divBdr>
    </w:div>
    <w:div w:id="276106468">
      <w:bodyDiv w:val="1"/>
      <w:marLeft w:val="0"/>
      <w:marRight w:val="0"/>
      <w:marTop w:val="0"/>
      <w:marBottom w:val="0"/>
      <w:divBdr>
        <w:top w:val="none" w:sz="0" w:space="0" w:color="auto"/>
        <w:left w:val="none" w:sz="0" w:space="0" w:color="auto"/>
        <w:bottom w:val="none" w:sz="0" w:space="0" w:color="auto"/>
        <w:right w:val="none" w:sz="0" w:space="0" w:color="auto"/>
      </w:divBdr>
    </w:div>
    <w:div w:id="276720502">
      <w:bodyDiv w:val="1"/>
      <w:marLeft w:val="0"/>
      <w:marRight w:val="0"/>
      <w:marTop w:val="0"/>
      <w:marBottom w:val="0"/>
      <w:divBdr>
        <w:top w:val="none" w:sz="0" w:space="0" w:color="auto"/>
        <w:left w:val="none" w:sz="0" w:space="0" w:color="auto"/>
        <w:bottom w:val="none" w:sz="0" w:space="0" w:color="auto"/>
        <w:right w:val="none" w:sz="0" w:space="0" w:color="auto"/>
      </w:divBdr>
    </w:div>
    <w:div w:id="276957658">
      <w:bodyDiv w:val="1"/>
      <w:marLeft w:val="0"/>
      <w:marRight w:val="0"/>
      <w:marTop w:val="0"/>
      <w:marBottom w:val="0"/>
      <w:divBdr>
        <w:top w:val="none" w:sz="0" w:space="0" w:color="auto"/>
        <w:left w:val="none" w:sz="0" w:space="0" w:color="auto"/>
        <w:bottom w:val="none" w:sz="0" w:space="0" w:color="auto"/>
        <w:right w:val="none" w:sz="0" w:space="0" w:color="auto"/>
      </w:divBdr>
    </w:div>
    <w:div w:id="277685516">
      <w:bodyDiv w:val="1"/>
      <w:marLeft w:val="0"/>
      <w:marRight w:val="0"/>
      <w:marTop w:val="0"/>
      <w:marBottom w:val="0"/>
      <w:divBdr>
        <w:top w:val="none" w:sz="0" w:space="0" w:color="auto"/>
        <w:left w:val="none" w:sz="0" w:space="0" w:color="auto"/>
        <w:bottom w:val="none" w:sz="0" w:space="0" w:color="auto"/>
        <w:right w:val="none" w:sz="0" w:space="0" w:color="auto"/>
      </w:divBdr>
    </w:div>
    <w:div w:id="277879750">
      <w:bodyDiv w:val="1"/>
      <w:marLeft w:val="0"/>
      <w:marRight w:val="0"/>
      <w:marTop w:val="0"/>
      <w:marBottom w:val="0"/>
      <w:divBdr>
        <w:top w:val="none" w:sz="0" w:space="0" w:color="auto"/>
        <w:left w:val="none" w:sz="0" w:space="0" w:color="auto"/>
        <w:bottom w:val="none" w:sz="0" w:space="0" w:color="auto"/>
        <w:right w:val="none" w:sz="0" w:space="0" w:color="auto"/>
      </w:divBdr>
    </w:div>
    <w:div w:id="278680027">
      <w:bodyDiv w:val="1"/>
      <w:marLeft w:val="0"/>
      <w:marRight w:val="0"/>
      <w:marTop w:val="0"/>
      <w:marBottom w:val="0"/>
      <w:divBdr>
        <w:top w:val="none" w:sz="0" w:space="0" w:color="auto"/>
        <w:left w:val="none" w:sz="0" w:space="0" w:color="auto"/>
        <w:bottom w:val="none" w:sz="0" w:space="0" w:color="auto"/>
        <w:right w:val="none" w:sz="0" w:space="0" w:color="auto"/>
      </w:divBdr>
    </w:div>
    <w:div w:id="279188538">
      <w:bodyDiv w:val="1"/>
      <w:marLeft w:val="0"/>
      <w:marRight w:val="0"/>
      <w:marTop w:val="0"/>
      <w:marBottom w:val="0"/>
      <w:divBdr>
        <w:top w:val="none" w:sz="0" w:space="0" w:color="auto"/>
        <w:left w:val="none" w:sz="0" w:space="0" w:color="auto"/>
        <w:bottom w:val="none" w:sz="0" w:space="0" w:color="auto"/>
        <w:right w:val="none" w:sz="0" w:space="0" w:color="auto"/>
      </w:divBdr>
    </w:div>
    <w:div w:id="279263616">
      <w:bodyDiv w:val="1"/>
      <w:marLeft w:val="0"/>
      <w:marRight w:val="0"/>
      <w:marTop w:val="0"/>
      <w:marBottom w:val="0"/>
      <w:divBdr>
        <w:top w:val="none" w:sz="0" w:space="0" w:color="auto"/>
        <w:left w:val="none" w:sz="0" w:space="0" w:color="auto"/>
        <w:bottom w:val="none" w:sz="0" w:space="0" w:color="auto"/>
        <w:right w:val="none" w:sz="0" w:space="0" w:color="auto"/>
      </w:divBdr>
    </w:div>
    <w:div w:id="279608931">
      <w:bodyDiv w:val="1"/>
      <w:marLeft w:val="0"/>
      <w:marRight w:val="0"/>
      <w:marTop w:val="0"/>
      <w:marBottom w:val="0"/>
      <w:divBdr>
        <w:top w:val="none" w:sz="0" w:space="0" w:color="auto"/>
        <w:left w:val="none" w:sz="0" w:space="0" w:color="auto"/>
        <w:bottom w:val="none" w:sz="0" w:space="0" w:color="auto"/>
        <w:right w:val="none" w:sz="0" w:space="0" w:color="auto"/>
      </w:divBdr>
    </w:div>
    <w:div w:id="279729308">
      <w:bodyDiv w:val="1"/>
      <w:marLeft w:val="0"/>
      <w:marRight w:val="0"/>
      <w:marTop w:val="0"/>
      <w:marBottom w:val="0"/>
      <w:divBdr>
        <w:top w:val="none" w:sz="0" w:space="0" w:color="auto"/>
        <w:left w:val="none" w:sz="0" w:space="0" w:color="auto"/>
        <w:bottom w:val="none" w:sz="0" w:space="0" w:color="auto"/>
        <w:right w:val="none" w:sz="0" w:space="0" w:color="auto"/>
      </w:divBdr>
    </w:div>
    <w:div w:id="280114440">
      <w:bodyDiv w:val="1"/>
      <w:marLeft w:val="0"/>
      <w:marRight w:val="0"/>
      <w:marTop w:val="0"/>
      <w:marBottom w:val="0"/>
      <w:divBdr>
        <w:top w:val="none" w:sz="0" w:space="0" w:color="auto"/>
        <w:left w:val="none" w:sz="0" w:space="0" w:color="auto"/>
        <w:bottom w:val="none" w:sz="0" w:space="0" w:color="auto"/>
        <w:right w:val="none" w:sz="0" w:space="0" w:color="auto"/>
      </w:divBdr>
    </w:div>
    <w:div w:id="280454382">
      <w:bodyDiv w:val="1"/>
      <w:marLeft w:val="0"/>
      <w:marRight w:val="0"/>
      <w:marTop w:val="0"/>
      <w:marBottom w:val="0"/>
      <w:divBdr>
        <w:top w:val="none" w:sz="0" w:space="0" w:color="auto"/>
        <w:left w:val="none" w:sz="0" w:space="0" w:color="auto"/>
        <w:bottom w:val="none" w:sz="0" w:space="0" w:color="auto"/>
        <w:right w:val="none" w:sz="0" w:space="0" w:color="auto"/>
      </w:divBdr>
    </w:div>
    <w:div w:id="280891128">
      <w:bodyDiv w:val="1"/>
      <w:marLeft w:val="0"/>
      <w:marRight w:val="0"/>
      <w:marTop w:val="0"/>
      <w:marBottom w:val="0"/>
      <w:divBdr>
        <w:top w:val="none" w:sz="0" w:space="0" w:color="auto"/>
        <w:left w:val="none" w:sz="0" w:space="0" w:color="auto"/>
        <w:bottom w:val="none" w:sz="0" w:space="0" w:color="auto"/>
        <w:right w:val="none" w:sz="0" w:space="0" w:color="auto"/>
      </w:divBdr>
    </w:div>
    <w:div w:id="281033377">
      <w:bodyDiv w:val="1"/>
      <w:marLeft w:val="0"/>
      <w:marRight w:val="0"/>
      <w:marTop w:val="0"/>
      <w:marBottom w:val="0"/>
      <w:divBdr>
        <w:top w:val="none" w:sz="0" w:space="0" w:color="auto"/>
        <w:left w:val="none" w:sz="0" w:space="0" w:color="auto"/>
        <w:bottom w:val="none" w:sz="0" w:space="0" w:color="auto"/>
        <w:right w:val="none" w:sz="0" w:space="0" w:color="auto"/>
      </w:divBdr>
    </w:div>
    <w:div w:id="281114913">
      <w:bodyDiv w:val="1"/>
      <w:marLeft w:val="0"/>
      <w:marRight w:val="0"/>
      <w:marTop w:val="0"/>
      <w:marBottom w:val="0"/>
      <w:divBdr>
        <w:top w:val="none" w:sz="0" w:space="0" w:color="auto"/>
        <w:left w:val="none" w:sz="0" w:space="0" w:color="auto"/>
        <w:bottom w:val="none" w:sz="0" w:space="0" w:color="auto"/>
        <w:right w:val="none" w:sz="0" w:space="0" w:color="auto"/>
      </w:divBdr>
    </w:div>
    <w:div w:id="281423646">
      <w:bodyDiv w:val="1"/>
      <w:marLeft w:val="0"/>
      <w:marRight w:val="0"/>
      <w:marTop w:val="0"/>
      <w:marBottom w:val="0"/>
      <w:divBdr>
        <w:top w:val="none" w:sz="0" w:space="0" w:color="auto"/>
        <w:left w:val="none" w:sz="0" w:space="0" w:color="auto"/>
        <w:bottom w:val="none" w:sz="0" w:space="0" w:color="auto"/>
        <w:right w:val="none" w:sz="0" w:space="0" w:color="auto"/>
      </w:divBdr>
    </w:div>
    <w:div w:id="282271574">
      <w:bodyDiv w:val="1"/>
      <w:marLeft w:val="0"/>
      <w:marRight w:val="0"/>
      <w:marTop w:val="0"/>
      <w:marBottom w:val="0"/>
      <w:divBdr>
        <w:top w:val="none" w:sz="0" w:space="0" w:color="auto"/>
        <w:left w:val="none" w:sz="0" w:space="0" w:color="auto"/>
        <w:bottom w:val="none" w:sz="0" w:space="0" w:color="auto"/>
        <w:right w:val="none" w:sz="0" w:space="0" w:color="auto"/>
      </w:divBdr>
    </w:div>
    <w:div w:id="282612489">
      <w:bodyDiv w:val="1"/>
      <w:marLeft w:val="0"/>
      <w:marRight w:val="0"/>
      <w:marTop w:val="0"/>
      <w:marBottom w:val="0"/>
      <w:divBdr>
        <w:top w:val="none" w:sz="0" w:space="0" w:color="auto"/>
        <w:left w:val="none" w:sz="0" w:space="0" w:color="auto"/>
        <w:bottom w:val="none" w:sz="0" w:space="0" w:color="auto"/>
        <w:right w:val="none" w:sz="0" w:space="0" w:color="auto"/>
      </w:divBdr>
    </w:div>
    <w:div w:id="282616226">
      <w:bodyDiv w:val="1"/>
      <w:marLeft w:val="0"/>
      <w:marRight w:val="0"/>
      <w:marTop w:val="0"/>
      <w:marBottom w:val="0"/>
      <w:divBdr>
        <w:top w:val="none" w:sz="0" w:space="0" w:color="auto"/>
        <w:left w:val="none" w:sz="0" w:space="0" w:color="auto"/>
        <w:bottom w:val="none" w:sz="0" w:space="0" w:color="auto"/>
        <w:right w:val="none" w:sz="0" w:space="0" w:color="auto"/>
      </w:divBdr>
    </w:div>
    <w:div w:id="283001164">
      <w:bodyDiv w:val="1"/>
      <w:marLeft w:val="0"/>
      <w:marRight w:val="0"/>
      <w:marTop w:val="0"/>
      <w:marBottom w:val="0"/>
      <w:divBdr>
        <w:top w:val="none" w:sz="0" w:space="0" w:color="auto"/>
        <w:left w:val="none" w:sz="0" w:space="0" w:color="auto"/>
        <w:bottom w:val="none" w:sz="0" w:space="0" w:color="auto"/>
        <w:right w:val="none" w:sz="0" w:space="0" w:color="auto"/>
      </w:divBdr>
    </w:div>
    <w:div w:id="284315865">
      <w:bodyDiv w:val="1"/>
      <w:marLeft w:val="0"/>
      <w:marRight w:val="0"/>
      <w:marTop w:val="0"/>
      <w:marBottom w:val="0"/>
      <w:divBdr>
        <w:top w:val="none" w:sz="0" w:space="0" w:color="auto"/>
        <w:left w:val="none" w:sz="0" w:space="0" w:color="auto"/>
        <w:bottom w:val="none" w:sz="0" w:space="0" w:color="auto"/>
        <w:right w:val="none" w:sz="0" w:space="0" w:color="auto"/>
      </w:divBdr>
    </w:div>
    <w:div w:id="284584077">
      <w:bodyDiv w:val="1"/>
      <w:marLeft w:val="0"/>
      <w:marRight w:val="0"/>
      <w:marTop w:val="0"/>
      <w:marBottom w:val="0"/>
      <w:divBdr>
        <w:top w:val="none" w:sz="0" w:space="0" w:color="auto"/>
        <w:left w:val="none" w:sz="0" w:space="0" w:color="auto"/>
        <w:bottom w:val="none" w:sz="0" w:space="0" w:color="auto"/>
        <w:right w:val="none" w:sz="0" w:space="0" w:color="auto"/>
      </w:divBdr>
    </w:div>
    <w:div w:id="285237270">
      <w:bodyDiv w:val="1"/>
      <w:marLeft w:val="0"/>
      <w:marRight w:val="0"/>
      <w:marTop w:val="0"/>
      <w:marBottom w:val="0"/>
      <w:divBdr>
        <w:top w:val="none" w:sz="0" w:space="0" w:color="auto"/>
        <w:left w:val="none" w:sz="0" w:space="0" w:color="auto"/>
        <w:bottom w:val="none" w:sz="0" w:space="0" w:color="auto"/>
        <w:right w:val="none" w:sz="0" w:space="0" w:color="auto"/>
      </w:divBdr>
    </w:div>
    <w:div w:id="286745894">
      <w:bodyDiv w:val="1"/>
      <w:marLeft w:val="0"/>
      <w:marRight w:val="0"/>
      <w:marTop w:val="0"/>
      <w:marBottom w:val="0"/>
      <w:divBdr>
        <w:top w:val="none" w:sz="0" w:space="0" w:color="auto"/>
        <w:left w:val="none" w:sz="0" w:space="0" w:color="auto"/>
        <w:bottom w:val="none" w:sz="0" w:space="0" w:color="auto"/>
        <w:right w:val="none" w:sz="0" w:space="0" w:color="auto"/>
      </w:divBdr>
    </w:div>
    <w:div w:id="287129475">
      <w:bodyDiv w:val="1"/>
      <w:marLeft w:val="0"/>
      <w:marRight w:val="0"/>
      <w:marTop w:val="0"/>
      <w:marBottom w:val="0"/>
      <w:divBdr>
        <w:top w:val="none" w:sz="0" w:space="0" w:color="auto"/>
        <w:left w:val="none" w:sz="0" w:space="0" w:color="auto"/>
        <w:bottom w:val="none" w:sz="0" w:space="0" w:color="auto"/>
        <w:right w:val="none" w:sz="0" w:space="0" w:color="auto"/>
      </w:divBdr>
    </w:div>
    <w:div w:id="287859012">
      <w:bodyDiv w:val="1"/>
      <w:marLeft w:val="0"/>
      <w:marRight w:val="0"/>
      <w:marTop w:val="0"/>
      <w:marBottom w:val="0"/>
      <w:divBdr>
        <w:top w:val="none" w:sz="0" w:space="0" w:color="auto"/>
        <w:left w:val="none" w:sz="0" w:space="0" w:color="auto"/>
        <w:bottom w:val="none" w:sz="0" w:space="0" w:color="auto"/>
        <w:right w:val="none" w:sz="0" w:space="0" w:color="auto"/>
      </w:divBdr>
    </w:div>
    <w:div w:id="288362781">
      <w:bodyDiv w:val="1"/>
      <w:marLeft w:val="0"/>
      <w:marRight w:val="0"/>
      <w:marTop w:val="0"/>
      <w:marBottom w:val="0"/>
      <w:divBdr>
        <w:top w:val="none" w:sz="0" w:space="0" w:color="auto"/>
        <w:left w:val="none" w:sz="0" w:space="0" w:color="auto"/>
        <w:bottom w:val="none" w:sz="0" w:space="0" w:color="auto"/>
        <w:right w:val="none" w:sz="0" w:space="0" w:color="auto"/>
      </w:divBdr>
    </w:div>
    <w:div w:id="288711640">
      <w:bodyDiv w:val="1"/>
      <w:marLeft w:val="0"/>
      <w:marRight w:val="0"/>
      <w:marTop w:val="0"/>
      <w:marBottom w:val="0"/>
      <w:divBdr>
        <w:top w:val="none" w:sz="0" w:space="0" w:color="auto"/>
        <w:left w:val="none" w:sz="0" w:space="0" w:color="auto"/>
        <w:bottom w:val="none" w:sz="0" w:space="0" w:color="auto"/>
        <w:right w:val="none" w:sz="0" w:space="0" w:color="auto"/>
      </w:divBdr>
    </w:div>
    <w:div w:id="289357658">
      <w:bodyDiv w:val="1"/>
      <w:marLeft w:val="0"/>
      <w:marRight w:val="0"/>
      <w:marTop w:val="0"/>
      <w:marBottom w:val="0"/>
      <w:divBdr>
        <w:top w:val="none" w:sz="0" w:space="0" w:color="auto"/>
        <w:left w:val="none" w:sz="0" w:space="0" w:color="auto"/>
        <w:bottom w:val="none" w:sz="0" w:space="0" w:color="auto"/>
        <w:right w:val="none" w:sz="0" w:space="0" w:color="auto"/>
      </w:divBdr>
    </w:div>
    <w:div w:id="289366116">
      <w:bodyDiv w:val="1"/>
      <w:marLeft w:val="0"/>
      <w:marRight w:val="0"/>
      <w:marTop w:val="0"/>
      <w:marBottom w:val="0"/>
      <w:divBdr>
        <w:top w:val="none" w:sz="0" w:space="0" w:color="auto"/>
        <w:left w:val="none" w:sz="0" w:space="0" w:color="auto"/>
        <w:bottom w:val="none" w:sz="0" w:space="0" w:color="auto"/>
        <w:right w:val="none" w:sz="0" w:space="0" w:color="auto"/>
      </w:divBdr>
    </w:div>
    <w:div w:id="289436080">
      <w:bodyDiv w:val="1"/>
      <w:marLeft w:val="0"/>
      <w:marRight w:val="0"/>
      <w:marTop w:val="0"/>
      <w:marBottom w:val="0"/>
      <w:divBdr>
        <w:top w:val="none" w:sz="0" w:space="0" w:color="auto"/>
        <w:left w:val="none" w:sz="0" w:space="0" w:color="auto"/>
        <w:bottom w:val="none" w:sz="0" w:space="0" w:color="auto"/>
        <w:right w:val="none" w:sz="0" w:space="0" w:color="auto"/>
      </w:divBdr>
    </w:div>
    <w:div w:id="290597164">
      <w:bodyDiv w:val="1"/>
      <w:marLeft w:val="0"/>
      <w:marRight w:val="0"/>
      <w:marTop w:val="0"/>
      <w:marBottom w:val="0"/>
      <w:divBdr>
        <w:top w:val="none" w:sz="0" w:space="0" w:color="auto"/>
        <w:left w:val="none" w:sz="0" w:space="0" w:color="auto"/>
        <w:bottom w:val="none" w:sz="0" w:space="0" w:color="auto"/>
        <w:right w:val="none" w:sz="0" w:space="0" w:color="auto"/>
      </w:divBdr>
    </w:div>
    <w:div w:id="290599640">
      <w:bodyDiv w:val="1"/>
      <w:marLeft w:val="0"/>
      <w:marRight w:val="0"/>
      <w:marTop w:val="0"/>
      <w:marBottom w:val="0"/>
      <w:divBdr>
        <w:top w:val="none" w:sz="0" w:space="0" w:color="auto"/>
        <w:left w:val="none" w:sz="0" w:space="0" w:color="auto"/>
        <w:bottom w:val="none" w:sz="0" w:space="0" w:color="auto"/>
        <w:right w:val="none" w:sz="0" w:space="0" w:color="auto"/>
      </w:divBdr>
    </w:div>
    <w:div w:id="291596628">
      <w:bodyDiv w:val="1"/>
      <w:marLeft w:val="0"/>
      <w:marRight w:val="0"/>
      <w:marTop w:val="0"/>
      <w:marBottom w:val="0"/>
      <w:divBdr>
        <w:top w:val="none" w:sz="0" w:space="0" w:color="auto"/>
        <w:left w:val="none" w:sz="0" w:space="0" w:color="auto"/>
        <w:bottom w:val="none" w:sz="0" w:space="0" w:color="auto"/>
        <w:right w:val="none" w:sz="0" w:space="0" w:color="auto"/>
      </w:divBdr>
    </w:div>
    <w:div w:id="292172005">
      <w:bodyDiv w:val="1"/>
      <w:marLeft w:val="0"/>
      <w:marRight w:val="0"/>
      <w:marTop w:val="0"/>
      <w:marBottom w:val="0"/>
      <w:divBdr>
        <w:top w:val="none" w:sz="0" w:space="0" w:color="auto"/>
        <w:left w:val="none" w:sz="0" w:space="0" w:color="auto"/>
        <w:bottom w:val="none" w:sz="0" w:space="0" w:color="auto"/>
        <w:right w:val="none" w:sz="0" w:space="0" w:color="auto"/>
      </w:divBdr>
    </w:div>
    <w:div w:id="292566834">
      <w:bodyDiv w:val="1"/>
      <w:marLeft w:val="0"/>
      <w:marRight w:val="0"/>
      <w:marTop w:val="0"/>
      <w:marBottom w:val="0"/>
      <w:divBdr>
        <w:top w:val="none" w:sz="0" w:space="0" w:color="auto"/>
        <w:left w:val="none" w:sz="0" w:space="0" w:color="auto"/>
        <w:bottom w:val="none" w:sz="0" w:space="0" w:color="auto"/>
        <w:right w:val="none" w:sz="0" w:space="0" w:color="auto"/>
      </w:divBdr>
    </w:div>
    <w:div w:id="292711375">
      <w:bodyDiv w:val="1"/>
      <w:marLeft w:val="0"/>
      <w:marRight w:val="0"/>
      <w:marTop w:val="0"/>
      <w:marBottom w:val="0"/>
      <w:divBdr>
        <w:top w:val="none" w:sz="0" w:space="0" w:color="auto"/>
        <w:left w:val="none" w:sz="0" w:space="0" w:color="auto"/>
        <w:bottom w:val="none" w:sz="0" w:space="0" w:color="auto"/>
        <w:right w:val="none" w:sz="0" w:space="0" w:color="auto"/>
      </w:divBdr>
    </w:div>
    <w:div w:id="292953344">
      <w:bodyDiv w:val="1"/>
      <w:marLeft w:val="0"/>
      <w:marRight w:val="0"/>
      <w:marTop w:val="0"/>
      <w:marBottom w:val="0"/>
      <w:divBdr>
        <w:top w:val="none" w:sz="0" w:space="0" w:color="auto"/>
        <w:left w:val="none" w:sz="0" w:space="0" w:color="auto"/>
        <w:bottom w:val="none" w:sz="0" w:space="0" w:color="auto"/>
        <w:right w:val="none" w:sz="0" w:space="0" w:color="auto"/>
      </w:divBdr>
    </w:div>
    <w:div w:id="293219354">
      <w:bodyDiv w:val="1"/>
      <w:marLeft w:val="0"/>
      <w:marRight w:val="0"/>
      <w:marTop w:val="0"/>
      <w:marBottom w:val="0"/>
      <w:divBdr>
        <w:top w:val="none" w:sz="0" w:space="0" w:color="auto"/>
        <w:left w:val="none" w:sz="0" w:space="0" w:color="auto"/>
        <w:bottom w:val="none" w:sz="0" w:space="0" w:color="auto"/>
        <w:right w:val="none" w:sz="0" w:space="0" w:color="auto"/>
      </w:divBdr>
    </w:div>
    <w:div w:id="293829722">
      <w:bodyDiv w:val="1"/>
      <w:marLeft w:val="0"/>
      <w:marRight w:val="0"/>
      <w:marTop w:val="0"/>
      <w:marBottom w:val="0"/>
      <w:divBdr>
        <w:top w:val="none" w:sz="0" w:space="0" w:color="auto"/>
        <w:left w:val="none" w:sz="0" w:space="0" w:color="auto"/>
        <w:bottom w:val="none" w:sz="0" w:space="0" w:color="auto"/>
        <w:right w:val="none" w:sz="0" w:space="0" w:color="auto"/>
      </w:divBdr>
    </w:div>
    <w:div w:id="294525266">
      <w:bodyDiv w:val="1"/>
      <w:marLeft w:val="0"/>
      <w:marRight w:val="0"/>
      <w:marTop w:val="0"/>
      <w:marBottom w:val="0"/>
      <w:divBdr>
        <w:top w:val="none" w:sz="0" w:space="0" w:color="auto"/>
        <w:left w:val="none" w:sz="0" w:space="0" w:color="auto"/>
        <w:bottom w:val="none" w:sz="0" w:space="0" w:color="auto"/>
        <w:right w:val="none" w:sz="0" w:space="0" w:color="auto"/>
      </w:divBdr>
    </w:div>
    <w:div w:id="294991432">
      <w:bodyDiv w:val="1"/>
      <w:marLeft w:val="0"/>
      <w:marRight w:val="0"/>
      <w:marTop w:val="0"/>
      <w:marBottom w:val="0"/>
      <w:divBdr>
        <w:top w:val="none" w:sz="0" w:space="0" w:color="auto"/>
        <w:left w:val="none" w:sz="0" w:space="0" w:color="auto"/>
        <w:bottom w:val="none" w:sz="0" w:space="0" w:color="auto"/>
        <w:right w:val="none" w:sz="0" w:space="0" w:color="auto"/>
      </w:divBdr>
    </w:div>
    <w:div w:id="295454231">
      <w:bodyDiv w:val="1"/>
      <w:marLeft w:val="0"/>
      <w:marRight w:val="0"/>
      <w:marTop w:val="0"/>
      <w:marBottom w:val="0"/>
      <w:divBdr>
        <w:top w:val="none" w:sz="0" w:space="0" w:color="auto"/>
        <w:left w:val="none" w:sz="0" w:space="0" w:color="auto"/>
        <w:bottom w:val="none" w:sz="0" w:space="0" w:color="auto"/>
        <w:right w:val="none" w:sz="0" w:space="0" w:color="auto"/>
      </w:divBdr>
    </w:div>
    <w:div w:id="295523960">
      <w:bodyDiv w:val="1"/>
      <w:marLeft w:val="0"/>
      <w:marRight w:val="0"/>
      <w:marTop w:val="0"/>
      <w:marBottom w:val="0"/>
      <w:divBdr>
        <w:top w:val="none" w:sz="0" w:space="0" w:color="auto"/>
        <w:left w:val="none" w:sz="0" w:space="0" w:color="auto"/>
        <w:bottom w:val="none" w:sz="0" w:space="0" w:color="auto"/>
        <w:right w:val="none" w:sz="0" w:space="0" w:color="auto"/>
      </w:divBdr>
    </w:div>
    <w:div w:id="295648546">
      <w:bodyDiv w:val="1"/>
      <w:marLeft w:val="0"/>
      <w:marRight w:val="0"/>
      <w:marTop w:val="0"/>
      <w:marBottom w:val="0"/>
      <w:divBdr>
        <w:top w:val="none" w:sz="0" w:space="0" w:color="auto"/>
        <w:left w:val="none" w:sz="0" w:space="0" w:color="auto"/>
        <w:bottom w:val="none" w:sz="0" w:space="0" w:color="auto"/>
        <w:right w:val="none" w:sz="0" w:space="0" w:color="auto"/>
      </w:divBdr>
    </w:div>
    <w:div w:id="295723521">
      <w:bodyDiv w:val="1"/>
      <w:marLeft w:val="0"/>
      <w:marRight w:val="0"/>
      <w:marTop w:val="0"/>
      <w:marBottom w:val="0"/>
      <w:divBdr>
        <w:top w:val="none" w:sz="0" w:space="0" w:color="auto"/>
        <w:left w:val="none" w:sz="0" w:space="0" w:color="auto"/>
        <w:bottom w:val="none" w:sz="0" w:space="0" w:color="auto"/>
        <w:right w:val="none" w:sz="0" w:space="0" w:color="auto"/>
      </w:divBdr>
    </w:div>
    <w:div w:id="296033297">
      <w:bodyDiv w:val="1"/>
      <w:marLeft w:val="0"/>
      <w:marRight w:val="0"/>
      <w:marTop w:val="0"/>
      <w:marBottom w:val="0"/>
      <w:divBdr>
        <w:top w:val="none" w:sz="0" w:space="0" w:color="auto"/>
        <w:left w:val="none" w:sz="0" w:space="0" w:color="auto"/>
        <w:bottom w:val="none" w:sz="0" w:space="0" w:color="auto"/>
        <w:right w:val="none" w:sz="0" w:space="0" w:color="auto"/>
      </w:divBdr>
    </w:div>
    <w:div w:id="296493919">
      <w:bodyDiv w:val="1"/>
      <w:marLeft w:val="0"/>
      <w:marRight w:val="0"/>
      <w:marTop w:val="0"/>
      <w:marBottom w:val="0"/>
      <w:divBdr>
        <w:top w:val="none" w:sz="0" w:space="0" w:color="auto"/>
        <w:left w:val="none" w:sz="0" w:space="0" w:color="auto"/>
        <w:bottom w:val="none" w:sz="0" w:space="0" w:color="auto"/>
        <w:right w:val="none" w:sz="0" w:space="0" w:color="auto"/>
      </w:divBdr>
    </w:div>
    <w:div w:id="297421682">
      <w:bodyDiv w:val="1"/>
      <w:marLeft w:val="0"/>
      <w:marRight w:val="0"/>
      <w:marTop w:val="0"/>
      <w:marBottom w:val="0"/>
      <w:divBdr>
        <w:top w:val="none" w:sz="0" w:space="0" w:color="auto"/>
        <w:left w:val="none" w:sz="0" w:space="0" w:color="auto"/>
        <w:bottom w:val="none" w:sz="0" w:space="0" w:color="auto"/>
        <w:right w:val="none" w:sz="0" w:space="0" w:color="auto"/>
      </w:divBdr>
    </w:div>
    <w:div w:id="297801206">
      <w:bodyDiv w:val="1"/>
      <w:marLeft w:val="0"/>
      <w:marRight w:val="0"/>
      <w:marTop w:val="0"/>
      <w:marBottom w:val="0"/>
      <w:divBdr>
        <w:top w:val="none" w:sz="0" w:space="0" w:color="auto"/>
        <w:left w:val="none" w:sz="0" w:space="0" w:color="auto"/>
        <w:bottom w:val="none" w:sz="0" w:space="0" w:color="auto"/>
        <w:right w:val="none" w:sz="0" w:space="0" w:color="auto"/>
      </w:divBdr>
    </w:div>
    <w:div w:id="298149751">
      <w:bodyDiv w:val="1"/>
      <w:marLeft w:val="0"/>
      <w:marRight w:val="0"/>
      <w:marTop w:val="0"/>
      <w:marBottom w:val="0"/>
      <w:divBdr>
        <w:top w:val="none" w:sz="0" w:space="0" w:color="auto"/>
        <w:left w:val="none" w:sz="0" w:space="0" w:color="auto"/>
        <w:bottom w:val="none" w:sz="0" w:space="0" w:color="auto"/>
        <w:right w:val="none" w:sz="0" w:space="0" w:color="auto"/>
      </w:divBdr>
    </w:div>
    <w:div w:id="298263845">
      <w:bodyDiv w:val="1"/>
      <w:marLeft w:val="0"/>
      <w:marRight w:val="0"/>
      <w:marTop w:val="0"/>
      <w:marBottom w:val="0"/>
      <w:divBdr>
        <w:top w:val="none" w:sz="0" w:space="0" w:color="auto"/>
        <w:left w:val="none" w:sz="0" w:space="0" w:color="auto"/>
        <w:bottom w:val="none" w:sz="0" w:space="0" w:color="auto"/>
        <w:right w:val="none" w:sz="0" w:space="0" w:color="auto"/>
      </w:divBdr>
    </w:div>
    <w:div w:id="298461738">
      <w:bodyDiv w:val="1"/>
      <w:marLeft w:val="0"/>
      <w:marRight w:val="0"/>
      <w:marTop w:val="0"/>
      <w:marBottom w:val="0"/>
      <w:divBdr>
        <w:top w:val="none" w:sz="0" w:space="0" w:color="auto"/>
        <w:left w:val="none" w:sz="0" w:space="0" w:color="auto"/>
        <w:bottom w:val="none" w:sz="0" w:space="0" w:color="auto"/>
        <w:right w:val="none" w:sz="0" w:space="0" w:color="auto"/>
      </w:divBdr>
    </w:div>
    <w:div w:id="299114454">
      <w:bodyDiv w:val="1"/>
      <w:marLeft w:val="0"/>
      <w:marRight w:val="0"/>
      <w:marTop w:val="0"/>
      <w:marBottom w:val="0"/>
      <w:divBdr>
        <w:top w:val="none" w:sz="0" w:space="0" w:color="auto"/>
        <w:left w:val="none" w:sz="0" w:space="0" w:color="auto"/>
        <w:bottom w:val="none" w:sz="0" w:space="0" w:color="auto"/>
        <w:right w:val="none" w:sz="0" w:space="0" w:color="auto"/>
      </w:divBdr>
    </w:div>
    <w:div w:id="299530583">
      <w:bodyDiv w:val="1"/>
      <w:marLeft w:val="0"/>
      <w:marRight w:val="0"/>
      <w:marTop w:val="0"/>
      <w:marBottom w:val="0"/>
      <w:divBdr>
        <w:top w:val="none" w:sz="0" w:space="0" w:color="auto"/>
        <w:left w:val="none" w:sz="0" w:space="0" w:color="auto"/>
        <w:bottom w:val="none" w:sz="0" w:space="0" w:color="auto"/>
        <w:right w:val="none" w:sz="0" w:space="0" w:color="auto"/>
      </w:divBdr>
    </w:div>
    <w:div w:id="299772626">
      <w:bodyDiv w:val="1"/>
      <w:marLeft w:val="0"/>
      <w:marRight w:val="0"/>
      <w:marTop w:val="0"/>
      <w:marBottom w:val="0"/>
      <w:divBdr>
        <w:top w:val="none" w:sz="0" w:space="0" w:color="auto"/>
        <w:left w:val="none" w:sz="0" w:space="0" w:color="auto"/>
        <w:bottom w:val="none" w:sz="0" w:space="0" w:color="auto"/>
        <w:right w:val="none" w:sz="0" w:space="0" w:color="auto"/>
      </w:divBdr>
    </w:div>
    <w:div w:id="300235974">
      <w:bodyDiv w:val="1"/>
      <w:marLeft w:val="0"/>
      <w:marRight w:val="0"/>
      <w:marTop w:val="0"/>
      <w:marBottom w:val="0"/>
      <w:divBdr>
        <w:top w:val="none" w:sz="0" w:space="0" w:color="auto"/>
        <w:left w:val="none" w:sz="0" w:space="0" w:color="auto"/>
        <w:bottom w:val="none" w:sz="0" w:space="0" w:color="auto"/>
        <w:right w:val="none" w:sz="0" w:space="0" w:color="auto"/>
      </w:divBdr>
    </w:div>
    <w:div w:id="300424500">
      <w:bodyDiv w:val="1"/>
      <w:marLeft w:val="0"/>
      <w:marRight w:val="0"/>
      <w:marTop w:val="0"/>
      <w:marBottom w:val="0"/>
      <w:divBdr>
        <w:top w:val="none" w:sz="0" w:space="0" w:color="auto"/>
        <w:left w:val="none" w:sz="0" w:space="0" w:color="auto"/>
        <w:bottom w:val="none" w:sz="0" w:space="0" w:color="auto"/>
        <w:right w:val="none" w:sz="0" w:space="0" w:color="auto"/>
      </w:divBdr>
    </w:div>
    <w:div w:id="300699085">
      <w:bodyDiv w:val="1"/>
      <w:marLeft w:val="0"/>
      <w:marRight w:val="0"/>
      <w:marTop w:val="0"/>
      <w:marBottom w:val="0"/>
      <w:divBdr>
        <w:top w:val="none" w:sz="0" w:space="0" w:color="auto"/>
        <w:left w:val="none" w:sz="0" w:space="0" w:color="auto"/>
        <w:bottom w:val="none" w:sz="0" w:space="0" w:color="auto"/>
        <w:right w:val="none" w:sz="0" w:space="0" w:color="auto"/>
      </w:divBdr>
    </w:div>
    <w:div w:id="301542943">
      <w:bodyDiv w:val="1"/>
      <w:marLeft w:val="0"/>
      <w:marRight w:val="0"/>
      <w:marTop w:val="0"/>
      <w:marBottom w:val="0"/>
      <w:divBdr>
        <w:top w:val="none" w:sz="0" w:space="0" w:color="auto"/>
        <w:left w:val="none" w:sz="0" w:space="0" w:color="auto"/>
        <w:bottom w:val="none" w:sz="0" w:space="0" w:color="auto"/>
        <w:right w:val="none" w:sz="0" w:space="0" w:color="auto"/>
      </w:divBdr>
    </w:div>
    <w:div w:id="301813472">
      <w:bodyDiv w:val="1"/>
      <w:marLeft w:val="0"/>
      <w:marRight w:val="0"/>
      <w:marTop w:val="0"/>
      <w:marBottom w:val="0"/>
      <w:divBdr>
        <w:top w:val="none" w:sz="0" w:space="0" w:color="auto"/>
        <w:left w:val="none" w:sz="0" w:space="0" w:color="auto"/>
        <w:bottom w:val="none" w:sz="0" w:space="0" w:color="auto"/>
        <w:right w:val="none" w:sz="0" w:space="0" w:color="auto"/>
      </w:divBdr>
    </w:div>
    <w:div w:id="302854656">
      <w:bodyDiv w:val="1"/>
      <w:marLeft w:val="0"/>
      <w:marRight w:val="0"/>
      <w:marTop w:val="0"/>
      <w:marBottom w:val="0"/>
      <w:divBdr>
        <w:top w:val="none" w:sz="0" w:space="0" w:color="auto"/>
        <w:left w:val="none" w:sz="0" w:space="0" w:color="auto"/>
        <w:bottom w:val="none" w:sz="0" w:space="0" w:color="auto"/>
        <w:right w:val="none" w:sz="0" w:space="0" w:color="auto"/>
      </w:divBdr>
    </w:div>
    <w:div w:id="304511271">
      <w:bodyDiv w:val="1"/>
      <w:marLeft w:val="0"/>
      <w:marRight w:val="0"/>
      <w:marTop w:val="0"/>
      <w:marBottom w:val="0"/>
      <w:divBdr>
        <w:top w:val="none" w:sz="0" w:space="0" w:color="auto"/>
        <w:left w:val="none" w:sz="0" w:space="0" w:color="auto"/>
        <w:bottom w:val="none" w:sz="0" w:space="0" w:color="auto"/>
        <w:right w:val="none" w:sz="0" w:space="0" w:color="auto"/>
      </w:divBdr>
    </w:div>
    <w:div w:id="305624706">
      <w:bodyDiv w:val="1"/>
      <w:marLeft w:val="0"/>
      <w:marRight w:val="0"/>
      <w:marTop w:val="0"/>
      <w:marBottom w:val="0"/>
      <w:divBdr>
        <w:top w:val="none" w:sz="0" w:space="0" w:color="auto"/>
        <w:left w:val="none" w:sz="0" w:space="0" w:color="auto"/>
        <w:bottom w:val="none" w:sz="0" w:space="0" w:color="auto"/>
        <w:right w:val="none" w:sz="0" w:space="0" w:color="auto"/>
      </w:divBdr>
    </w:div>
    <w:div w:id="305939714">
      <w:bodyDiv w:val="1"/>
      <w:marLeft w:val="0"/>
      <w:marRight w:val="0"/>
      <w:marTop w:val="0"/>
      <w:marBottom w:val="0"/>
      <w:divBdr>
        <w:top w:val="none" w:sz="0" w:space="0" w:color="auto"/>
        <w:left w:val="none" w:sz="0" w:space="0" w:color="auto"/>
        <w:bottom w:val="none" w:sz="0" w:space="0" w:color="auto"/>
        <w:right w:val="none" w:sz="0" w:space="0" w:color="auto"/>
      </w:divBdr>
    </w:div>
    <w:div w:id="306477850">
      <w:bodyDiv w:val="1"/>
      <w:marLeft w:val="0"/>
      <w:marRight w:val="0"/>
      <w:marTop w:val="0"/>
      <w:marBottom w:val="0"/>
      <w:divBdr>
        <w:top w:val="none" w:sz="0" w:space="0" w:color="auto"/>
        <w:left w:val="none" w:sz="0" w:space="0" w:color="auto"/>
        <w:bottom w:val="none" w:sz="0" w:space="0" w:color="auto"/>
        <w:right w:val="none" w:sz="0" w:space="0" w:color="auto"/>
      </w:divBdr>
    </w:div>
    <w:div w:id="306597147">
      <w:bodyDiv w:val="1"/>
      <w:marLeft w:val="0"/>
      <w:marRight w:val="0"/>
      <w:marTop w:val="0"/>
      <w:marBottom w:val="0"/>
      <w:divBdr>
        <w:top w:val="none" w:sz="0" w:space="0" w:color="auto"/>
        <w:left w:val="none" w:sz="0" w:space="0" w:color="auto"/>
        <w:bottom w:val="none" w:sz="0" w:space="0" w:color="auto"/>
        <w:right w:val="none" w:sz="0" w:space="0" w:color="auto"/>
      </w:divBdr>
    </w:div>
    <w:div w:id="307709510">
      <w:bodyDiv w:val="1"/>
      <w:marLeft w:val="0"/>
      <w:marRight w:val="0"/>
      <w:marTop w:val="0"/>
      <w:marBottom w:val="0"/>
      <w:divBdr>
        <w:top w:val="none" w:sz="0" w:space="0" w:color="auto"/>
        <w:left w:val="none" w:sz="0" w:space="0" w:color="auto"/>
        <w:bottom w:val="none" w:sz="0" w:space="0" w:color="auto"/>
        <w:right w:val="none" w:sz="0" w:space="0" w:color="auto"/>
      </w:divBdr>
    </w:div>
    <w:div w:id="308168204">
      <w:bodyDiv w:val="1"/>
      <w:marLeft w:val="0"/>
      <w:marRight w:val="0"/>
      <w:marTop w:val="0"/>
      <w:marBottom w:val="0"/>
      <w:divBdr>
        <w:top w:val="none" w:sz="0" w:space="0" w:color="auto"/>
        <w:left w:val="none" w:sz="0" w:space="0" w:color="auto"/>
        <w:bottom w:val="none" w:sz="0" w:space="0" w:color="auto"/>
        <w:right w:val="none" w:sz="0" w:space="0" w:color="auto"/>
      </w:divBdr>
    </w:div>
    <w:div w:id="309024078">
      <w:bodyDiv w:val="1"/>
      <w:marLeft w:val="0"/>
      <w:marRight w:val="0"/>
      <w:marTop w:val="0"/>
      <w:marBottom w:val="0"/>
      <w:divBdr>
        <w:top w:val="none" w:sz="0" w:space="0" w:color="auto"/>
        <w:left w:val="none" w:sz="0" w:space="0" w:color="auto"/>
        <w:bottom w:val="none" w:sz="0" w:space="0" w:color="auto"/>
        <w:right w:val="none" w:sz="0" w:space="0" w:color="auto"/>
      </w:divBdr>
    </w:div>
    <w:div w:id="309138611">
      <w:bodyDiv w:val="1"/>
      <w:marLeft w:val="0"/>
      <w:marRight w:val="0"/>
      <w:marTop w:val="0"/>
      <w:marBottom w:val="0"/>
      <w:divBdr>
        <w:top w:val="none" w:sz="0" w:space="0" w:color="auto"/>
        <w:left w:val="none" w:sz="0" w:space="0" w:color="auto"/>
        <w:bottom w:val="none" w:sz="0" w:space="0" w:color="auto"/>
        <w:right w:val="none" w:sz="0" w:space="0" w:color="auto"/>
      </w:divBdr>
    </w:div>
    <w:div w:id="309484119">
      <w:bodyDiv w:val="1"/>
      <w:marLeft w:val="0"/>
      <w:marRight w:val="0"/>
      <w:marTop w:val="0"/>
      <w:marBottom w:val="0"/>
      <w:divBdr>
        <w:top w:val="none" w:sz="0" w:space="0" w:color="auto"/>
        <w:left w:val="none" w:sz="0" w:space="0" w:color="auto"/>
        <w:bottom w:val="none" w:sz="0" w:space="0" w:color="auto"/>
        <w:right w:val="none" w:sz="0" w:space="0" w:color="auto"/>
      </w:divBdr>
    </w:div>
    <w:div w:id="310594829">
      <w:bodyDiv w:val="1"/>
      <w:marLeft w:val="0"/>
      <w:marRight w:val="0"/>
      <w:marTop w:val="0"/>
      <w:marBottom w:val="0"/>
      <w:divBdr>
        <w:top w:val="none" w:sz="0" w:space="0" w:color="auto"/>
        <w:left w:val="none" w:sz="0" w:space="0" w:color="auto"/>
        <w:bottom w:val="none" w:sz="0" w:space="0" w:color="auto"/>
        <w:right w:val="none" w:sz="0" w:space="0" w:color="auto"/>
      </w:divBdr>
    </w:div>
    <w:div w:id="310671436">
      <w:bodyDiv w:val="1"/>
      <w:marLeft w:val="0"/>
      <w:marRight w:val="0"/>
      <w:marTop w:val="0"/>
      <w:marBottom w:val="0"/>
      <w:divBdr>
        <w:top w:val="none" w:sz="0" w:space="0" w:color="auto"/>
        <w:left w:val="none" w:sz="0" w:space="0" w:color="auto"/>
        <w:bottom w:val="none" w:sz="0" w:space="0" w:color="auto"/>
        <w:right w:val="none" w:sz="0" w:space="0" w:color="auto"/>
      </w:divBdr>
    </w:div>
    <w:div w:id="311179402">
      <w:bodyDiv w:val="1"/>
      <w:marLeft w:val="0"/>
      <w:marRight w:val="0"/>
      <w:marTop w:val="0"/>
      <w:marBottom w:val="0"/>
      <w:divBdr>
        <w:top w:val="none" w:sz="0" w:space="0" w:color="auto"/>
        <w:left w:val="none" w:sz="0" w:space="0" w:color="auto"/>
        <w:bottom w:val="none" w:sz="0" w:space="0" w:color="auto"/>
        <w:right w:val="none" w:sz="0" w:space="0" w:color="auto"/>
      </w:divBdr>
    </w:div>
    <w:div w:id="311522684">
      <w:bodyDiv w:val="1"/>
      <w:marLeft w:val="0"/>
      <w:marRight w:val="0"/>
      <w:marTop w:val="0"/>
      <w:marBottom w:val="0"/>
      <w:divBdr>
        <w:top w:val="none" w:sz="0" w:space="0" w:color="auto"/>
        <w:left w:val="none" w:sz="0" w:space="0" w:color="auto"/>
        <w:bottom w:val="none" w:sz="0" w:space="0" w:color="auto"/>
        <w:right w:val="none" w:sz="0" w:space="0" w:color="auto"/>
      </w:divBdr>
    </w:div>
    <w:div w:id="311643606">
      <w:bodyDiv w:val="1"/>
      <w:marLeft w:val="0"/>
      <w:marRight w:val="0"/>
      <w:marTop w:val="0"/>
      <w:marBottom w:val="0"/>
      <w:divBdr>
        <w:top w:val="none" w:sz="0" w:space="0" w:color="auto"/>
        <w:left w:val="none" w:sz="0" w:space="0" w:color="auto"/>
        <w:bottom w:val="none" w:sz="0" w:space="0" w:color="auto"/>
        <w:right w:val="none" w:sz="0" w:space="0" w:color="auto"/>
      </w:divBdr>
    </w:div>
    <w:div w:id="312029039">
      <w:bodyDiv w:val="1"/>
      <w:marLeft w:val="0"/>
      <w:marRight w:val="0"/>
      <w:marTop w:val="0"/>
      <w:marBottom w:val="0"/>
      <w:divBdr>
        <w:top w:val="none" w:sz="0" w:space="0" w:color="auto"/>
        <w:left w:val="none" w:sz="0" w:space="0" w:color="auto"/>
        <w:bottom w:val="none" w:sz="0" w:space="0" w:color="auto"/>
        <w:right w:val="none" w:sz="0" w:space="0" w:color="auto"/>
      </w:divBdr>
    </w:div>
    <w:div w:id="314799207">
      <w:bodyDiv w:val="1"/>
      <w:marLeft w:val="0"/>
      <w:marRight w:val="0"/>
      <w:marTop w:val="0"/>
      <w:marBottom w:val="0"/>
      <w:divBdr>
        <w:top w:val="none" w:sz="0" w:space="0" w:color="auto"/>
        <w:left w:val="none" w:sz="0" w:space="0" w:color="auto"/>
        <w:bottom w:val="none" w:sz="0" w:space="0" w:color="auto"/>
        <w:right w:val="none" w:sz="0" w:space="0" w:color="auto"/>
      </w:divBdr>
    </w:div>
    <w:div w:id="315231648">
      <w:bodyDiv w:val="1"/>
      <w:marLeft w:val="0"/>
      <w:marRight w:val="0"/>
      <w:marTop w:val="0"/>
      <w:marBottom w:val="0"/>
      <w:divBdr>
        <w:top w:val="none" w:sz="0" w:space="0" w:color="auto"/>
        <w:left w:val="none" w:sz="0" w:space="0" w:color="auto"/>
        <w:bottom w:val="none" w:sz="0" w:space="0" w:color="auto"/>
        <w:right w:val="none" w:sz="0" w:space="0" w:color="auto"/>
      </w:divBdr>
    </w:div>
    <w:div w:id="315451748">
      <w:bodyDiv w:val="1"/>
      <w:marLeft w:val="0"/>
      <w:marRight w:val="0"/>
      <w:marTop w:val="0"/>
      <w:marBottom w:val="0"/>
      <w:divBdr>
        <w:top w:val="none" w:sz="0" w:space="0" w:color="auto"/>
        <w:left w:val="none" w:sz="0" w:space="0" w:color="auto"/>
        <w:bottom w:val="none" w:sz="0" w:space="0" w:color="auto"/>
        <w:right w:val="none" w:sz="0" w:space="0" w:color="auto"/>
      </w:divBdr>
    </w:div>
    <w:div w:id="315649430">
      <w:bodyDiv w:val="1"/>
      <w:marLeft w:val="0"/>
      <w:marRight w:val="0"/>
      <w:marTop w:val="0"/>
      <w:marBottom w:val="0"/>
      <w:divBdr>
        <w:top w:val="none" w:sz="0" w:space="0" w:color="auto"/>
        <w:left w:val="none" w:sz="0" w:space="0" w:color="auto"/>
        <w:bottom w:val="none" w:sz="0" w:space="0" w:color="auto"/>
        <w:right w:val="none" w:sz="0" w:space="0" w:color="auto"/>
      </w:divBdr>
    </w:div>
    <w:div w:id="315914136">
      <w:bodyDiv w:val="1"/>
      <w:marLeft w:val="0"/>
      <w:marRight w:val="0"/>
      <w:marTop w:val="0"/>
      <w:marBottom w:val="0"/>
      <w:divBdr>
        <w:top w:val="none" w:sz="0" w:space="0" w:color="auto"/>
        <w:left w:val="none" w:sz="0" w:space="0" w:color="auto"/>
        <w:bottom w:val="none" w:sz="0" w:space="0" w:color="auto"/>
        <w:right w:val="none" w:sz="0" w:space="0" w:color="auto"/>
      </w:divBdr>
    </w:div>
    <w:div w:id="317853947">
      <w:bodyDiv w:val="1"/>
      <w:marLeft w:val="0"/>
      <w:marRight w:val="0"/>
      <w:marTop w:val="0"/>
      <w:marBottom w:val="0"/>
      <w:divBdr>
        <w:top w:val="none" w:sz="0" w:space="0" w:color="auto"/>
        <w:left w:val="none" w:sz="0" w:space="0" w:color="auto"/>
        <w:bottom w:val="none" w:sz="0" w:space="0" w:color="auto"/>
        <w:right w:val="none" w:sz="0" w:space="0" w:color="auto"/>
      </w:divBdr>
    </w:div>
    <w:div w:id="317881760">
      <w:bodyDiv w:val="1"/>
      <w:marLeft w:val="0"/>
      <w:marRight w:val="0"/>
      <w:marTop w:val="0"/>
      <w:marBottom w:val="0"/>
      <w:divBdr>
        <w:top w:val="none" w:sz="0" w:space="0" w:color="auto"/>
        <w:left w:val="none" w:sz="0" w:space="0" w:color="auto"/>
        <w:bottom w:val="none" w:sz="0" w:space="0" w:color="auto"/>
        <w:right w:val="none" w:sz="0" w:space="0" w:color="auto"/>
      </w:divBdr>
    </w:div>
    <w:div w:id="317925993">
      <w:bodyDiv w:val="1"/>
      <w:marLeft w:val="0"/>
      <w:marRight w:val="0"/>
      <w:marTop w:val="0"/>
      <w:marBottom w:val="0"/>
      <w:divBdr>
        <w:top w:val="none" w:sz="0" w:space="0" w:color="auto"/>
        <w:left w:val="none" w:sz="0" w:space="0" w:color="auto"/>
        <w:bottom w:val="none" w:sz="0" w:space="0" w:color="auto"/>
        <w:right w:val="none" w:sz="0" w:space="0" w:color="auto"/>
      </w:divBdr>
    </w:div>
    <w:div w:id="318533880">
      <w:bodyDiv w:val="1"/>
      <w:marLeft w:val="0"/>
      <w:marRight w:val="0"/>
      <w:marTop w:val="0"/>
      <w:marBottom w:val="0"/>
      <w:divBdr>
        <w:top w:val="none" w:sz="0" w:space="0" w:color="auto"/>
        <w:left w:val="none" w:sz="0" w:space="0" w:color="auto"/>
        <w:bottom w:val="none" w:sz="0" w:space="0" w:color="auto"/>
        <w:right w:val="none" w:sz="0" w:space="0" w:color="auto"/>
      </w:divBdr>
    </w:div>
    <w:div w:id="318921950">
      <w:bodyDiv w:val="1"/>
      <w:marLeft w:val="0"/>
      <w:marRight w:val="0"/>
      <w:marTop w:val="0"/>
      <w:marBottom w:val="0"/>
      <w:divBdr>
        <w:top w:val="none" w:sz="0" w:space="0" w:color="auto"/>
        <w:left w:val="none" w:sz="0" w:space="0" w:color="auto"/>
        <w:bottom w:val="none" w:sz="0" w:space="0" w:color="auto"/>
        <w:right w:val="none" w:sz="0" w:space="0" w:color="auto"/>
      </w:divBdr>
    </w:div>
    <w:div w:id="319039594">
      <w:bodyDiv w:val="1"/>
      <w:marLeft w:val="0"/>
      <w:marRight w:val="0"/>
      <w:marTop w:val="0"/>
      <w:marBottom w:val="0"/>
      <w:divBdr>
        <w:top w:val="none" w:sz="0" w:space="0" w:color="auto"/>
        <w:left w:val="none" w:sz="0" w:space="0" w:color="auto"/>
        <w:bottom w:val="none" w:sz="0" w:space="0" w:color="auto"/>
        <w:right w:val="none" w:sz="0" w:space="0" w:color="auto"/>
      </w:divBdr>
    </w:div>
    <w:div w:id="320235944">
      <w:bodyDiv w:val="1"/>
      <w:marLeft w:val="0"/>
      <w:marRight w:val="0"/>
      <w:marTop w:val="0"/>
      <w:marBottom w:val="0"/>
      <w:divBdr>
        <w:top w:val="none" w:sz="0" w:space="0" w:color="auto"/>
        <w:left w:val="none" w:sz="0" w:space="0" w:color="auto"/>
        <w:bottom w:val="none" w:sz="0" w:space="0" w:color="auto"/>
        <w:right w:val="none" w:sz="0" w:space="0" w:color="auto"/>
      </w:divBdr>
    </w:div>
    <w:div w:id="320929806">
      <w:bodyDiv w:val="1"/>
      <w:marLeft w:val="0"/>
      <w:marRight w:val="0"/>
      <w:marTop w:val="0"/>
      <w:marBottom w:val="0"/>
      <w:divBdr>
        <w:top w:val="none" w:sz="0" w:space="0" w:color="auto"/>
        <w:left w:val="none" w:sz="0" w:space="0" w:color="auto"/>
        <w:bottom w:val="none" w:sz="0" w:space="0" w:color="auto"/>
        <w:right w:val="none" w:sz="0" w:space="0" w:color="auto"/>
      </w:divBdr>
    </w:div>
    <w:div w:id="321396015">
      <w:bodyDiv w:val="1"/>
      <w:marLeft w:val="0"/>
      <w:marRight w:val="0"/>
      <w:marTop w:val="0"/>
      <w:marBottom w:val="0"/>
      <w:divBdr>
        <w:top w:val="none" w:sz="0" w:space="0" w:color="auto"/>
        <w:left w:val="none" w:sz="0" w:space="0" w:color="auto"/>
        <w:bottom w:val="none" w:sz="0" w:space="0" w:color="auto"/>
        <w:right w:val="none" w:sz="0" w:space="0" w:color="auto"/>
      </w:divBdr>
    </w:div>
    <w:div w:id="322664316">
      <w:bodyDiv w:val="1"/>
      <w:marLeft w:val="0"/>
      <w:marRight w:val="0"/>
      <w:marTop w:val="0"/>
      <w:marBottom w:val="0"/>
      <w:divBdr>
        <w:top w:val="none" w:sz="0" w:space="0" w:color="auto"/>
        <w:left w:val="none" w:sz="0" w:space="0" w:color="auto"/>
        <w:bottom w:val="none" w:sz="0" w:space="0" w:color="auto"/>
        <w:right w:val="none" w:sz="0" w:space="0" w:color="auto"/>
      </w:divBdr>
    </w:div>
    <w:div w:id="323432811">
      <w:bodyDiv w:val="1"/>
      <w:marLeft w:val="0"/>
      <w:marRight w:val="0"/>
      <w:marTop w:val="0"/>
      <w:marBottom w:val="0"/>
      <w:divBdr>
        <w:top w:val="none" w:sz="0" w:space="0" w:color="auto"/>
        <w:left w:val="none" w:sz="0" w:space="0" w:color="auto"/>
        <w:bottom w:val="none" w:sz="0" w:space="0" w:color="auto"/>
        <w:right w:val="none" w:sz="0" w:space="0" w:color="auto"/>
      </w:divBdr>
    </w:div>
    <w:div w:id="323555466">
      <w:bodyDiv w:val="1"/>
      <w:marLeft w:val="0"/>
      <w:marRight w:val="0"/>
      <w:marTop w:val="0"/>
      <w:marBottom w:val="0"/>
      <w:divBdr>
        <w:top w:val="none" w:sz="0" w:space="0" w:color="auto"/>
        <w:left w:val="none" w:sz="0" w:space="0" w:color="auto"/>
        <w:bottom w:val="none" w:sz="0" w:space="0" w:color="auto"/>
        <w:right w:val="none" w:sz="0" w:space="0" w:color="auto"/>
      </w:divBdr>
    </w:div>
    <w:div w:id="324020321">
      <w:bodyDiv w:val="1"/>
      <w:marLeft w:val="0"/>
      <w:marRight w:val="0"/>
      <w:marTop w:val="0"/>
      <w:marBottom w:val="0"/>
      <w:divBdr>
        <w:top w:val="none" w:sz="0" w:space="0" w:color="auto"/>
        <w:left w:val="none" w:sz="0" w:space="0" w:color="auto"/>
        <w:bottom w:val="none" w:sz="0" w:space="0" w:color="auto"/>
        <w:right w:val="none" w:sz="0" w:space="0" w:color="auto"/>
      </w:divBdr>
    </w:div>
    <w:div w:id="324355773">
      <w:bodyDiv w:val="1"/>
      <w:marLeft w:val="0"/>
      <w:marRight w:val="0"/>
      <w:marTop w:val="0"/>
      <w:marBottom w:val="0"/>
      <w:divBdr>
        <w:top w:val="none" w:sz="0" w:space="0" w:color="auto"/>
        <w:left w:val="none" w:sz="0" w:space="0" w:color="auto"/>
        <w:bottom w:val="none" w:sz="0" w:space="0" w:color="auto"/>
        <w:right w:val="none" w:sz="0" w:space="0" w:color="auto"/>
      </w:divBdr>
    </w:div>
    <w:div w:id="326519239">
      <w:bodyDiv w:val="1"/>
      <w:marLeft w:val="0"/>
      <w:marRight w:val="0"/>
      <w:marTop w:val="0"/>
      <w:marBottom w:val="0"/>
      <w:divBdr>
        <w:top w:val="none" w:sz="0" w:space="0" w:color="auto"/>
        <w:left w:val="none" w:sz="0" w:space="0" w:color="auto"/>
        <w:bottom w:val="none" w:sz="0" w:space="0" w:color="auto"/>
        <w:right w:val="none" w:sz="0" w:space="0" w:color="auto"/>
      </w:divBdr>
    </w:div>
    <w:div w:id="326592109">
      <w:bodyDiv w:val="1"/>
      <w:marLeft w:val="0"/>
      <w:marRight w:val="0"/>
      <w:marTop w:val="0"/>
      <w:marBottom w:val="0"/>
      <w:divBdr>
        <w:top w:val="none" w:sz="0" w:space="0" w:color="auto"/>
        <w:left w:val="none" w:sz="0" w:space="0" w:color="auto"/>
        <w:bottom w:val="none" w:sz="0" w:space="0" w:color="auto"/>
        <w:right w:val="none" w:sz="0" w:space="0" w:color="auto"/>
      </w:divBdr>
    </w:div>
    <w:div w:id="327293877">
      <w:bodyDiv w:val="1"/>
      <w:marLeft w:val="0"/>
      <w:marRight w:val="0"/>
      <w:marTop w:val="0"/>
      <w:marBottom w:val="0"/>
      <w:divBdr>
        <w:top w:val="none" w:sz="0" w:space="0" w:color="auto"/>
        <w:left w:val="none" w:sz="0" w:space="0" w:color="auto"/>
        <w:bottom w:val="none" w:sz="0" w:space="0" w:color="auto"/>
        <w:right w:val="none" w:sz="0" w:space="0" w:color="auto"/>
      </w:divBdr>
    </w:div>
    <w:div w:id="328140607">
      <w:bodyDiv w:val="1"/>
      <w:marLeft w:val="0"/>
      <w:marRight w:val="0"/>
      <w:marTop w:val="0"/>
      <w:marBottom w:val="0"/>
      <w:divBdr>
        <w:top w:val="none" w:sz="0" w:space="0" w:color="auto"/>
        <w:left w:val="none" w:sz="0" w:space="0" w:color="auto"/>
        <w:bottom w:val="none" w:sz="0" w:space="0" w:color="auto"/>
        <w:right w:val="none" w:sz="0" w:space="0" w:color="auto"/>
      </w:divBdr>
    </w:div>
    <w:div w:id="328335820">
      <w:bodyDiv w:val="1"/>
      <w:marLeft w:val="0"/>
      <w:marRight w:val="0"/>
      <w:marTop w:val="0"/>
      <w:marBottom w:val="0"/>
      <w:divBdr>
        <w:top w:val="none" w:sz="0" w:space="0" w:color="auto"/>
        <w:left w:val="none" w:sz="0" w:space="0" w:color="auto"/>
        <w:bottom w:val="none" w:sz="0" w:space="0" w:color="auto"/>
        <w:right w:val="none" w:sz="0" w:space="0" w:color="auto"/>
      </w:divBdr>
    </w:div>
    <w:div w:id="328407078">
      <w:bodyDiv w:val="1"/>
      <w:marLeft w:val="0"/>
      <w:marRight w:val="0"/>
      <w:marTop w:val="0"/>
      <w:marBottom w:val="0"/>
      <w:divBdr>
        <w:top w:val="none" w:sz="0" w:space="0" w:color="auto"/>
        <w:left w:val="none" w:sz="0" w:space="0" w:color="auto"/>
        <w:bottom w:val="none" w:sz="0" w:space="0" w:color="auto"/>
        <w:right w:val="none" w:sz="0" w:space="0" w:color="auto"/>
      </w:divBdr>
    </w:div>
    <w:div w:id="329875298">
      <w:bodyDiv w:val="1"/>
      <w:marLeft w:val="0"/>
      <w:marRight w:val="0"/>
      <w:marTop w:val="0"/>
      <w:marBottom w:val="0"/>
      <w:divBdr>
        <w:top w:val="none" w:sz="0" w:space="0" w:color="auto"/>
        <w:left w:val="none" w:sz="0" w:space="0" w:color="auto"/>
        <w:bottom w:val="none" w:sz="0" w:space="0" w:color="auto"/>
        <w:right w:val="none" w:sz="0" w:space="0" w:color="auto"/>
      </w:divBdr>
    </w:div>
    <w:div w:id="329909477">
      <w:bodyDiv w:val="1"/>
      <w:marLeft w:val="0"/>
      <w:marRight w:val="0"/>
      <w:marTop w:val="0"/>
      <w:marBottom w:val="0"/>
      <w:divBdr>
        <w:top w:val="none" w:sz="0" w:space="0" w:color="auto"/>
        <w:left w:val="none" w:sz="0" w:space="0" w:color="auto"/>
        <w:bottom w:val="none" w:sz="0" w:space="0" w:color="auto"/>
        <w:right w:val="none" w:sz="0" w:space="0" w:color="auto"/>
      </w:divBdr>
    </w:div>
    <w:div w:id="330564825">
      <w:bodyDiv w:val="1"/>
      <w:marLeft w:val="0"/>
      <w:marRight w:val="0"/>
      <w:marTop w:val="0"/>
      <w:marBottom w:val="0"/>
      <w:divBdr>
        <w:top w:val="none" w:sz="0" w:space="0" w:color="auto"/>
        <w:left w:val="none" w:sz="0" w:space="0" w:color="auto"/>
        <w:bottom w:val="none" w:sz="0" w:space="0" w:color="auto"/>
        <w:right w:val="none" w:sz="0" w:space="0" w:color="auto"/>
      </w:divBdr>
    </w:div>
    <w:div w:id="330842195">
      <w:bodyDiv w:val="1"/>
      <w:marLeft w:val="0"/>
      <w:marRight w:val="0"/>
      <w:marTop w:val="0"/>
      <w:marBottom w:val="0"/>
      <w:divBdr>
        <w:top w:val="none" w:sz="0" w:space="0" w:color="auto"/>
        <w:left w:val="none" w:sz="0" w:space="0" w:color="auto"/>
        <w:bottom w:val="none" w:sz="0" w:space="0" w:color="auto"/>
        <w:right w:val="none" w:sz="0" w:space="0" w:color="auto"/>
      </w:divBdr>
    </w:div>
    <w:div w:id="331228546">
      <w:bodyDiv w:val="1"/>
      <w:marLeft w:val="0"/>
      <w:marRight w:val="0"/>
      <w:marTop w:val="0"/>
      <w:marBottom w:val="0"/>
      <w:divBdr>
        <w:top w:val="none" w:sz="0" w:space="0" w:color="auto"/>
        <w:left w:val="none" w:sz="0" w:space="0" w:color="auto"/>
        <w:bottom w:val="none" w:sz="0" w:space="0" w:color="auto"/>
        <w:right w:val="none" w:sz="0" w:space="0" w:color="auto"/>
      </w:divBdr>
    </w:div>
    <w:div w:id="332152790">
      <w:bodyDiv w:val="1"/>
      <w:marLeft w:val="0"/>
      <w:marRight w:val="0"/>
      <w:marTop w:val="0"/>
      <w:marBottom w:val="0"/>
      <w:divBdr>
        <w:top w:val="none" w:sz="0" w:space="0" w:color="auto"/>
        <w:left w:val="none" w:sz="0" w:space="0" w:color="auto"/>
        <w:bottom w:val="none" w:sz="0" w:space="0" w:color="auto"/>
        <w:right w:val="none" w:sz="0" w:space="0" w:color="auto"/>
      </w:divBdr>
    </w:div>
    <w:div w:id="332535391">
      <w:bodyDiv w:val="1"/>
      <w:marLeft w:val="0"/>
      <w:marRight w:val="0"/>
      <w:marTop w:val="0"/>
      <w:marBottom w:val="0"/>
      <w:divBdr>
        <w:top w:val="none" w:sz="0" w:space="0" w:color="auto"/>
        <w:left w:val="none" w:sz="0" w:space="0" w:color="auto"/>
        <w:bottom w:val="none" w:sz="0" w:space="0" w:color="auto"/>
        <w:right w:val="none" w:sz="0" w:space="0" w:color="auto"/>
      </w:divBdr>
    </w:div>
    <w:div w:id="332727078">
      <w:bodyDiv w:val="1"/>
      <w:marLeft w:val="0"/>
      <w:marRight w:val="0"/>
      <w:marTop w:val="0"/>
      <w:marBottom w:val="0"/>
      <w:divBdr>
        <w:top w:val="none" w:sz="0" w:space="0" w:color="auto"/>
        <w:left w:val="none" w:sz="0" w:space="0" w:color="auto"/>
        <w:bottom w:val="none" w:sz="0" w:space="0" w:color="auto"/>
        <w:right w:val="none" w:sz="0" w:space="0" w:color="auto"/>
      </w:divBdr>
    </w:div>
    <w:div w:id="332802792">
      <w:bodyDiv w:val="1"/>
      <w:marLeft w:val="0"/>
      <w:marRight w:val="0"/>
      <w:marTop w:val="0"/>
      <w:marBottom w:val="0"/>
      <w:divBdr>
        <w:top w:val="none" w:sz="0" w:space="0" w:color="auto"/>
        <w:left w:val="none" w:sz="0" w:space="0" w:color="auto"/>
        <w:bottom w:val="none" w:sz="0" w:space="0" w:color="auto"/>
        <w:right w:val="none" w:sz="0" w:space="0" w:color="auto"/>
      </w:divBdr>
    </w:div>
    <w:div w:id="333075223">
      <w:bodyDiv w:val="1"/>
      <w:marLeft w:val="0"/>
      <w:marRight w:val="0"/>
      <w:marTop w:val="0"/>
      <w:marBottom w:val="0"/>
      <w:divBdr>
        <w:top w:val="none" w:sz="0" w:space="0" w:color="auto"/>
        <w:left w:val="none" w:sz="0" w:space="0" w:color="auto"/>
        <w:bottom w:val="none" w:sz="0" w:space="0" w:color="auto"/>
        <w:right w:val="none" w:sz="0" w:space="0" w:color="auto"/>
      </w:divBdr>
    </w:div>
    <w:div w:id="333335743">
      <w:bodyDiv w:val="1"/>
      <w:marLeft w:val="0"/>
      <w:marRight w:val="0"/>
      <w:marTop w:val="0"/>
      <w:marBottom w:val="0"/>
      <w:divBdr>
        <w:top w:val="none" w:sz="0" w:space="0" w:color="auto"/>
        <w:left w:val="none" w:sz="0" w:space="0" w:color="auto"/>
        <w:bottom w:val="none" w:sz="0" w:space="0" w:color="auto"/>
        <w:right w:val="none" w:sz="0" w:space="0" w:color="auto"/>
      </w:divBdr>
    </w:div>
    <w:div w:id="333414058">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6930853">
      <w:bodyDiv w:val="1"/>
      <w:marLeft w:val="0"/>
      <w:marRight w:val="0"/>
      <w:marTop w:val="0"/>
      <w:marBottom w:val="0"/>
      <w:divBdr>
        <w:top w:val="none" w:sz="0" w:space="0" w:color="auto"/>
        <w:left w:val="none" w:sz="0" w:space="0" w:color="auto"/>
        <w:bottom w:val="none" w:sz="0" w:space="0" w:color="auto"/>
        <w:right w:val="none" w:sz="0" w:space="0" w:color="auto"/>
      </w:divBdr>
    </w:div>
    <w:div w:id="337079583">
      <w:bodyDiv w:val="1"/>
      <w:marLeft w:val="0"/>
      <w:marRight w:val="0"/>
      <w:marTop w:val="0"/>
      <w:marBottom w:val="0"/>
      <w:divBdr>
        <w:top w:val="none" w:sz="0" w:space="0" w:color="auto"/>
        <w:left w:val="none" w:sz="0" w:space="0" w:color="auto"/>
        <w:bottom w:val="none" w:sz="0" w:space="0" w:color="auto"/>
        <w:right w:val="none" w:sz="0" w:space="0" w:color="auto"/>
      </w:divBdr>
    </w:div>
    <w:div w:id="337391638">
      <w:bodyDiv w:val="1"/>
      <w:marLeft w:val="0"/>
      <w:marRight w:val="0"/>
      <w:marTop w:val="0"/>
      <w:marBottom w:val="0"/>
      <w:divBdr>
        <w:top w:val="none" w:sz="0" w:space="0" w:color="auto"/>
        <w:left w:val="none" w:sz="0" w:space="0" w:color="auto"/>
        <w:bottom w:val="none" w:sz="0" w:space="0" w:color="auto"/>
        <w:right w:val="none" w:sz="0" w:space="0" w:color="auto"/>
      </w:divBdr>
    </w:div>
    <w:div w:id="337732875">
      <w:bodyDiv w:val="1"/>
      <w:marLeft w:val="0"/>
      <w:marRight w:val="0"/>
      <w:marTop w:val="0"/>
      <w:marBottom w:val="0"/>
      <w:divBdr>
        <w:top w:val="none" w:sz="0" w:space="0" w:color="auto"/>
        <w:left w:val="none" w:sz="0" w:space="0" w:color="auto"/>
        <w:bottom w:val="none" w:sz="0" w:space="0" w:color="auto"/>
        <w:right w:val="none" w:sz="0" w:space="0" w:color="auto"/>
      </w:divBdr>
    </w:div>
    <w:div w:id="337927730">
      <w:bodyDiv w:val="1"/>
      <w:marLeft w:val="0"/>
      <w:marRight w:val="0"/>
      <w:marTop w:val="0"/>
      <w:marBottom w:val="0"/>
      <w:divBdr>
        <w:top w:val="none" w:sz="0" w:space="0" w:color="auto"/>
        <w:left w:val="none" w:sz="0" w:space="0" w:color="auto"/>
        <w:bottom w:val="none" w:sz="0" w:space="0" w:color="auto"/>
        <w:right w:val="none" w:sz="0" w:space="0" w:color="auto"/>
      </w:divBdr>
    </w:div>
    <w:div w:id="338891865">
      <w:bodyDiv w:val="1"/>
      <w:marLeft w:val="0"/>
      <w:marRight w:val="0"/>
      <w:marTop w:val="0"/>
      <w:marBottom w:val="0"/>
      <w:divBdr>
        <w:top w:val="none" w:sz="0" w:space="0" w:color="auto"/>
        <w:left w:val="none" w:sz="0" w:space="0" w:color="auto"/>
        <w:bottom w:val="none" w:sz="0" w:space="0" w:color="auto"/>
        <w:right w:val="none" w:sz="0" w:space="0" w:color="auto"/>
      </w:divBdr>
    </w:div>
    <w:div w:id="338974070">
      <w:bodyDiv w:val="1"/>
      <w:marLeft w:val="0"/>
      <w:marRight w:val="0"/>
      <w:marTop w:val="0"/>
      <w:marBottom w:val="0"/>
      <w:divBdr>
        <w:top w:val="none" w:sz="0" w:space="0" w:color="auto"/>
        <w:left w:val="none" w:sz="0" w:space="0" w:color="auto"/>
        <w:bottom w:val="none" w:sz="0" w:space="0" w:color="auto"/>
        <w:right w:val="none" w:sz="0" w:space="0" w:color="auto"/>
      </w:divBdr>
    </w:div>
    <w:div w:id="339897471">
      <w:bodyDiv w:val="1"/>
      <w:marLeft w:val="0"/>
      <w:marRight w:val="0"/>
      <w:marTop w:val="0"/>
      <w:marBottom w:val="0"/>
      <w:divBdr>
        <w:top w:val="none" w:sz="0" w:space="0" w:color="auto"/>
        <w:left w:val="none" w:sz="0" w:space="0" w:color="auto"/>
        <w:bottom w:val="none" w:sz="0" w:space="0" w:color="auto"/>
        <w:right w:val="none" w:sz="0" w:space="0" w:color="auto"/>
      </w:divBdr>
    </w:div>
    <w:div w:id="340085697">
      <w:bodyDiv w:val="1"/>
      <w:marLeft w:val="0"/>
      <w:marRight w:val="0"/>
      <w:marTop w:val="0"/>
      <w:marBottom w:val="0"/>
      <w:divBdr>
        <w:top w:val="none" w:sz="0" w:space="0" w:color="auto"/>
        <w:left w:val="none" w:sz="0" w:space="0" w:color="auto"/>
        <w:bottom w:val="none" w:sz="0" w:space="0" w:color="auto"/>
        <w:right w:val="none" w:sz="0" w:space="0" w:color="auto"/>
      </w:divBdr>
    </w:div>
    <w:div w:id="340812501">
      <w:bodyDiv w:val="1"/>
      <w:marLeft w:val="0"/>
      <w:marRight w:val="0"/>
      <w:marTop w:val="0"/>
      <w:marBottom w:val="0"/>
      <w:divBdr>
        <w:top w:val="none" w:sz="0" w:space="0" w:color="auto"/>
        <w:left w:val="none" w:sz="0" w:space="0" w:color="auto"/>
        <w:bottom w:val="none" w:sz="0" w:space="0" w:color="auto"/>
        <w:right w:val="none" w:sz="0" w:space="0" w:color="auto"/>
      </w:divBdr>
    </w:div>
    <w:div w:id="340934668">
      <w:bodyDiv w:val="1"/>
      <w:marLeft w:val="0"/>
      <w:marRight w:val="0"/>
      <w:marTop w:val="0"/>
      <w:marBottom w:val="0"/>
      <w:divBdr>
        <w:top w:val="none" w:sz="0" w:space="0" w:color="auto"/>
        <w:left w:val="none" w:sz="0" w:space="0" w:color="auto"/>
        <w:bottom w:val="none" w:sz="0" w:space="0" w:color="auto"/>
        <w:right w:val="none" w:sz="0" w:space="0" w:color="auto"/>
      </w:divBdr>
    </w:div>
    <w:div w:id="341011069">
      <w:bodyDiv w:val="1"/>
      <w:marLeft w:val="0"/>
      <w:marRight w:val="0"/>
      <w:marTop w:val="0"/>
      <w:marBottom w:val="0"/>
      <w:divBdr>
        <w:top w:val="none" w:sz="0" w:space="0" w:color="auto"/>
        <w:left w:val="none" w:sz="0" w:space="0" w:color="auto"/>
        <w:bottom w:val="none" w:sz="0" w:space="0" w:color="auto"/>
        <w:right w:val="none" w:sz="0" w:space="0" w:color="auto"/>
      </w:divBdr>
    </w:div>
    <w:div w:id="341126984">
      <w:bodyDiv w:val="1"/>
      <w:marLeft w:val="0"/>
      <w:marRight w:val="0"/>
      <w:marTop w:val="0"/>
      <w:marBottom w:val="0"/>
      <w:divBdr>
        <w:top w:val="none" w:sz="0" w:space="0" w:color="auto"/>
        <w:left w:val="none" w:sz="0" w:space="0" w:color="auto"/>
        <w:bottom w:val="none" w:sz="0" w:space="0" w:color="auto"/>
        <w:right w:val="none" w:sz="0" w:space="0" w:color="auto"/>
      </w:divBdr>
    </w:div>
    <w:div w:id="341276090">
      <w:bodyDiv w:val="1"/>
      <w:marLeft w:val="0"/>
      <w:marRight w:val="0"/>
      <w:marTop w:val="0"/>
      <w:marBottom w:val="0"/>
      <w:divBdr>
        <w:top w:val="none" w:sz="0" w:space="0" w:color="auto"/>
        <w:left w:val="none" w:sz="0" w:space="0" w:color="auto"/>
        <w:bottom w:val="none" w:sz="0" w:space="0" w:color="auto"/>
        <w:right w:val="none" w:sz="0" w:space="0" w:color="auto"/>
      </w:divBdr>
    </w:div>
    <w:div w:id="341592587">
      <w:bodyDiv w:val="1"/>
      <w:marLeft w:val="0"/>
      <w:marRight w:val="0"/>
      <w:marTop w:val="0"/>
      <w:marBottom w:val="0"/>
      <w:divBdr>
        <w:top w:val="none" w:sz="0" w:space="0" w:color="auto"/>
        <w:left w:val="none" w:sz="0" w:space="0" w:color="auto"/>
        <w:bottom w:val="none" w:sz="0" w:space="0" w:color="auto"/>
        <w:right w:val="none" w:sz="0" w:space="0" w:color="auto"/>
      </w:divBdr>
    </w:div>
    <w:div w:id="342518257">
      <w:bodyDiv w:val="1"/>
      <w:marLeft w:val="0"/>
      <w:marRight w:val="0"/>
      <w:marTop w:val="0"/>
      <w:marBottom w:val="0"/>
      <w:divBdr>
        <w:top w:val="none" w:sz="0" w:space="0" w:color="auto"/>
        <w:left w:val="none" w:sz="0" w:space="0" w:color="auto"/>
        <w:bottom w:val="none" w:sz="0" w:space="0" w:color="auto"/>
        <w:right w:val="none" w:sz="0" w:space="0" w:color="auto"/>
      </w:divBdr>
    </w:div>
    <w:div w:id="343288311">
      <w:bodyDiv w:val="1"/>
      <w:marLeft w:val="0"/>
      <w:marRight w:val="0"/>
      <w:marTop w:val="0"/>
      <w:marBottom w:val="0"/>
      <w:divBdr>
        <w:top w:val="none" w:sz="0" w:space="0" w:color="auto"/>
        <w:left w:val="none" w:sz="0" w:space="0" w:color="auto"/>
        <w:bottom w:val="none" w:sz="0" w:space="0" w:color="auto"/>
        <w:right w:val="none" w:sz="0" w:space="0" w:color="auto"/>
      </w:divBdr>
    </w:div>
    <w:div w:id="343747476">
      <w:bodyDiv w:val="1"/>
      <w:marLeft w:val="0"/>
      <w:marRight w:val="0"/>
      <w:marTop w:val="0"/>
      <w:marBottom w:val="0"/>
      <w:divBdr>
        <w:top w:val="none" w:sz="0" w:space="0" w:color="auto"/>
        <w:left w:val="none" w:sz="0" w:space="0" w:color="auto"/>
        <w:bottom w:val="none" w:sz="0" w:space="0" w:color="auto"/>
        <w:right w:val="none" w:sz="0" w:space="0" w:color="auto"/>
      </w:divBdr>
    </w:div>
    <w:div w:id="343940935">
      <w:bodyDiv w:val="1"/>
      <w:marLeft w:val="0"/>
      <w:marRight w:val="0"/>
      <w:marTop w:val="0"/>
      <w:marBottom w:val="0"/>
      <w:divBdr>
        <w:top w:val="none" w:sz="0" w:space="0" w:color="auto"/>
        <w:left w:val="none" w:sz="0" w:space="0" w:color="auto"/>
        <w:bottom w:val="none" w:sz="0" w:space="0" w:color="auto"/>
        <w:right w:val="none" w:sz="0" w:space="0" w:color="auto"/>
      </w:divBdr>
    </w:div>
    <w:div w:id="344670052">
      <w:bodyDiv w:val="1"/>
      <w:marLeft w:val="0"/>
      <w:marRight w:val="0"/>
      <w:marTop w:val="0"/>
      <w:marBottom w:val="0"/>
      <w:divBdr>
        <w:top w:val="none" w:sz="0" w:space="0" w:color="auto"/>
        <w:left w:val="none" w:sz="0" w:space="0" w:color="auto"/>
        <w:bottom w:val="none" w:sz="0" w:space="0" w:color="auto"/>
        <w:right w:val="none" w:sz="0" w:space="0" w:color="auto"/>
      </w:divBdr>
    </w:div>
    <w:div w:id="344788837">
      <w:bodyDiv w:val="1"/>
      <w:marLeft w:val="0"/>
      <w:marRight w:val="0"/>
      <w:marTop w:val="0"/>
      <w:marBottom w:val="0"/>
      <w:divBdr>
        <w:top w:val="none" w:sz="0" w:space="0" w:color="auto"/>
        <w:left w:val="none" w:sz="0" w:space="0" w:color="auto"/>
        <w:bottom w:val="none" w:sz="0" w:space="0" w:color="auto"/>
        <w:right w:val="none" w:sz="0" w:space="0" w:color="auto"/>
      </w:divBdr>
    </w:div>
    <w:div w:id="344864165">
      <w:bodyDiv w:val="1"/>
      <w:marLeft w:val="0"/>
      <w:marRight w:val="0"/>
      <w:marTop w:val="0"/>
      <w:marBottom w:val="0"/>
      <w:divBdr>
        <w:top w:val="none" w:sz="0" w:space="0" w:color="auto"/>
        <w:left w:val="none" w:sz="0" w:space="0" w:color="auto"/>
        <w:bottom w:val="none" w:sz="0" w:space="0" w:color="auto"/>
        <w:right w:val="none" w:sz="0" w:space="0" w:color="auto"/>
      </w:divBdr>
    </w:div>
    <w:div w:id="345250503">
      <w:bodyDiv w:val="1"/>
      <w:marLeft w:val="0"/>
      <w:marRight w:val="0"/>
      <w:marTop w:val="0"/>
      <w:marBottom w:val="0"/>
      <w:divBdr>
        <w:top w:val="none" w:sz="0" w:space="0" w:color="auto"/>
        <w:left w:val="none" w:sz="0" w:space="0" w:color="auto"/>
        <w:bottom w:val="none" w:sz="0" w:space="0" w:color="auto"/>
        <w:right w:val="none" w:sz="0" w:space="0" w:color="auto"/>
      </w:divBdr>
    </w:div>
    <w:div w:id="345327472">
      <w:bodyDiv w:val="1"/>
      <w:marLeft w:val="0"/>
      <w:marRight w:val="0"/>
      <w:marTop w:val="0"/>
      <w:marBottom w:val="0"/>
      <w:divBdr>
        <w:top w:val="none" w:sz="0" w:space="0" w:color="auto"/>
        <w:left w:val="none" w:sz="0" w:space="0" w:color="auto"/>
        <w:bottom w:val="none" w:sz="0" w:space="0" w:color="auto"/>
        <w:right w:val="none" w:sz="0" w:space="0" w:color="auto"/>
      </w:divBdr>
    </w:div>
    <w:div w:id="345982811">
      <w:bodyDiv w:val="1"/>
      <w:marLeft w:val="0"/>
      <w:marRight w:val="0"/>
      <w:marTop w:val="0"/>
      <w:marBottom w:val="0"/>
      <w:divBdr>
        <w:top w:val="none" w:sz="0" w:space="0" w:color="auto"/>
        <w:left w:val="none" w:sz="0" w:space="0" w:color="auto"/>
        <w:bottom w:val="none" w:sz="0" w:space="0" w:color="auto"/>
        <w:right w:val="none" w:sz="0" w:space="0" w:color="auto"/>
      </w:divBdr>
    </w:div>
    <w:div w:id="346293111">
      <w:bodyDiv w:val="1"/>
      <w:marLeft w:val="0"/>
      <w:marRight w:val="0"/>
      <w:marTop w:val="0"/>
      <w:marBottom w:val="0"/>
      <w:divBdr>
        <w:top w:val="none" w:sz="0" w:space="0" w:color="auto"/>
        <w:left w:val="none" w:sz="0" w:space="0" w:color="auto"/>
        <w:bottom w:val="none" w:sz="0" w:space="0" w:color="auto"/>
        <w:right w:val="none" w:sz="0" w:space="0" w:color="auto"/>
      </w:divBdr>
    </w:div>
    <w:div w:id="346713361">
      <w:bodyDiv w:val="1"/>
      <w:marLeft w:val="0"/>
      <w:marRight w:val="0"/>
      <w:marTop w:val="0"/>
      <w:marBottom w:val="0"/>
      <w:divBdr>
        <w:top w:val="none" w:sz="0" w:space="0" w:color="auto"/>
        <w:left w:val="none" w:sz="0" w:space="0" w:color="auto"/>
        <w:bottom w:val="none" w:sz="0" w:space="0" w:color="auto"/>
        <w:right w:val="none" w:sz="0" w:space="0" w:color="auto"/>
      </w:divBdr>
    </w:div>
    <w:div w:id="347028424">
      <w:bodyDiv w:val="1"/>
      <w:marLeft w:val="0"/>
      <w:marRight w:val="0"/>
      <w:marTop w:val="0"/>
      <w:marBottom w:val="0"/>
      <w:divBdr>
        <w:top w:val="none" w:sz="0" w:space="0" w:color="auto"/>
        <w:left w:val="none" w:sz="0" w:space="0" w:color="auto"/>
        <w:bottom w:val="none" w:sz="0" w:space="0" w:color="auto"/>
        <w:right w:val="none" w:sz="0" w:space="0" w:color="auto"/>
      </w:divBdr>
    </w:div>
    <w:div w:id="347100329">
      <w:bodyDiv w:val="1"/>
      <w:marLeft w:val="0"/>
      <w:marRight w:val="0"/>
      <w:marTop w:val="0"/>
      <w:marBottom w:val="0"/>
      <w:divBdr>
        <w:top w:val="none" w:sz="0" w:space="0" w:color="auto"/>
        <w:left w:val="none" w:sz="0" w:space="0" w:color="auto"/>
        <w:bottom w:val="none" w:sz="0" w:space="0" w:color="auto"/>
        <w:right w:val="none" w:sz="0" w:space="0" w:color="auto"/>
      </w:divBdr>
    </w:div>
    <w:div w:id="347297496">
      <w:bodyDiv w:val="1"/>
      <w:marLeft w:val="0"/>
      <w:marRight w:val="0"/>
      <w:marTop w:val="0"/>
      <w:marBottom w:val="0"/>
      <w:divBdr>
        <w:top w:val="none" w:sz="0" w:space="0" w:color="auto"/>
        <w:left w:val="none" w:sz="0" w:space="0" w:color="auto"/>
        <w:bottom w:val="none" w:sz="0" w:space="0" w:color="auto"/>
        <w:right w:val="none" w:sz="0" w:space="0" w:color="auto"/>
      </w:divBdr>
    </w:div>
    <w:div w:id="348067331">
      <w:bodyDiv w:val="1"/>
      <w:marLeft w:val="0"/>
      <w:marRight w:val="0"/>
      <w:marTop w:val="0"/>
      <w:marBottom w:val="0"/>
      <w:divBdr>
        <w:top w:val="none" w:sz="0" w:space="0" w:color="auto"/>
        <w:left w:val="none" w:sz="0" w:space="0" w:color="auto"/>
        <w:bottom w:val="none" w:sz="0" w:space="0" w:color="auto"/>
        <w:right w:val="none" w:sz="0" w:space="0" w:color="auto"/>
      </w:divBdr>
    </w:div>
    <w:div w:id="348262413">
      <w:bodyDiv w:val="1"/>
      <w:marLeft w:val="0"/>
      <w:marRight w:val="0"/>
      <w:marTop w:val="0"/>
      <w:marBottom w:val="0"/>
      <w:divBdr>
        <w:top w:val="none" w:sz="0" w:space="0" w:color="auto"/>
        <w:left w:val="none" w:sz="0" w:space="0" w:color="auto"/>
        <w:bottom w:val="none" w:sz="0" w:space="0" w:color="auto"/>
        <w:right w:val="none" w:sz="0" w:space="0" w:color="auto"/>
      </w:divBdr>
    </w:div>
    <w:div w:id="348987840">
      <w:bodyDiv w:val="1"/>
      <w:marLeft w:val="0"/>
      <w:marRight w:val="0"/>
      <w:marTop w:val="0"/>
      <w:marBottom w:val="0"/>
      <w:divBdr>
        <w:top w:val="none" w:sz="0" w:space="0" w:color="auto"/>
        <w:left w:val="none" w:sz="0" w:space="0" w:color="auto"/>
        <w:bottom w:val="none" w:sz="0" w:space="0" w:color="auto"/>
        <w:right w:val="none" w:sz="0" w:space="0" w:color="auto"/>
      </w:divBdr>
    </w:div>
    <w:div w:id="349451718">
      <w:bodyDiv w:val="1"/>
      <w:marLeft w:val="0"/>
      <w:marRight w:val="0"/>
      <w:marTop w:val="0"/>
      <w:marBottom w:val="0"/>
      <w:divBdr>
        <w:top w:val="none" w:sz="0" w:space="0" w:color="auto"/>
        <w:left w:val="none" w:sz="0" w:space="0" w:color="auto"/>
        <w:bottom w:val="none" w:sz="0" w:space="0" w:color="auto"/>
        <w:right w:val="none" w:sz="0" w:space="0" w:color="auto"/>
      </w:divBdr>
    </w:div>
    <w:div w:id="349726303">
      <w:bodyDiv w:val="1"/>
      <w:marLeft w:val="0"/>
      <w:marRight w:val="0"/>
      <w:marTop w:val="0"/>
      <w:marBottom w:val="0"/>
      <w:divBdr>
        <w:top w:val="none" w:sz="0" w:space="0" w:color="auto"/>
        <w:left w:val="none" w:sz="0" w:space="0" w:color="auto"/>
        <w:bottom w:val="none" w:sz="0" w:space="0" w:color="auto"/>
        <w:right w:val="none" w:sz="0" w:space="0" w:color="auto"/>
      </w:divBdr>
    </w:div>
    <w:div w:id="350112446">
      <w:bodyDiv w:val="1"/>
      <w:marLeft w:val="0"/>
      <w:marRight w:val="0"/>
      <w:marTop w:val="0"/>
      <w:marBottom w:val="0"/>
      <w:divBdr>
        <w:top w:val="none" w:sz="0" w:space="0" w:color="auto"/>
        <w:left w:val="none" w:sz="0" w:space="0" w:color="auto"/>
        <w:bottom w:val="none" w:sz="0" w:space="0" w:color="auto"/>
        <w:right w:val="none" w:sz="0" w:space="0" w:color="auto"/>
      </w:divBdr>
    </w:div>
    <w:div w:id="351298318">
      <w:bodyDiv w:val="1"/>
      <w:marLeft w:val="0"/>
      <w:marRight w:val="0"/>
      <w:marTop w:val="0"/>
      <w:marBottom w:val="0"/>
      <w:divBdr>
        <w:top w:val="none" w:sz="0" w:space="0" w:color="auto"/>
        <w:left w:val="none" w:sz="0" w:space="0" w:color="auto"/>
        <w:bottom w:val="none" w:sz="0" w:space="0" w:color="auto"/>
        <w:right w:val="none" w:sz="0" w:space="0" w:color="auto"/>
      </w:divBdr>
    </w:div>
    <w:div w:id="351537671">
      <w:bodyDiv w:val="1"/>
      <w:marLeft w:val="0"/>
      <w:marRight w:val="0"/>
      <w:marTop w:val="0"/>
      <w:marBottom w:val="0"/>
      <w:divBdr>
        <w:top w:val="none" w:sz="0" w:space="0" w:color="auto"/>
        <w:left w:val="none" w:sz="0" w:space="0" w:color="auto"/>
        <w:bottom w:val="none" w:sz="0" w:space="0" w:color="auto"/>
        <w:right w:val="none" w:sz="0" w:space="0" w:color="auto"/>
      </w:divBdr>
    </w:div>
    <w:div w:id="351760370">
      <w:bodyDiv w:val="1"/>
      <w:marLeft w:val="0"/>
      <w:marRight w:val="0"/>
      <w:marTop w:val="0"/>
      <w:marBottom w:val="0"/>
      <w:divBdr>
        <w:top w:val="none" w:sz="0" w:space="0" w:color="auto"/>
        <w:left w:val="none" w:sz="0" w:space="0" w:color="auto"/>
        <w:bottom w:val="none" w:sz="0" w:space="0" w:color="auto"/>
        <w:right w:val="none" w:sz="0" w:space="0" w:color="auto"/>
      </w:divBdr>
    </w:div>
    <w:div w:id="352464920">
      <w:bodyDiv w:val="1"/>
      <w:marLeft w:val="0"/>
      <w:marRight w:val="0"/>
      <w:marTop w:val="0"/>
      <w:marBottom w:val="0"/>
      <w:divBdr>
        <w:top w:val="none" w:sz="0" w:space="0" w:color="auto"/>
        <w:left w:val="none" w:sz="0" w:space="0" w:color="auto"/>
        <w:bottom w:val="none" w:sz="0" w:space="0" w:color="auto"/>
        <w:right w:val="none" w:sz="0" w:space="0" w:color="auto"/>
      </w:divBdr>
    </w:div>
    <w:div w:id="353463943">
      <w:bodyDiv w:val="1"/>
      <w:marLeft w:val="0"/>
      <w:marRight w:val="0"/>
      <w:marTop w:val="0"/>
      <w:marBottom w:val="0"/>
      <w:divBdr>
        <w:top w:val="none" w:sz="0" w:space="0" w:color="auto"/>
        <w:left w:val="none" w:sz="0" w:space="0" w:color="auto"/>
        <w:bottom w:val="none" w:sz="0" w:space="0" w:color="auto"/>
        <w:right w:val="none" w:sz="0" w:space="0" w:color="auto"/>
      </w:divBdr>
    </w:div>
    <w:div w:id="353464619">
      <w:bodyDiv w:val="1"/>
      <w:marLeft w:val="0"/>
      <w:marRight w:val="0"/>
      <w:marTop w:val="0"/>
      <w:marBottom w:val="0"/>
      <w:divBdr>
        <w:top w:val="none" w:sz="0" w:space="0" w:color="auto"/>
        <w:left w:val="none" w:sz="0" w:space="0" w:color="auto"/>
        <w:bottom w:val="none" w:sz="0" w:space="0" w:color="auto"/>
        <w:right w:val="none" w:sz="0" w:space="0" w:color="auto"/>
      </w:divBdr>
    </w:div>
    <w:div w:id="353504114">
      <w:bodyDiv w:val="1"/>
      <w:marLeft w:val="0"/>
      <w:marRight w:val="0"/>
      <w:marTop w:val="0"/>
      <w:marBottom w:val="0"/>
      <w:divBdr>
        <w:top w:val="none" w:sz="0" w:space="0" w:color="auto"/>
        <w:left w:val="none" w:sz="0" w:space="0" w:color="auto"/>
        <w:bottom w:val="none" w:sz="0" w:space="0" w:color="auto"/>
        <w:right w:val="none" w:sz="0" w:space="0" w:color="auto"/>
      </w:divBdr>
    </w:div>
    <w:div w:id="354581255">
      <w:bodyDiv w:val="1"/>
      <w:marLeft w:val="0"/>
      <w:marRight w:val="0"/>
      <w:marTop w:val="0"/>
      <w:marBottom w:val="0"/>
      <w:divBdr>
        <w:top w:val="none" w:sz="0" w:space="0" w:color="auto"/>
        <w:left w:val="none" w:sz="0" w:space="0" w:color="auto"/>
        <w:bottom w:val="none" w:sz="0" w:space="0" w:color="auto"/>
        <w:right w:val="none" w:sz="0" w:space="0" w:color="auto"/>
      </w:divBdr>
    </w:div>
    <w:div w:id="354769659">
      <w:bodyDiv w:val="1"/>
      <w:marLeft w:val="0"/>
      <w:marRight w:val="0"/>
      <w:marTop w:val="0"/>
      <w:marBottom w:val="0"/>
      <w:divBdr>
        <w:top w:val="none" w:sz="0" w:space="0" w:color="auto"/>
        <w:left w:val="none" w:sz="0" w:space="0" w:color="auto"/>
        <w:bottom w:val="none" w:sz="0" w:space="0" w:color="auto"/>
        <w:right w:val="none" w:sz="0" w:space="0" w:color="auto"/>
      </w:divBdr>
    </w:div>
    <w:div w:id="355665795">
      <w:bodyDiv w:val="1"/>
      <w:marLeft w:val="0"/>
      <w:marRight w:val="0"/>
      <w:marTop w:val="0"/>
      <w:marBottom w:val="0"/>
      <w:divBdr>
        <w:top w:val="none" w:sz="0" w:space="0" w:color="auto"/>
        <w:left w:val="none" w:sz="0" w:space="0" w:color="auto"/>
        <w:bottom w:val="none" w:sz="0" w:space="0" w:color="auto"/>
        <w:right w:val="none" w:sz="0" w:space="0" w:color="auto"/>
      </w:divBdr>
    </w:div>
    <w:div w:id="356276793">
      <w:bodyDiv w:val="1"/>
      <w:marLeft w:val="0"/>
      <w:marRight w:val="0"/>
      <w:marTop w:val="0"/>
      <w:marBottom w:val="0"/>
      <w:divBdr>
        <w:top w:val="none" w:sz="0" w:space="0" w:color="auto"/>
        <w:left w:val="none" w:sz="0" w:space="0" w:color="auto"/>
        <w:bottom w:val="none" w:sz="0" w:space="0" w:color="auto"/>
        <w:right w:val="none" w:sz="0" w:space="0" w:color="auto"/>
      </w:divBdr>
    </w:div>
    <w:div w:id="356321071">
      <w:bodyDiv w:val="1"/>
      <w:marLeft w:val="0"/>
      <w:marRight w:val="0"/>
      <w:marTop w:val="0"/>
      <w:marBottom w:val="0"/>
      <w:divBdr>
        <w:top w:val="none" w:sz="0" w:space="0" w:color="auto"/>
        <w:left w:val="none" w:sz="0" w:space="0" w:color="auto"/>
        <w:bottom w:val="none" w:sz="0" w:space="0" w:color="auto"/>
        <w:right w:val="none" w:sz="0" w:space="0" w:color="auto"/>
      </w:divBdr>
    </w:div>
    <w:div w:id="356347391">
      <w:bodyDiv w:val="1"/>
      <w:marLeft w:val="0"/>
      <w:marRight w:val="0"/>
      <w:marTop w:val="0"/>
      <w:marBottom w:val="0"/>
      <w:divBdr>
        <w:top w:val="none" w:sz="0" w:space="0" w:color="auto"/>
        <w:left w:val="none" w:sz="0" w:space="0" w:color="auto"/>
        <w:bottom w:val="none" w:sz="0" w:space="0" w:color="auto"/>
        <w:right w:val="none" w:sz="0" w:space="0" w:color="auto"/>
      </w:divBdr>
    </w:div>
    <w:div w:id="356807643">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7391174">
      <w:bodyDiv w:val="1"/>
      <w:marLeft w:val="0"/>
      <w:marRight w:val="0"/>
      <w:marTop w:val="0"/>
      <w:marBottom w:val="0"/>
      <w:divBdr>
        <w:top w:val="none" w:sz="0" w:space="0" w:color="auto"/>
        <w:left w:val="none" w:sz="0" w:space="0" w:color="auto"/>
        <w:bottom w:val="none" w:sz="0" w:space="0" w:color="auto"/>
        <w:right w:val="none" w:sz="0" w:space="0" w:color="auto"/>
      </w:divBdr>
    </w:div>
    <w:div w:id="357657484">
      <w:bodyDiv w:val="1"/>
      <w:marLeft w:val="0"/>
      <w:marRight w:val="0"/>
      <w:marTop w:val="0"/>
      <w:marBottom w:val="0"/>
      <w:divBdr>
        <w:top w:val="none" w:sz="0" w:space="0" w:color="auto"/>
        <w:left w:val="none" w:sz="0" w:space="0" w:color="auto"/>
        <w:bottom w:val="none" w:sz="0" w:space="0" w:color="auto"/>
        <w:right w:val="none" w:sz="0" w:space="0" w:color="auto"/>
      </w:divBdr>
    </w:div>
    <w:div w:id="359551583">
      <w:bodyDiv w:val="1"/>
      <w:marLeft w:val="0"/>
      <w:marRight w:val="0"/>
      <w:marTop w:val="0"/>
      <w:marBottom w:val="0"/>
      <w:divBdr>
        <w:top w:val="none" w:sz="0" w:space="0" w:color="auto"/>
        <w:left w:val="none" w:sz="0" w:space="0" w:color="auto"/>
        <w:bottom w:val="none" w:sz="0" w:space="0" w:color="auto"/>
        <w:right w:val="none" w:sz="0" w:space="0" w:color="auto"/>
      </w:divBdr>
    </w:div>
    <w:div w:id="360522105">
      <w:bodyDiv w:val="1"/>
      <w:marLeft w:val="0"/>
      <w:marRight w:val="0"/>
      <w:marTop w:val="0"/>
      <w:marBottom w:val="0"/>
      <w:divBdr>
        <w:top w:val="none" w:sz="0" w:space="0" w:color="auto"/>
        <w:left w:val="none" w:sz="0" w:space="0" w:color="auto"/>
        <w:bottom w:val="none" w:sz="0" w:space="0" w:color="auto"/>
        <w:right w:val="none" w:sz="0" w:space="0" w:color="auto"/>
      </w:divBdr>
    </w:div>
    <w:div w:id="360740027">
      <w:bodyDiv w:val="1"/>
      <w:marLeft w:val="0"/>
      <w:marRight w:val="0"/>
      <w:marTop w:val="0"/>
      <w:marBottom w:val="0"/>
      <w:divBdr>
        <w:top w:val="none" w:sz="0" w:space="0" w:color="auto"/>
        <w:left w:val="none" w:sz="0" w:space="0" w:color="auto"/>
        <w:bottom w:val="none" w:sz="0" w:space="0" w:color="auto"/>
        <w:right w:val="none" w:sz="0" w:space="0" w:color="auto"/>
      </w:divBdr>
    </w:div>
    <w:div w:id="360741435">
      <w:bodyDiv w:val="1"/>
      <w:marLeft w:val="0"/>
      <w:marRight w:val="0"/>
      <w:marTop w:val="0"/>
      <w:marBottom w:val="0"/>
      <w:divBdr>
        <w:top w:val="none" w:sz="0" w:space="0" w:color="auto"/>
        <w:left w:val="none" w:sz="0" w:space="0" w:color="auto"/>
        <w:bottom w:val="none" w:sz="0" w:space="0" w:color="auto"/>
        <w:right w:val="none" w:sz="0" w:space="0" w:color="auto"/>
      </w:divBdr>
    </w:div>
    <w:div w:id="360781932">
      <w:bodyDiv w:val="1"/>
      <w:marLeft w:val="0"/>
      <w:marRight w:val="0"/>
      <w:marTop w:val="0"/>
      <w:marBottom w:val="0"/>
      <w:divBdr>
        <w:top w:val="none" w:sz="0" w:space="0" w:color="auto"/>
        <w:left w:val="none" w:sz="0" w:space="0" w:color="auto"/>
        <w:bottom w:val="none" w:sz="0" w:space="0" w:color="auto"/>
        <w:right w:val="none" w:sz="0" w:space="0" w:color="auto"/>
      </w:divBdr>
    </w:div>
    <w:div w:id="361324581">
      <w:bodyDiv w:val="1"/>
      <w:marLeft w:val="0"/>
      <w:marRight w:val="0"/>
      <w:marTop w:val="0"/>
      <w:marBottom w:val="0"/>
      <w:divBdr>
        <w:top w:val="none" w:sz="0" w:space="0" w:color="auto"/>
        <w:left w:val="none" w:sz="0" w:space="0" w:color="auto"/>
        <w:bottom w:val="none" w:sz="0" w:space="0" w:color="auto"/>
        <w:right w:val="none" w:sz="0" w:space="0" w:color="auto"/>
      </w:divBdr>
    </w:div>
    <w:div w:id="361637381">
      <w:bodyDiv w:val="1"/>
      <w:marLeft w:val="0"/>
      <w:marRight w:val="0"/>
      <w:marTop w:val="0"/>
      <w:marBottom w:val="0"/>
      <w:divBdr>
        <w:top w:val="none" w:sz="0" w:space="0" w:color="auto"/>
        <w:left w:val="none" w:sz="0" w:space="0" w:color="auto"/>
        <w:bottom w:val="none" w:sz="0" w:space="0" w:color="auto"/>
        <w:right w:val="none" w:sz="0" w:space="0" w:color="auto"/>
      </w:divBdr>
    </w:div>
    <w:div w:id="362756980">
      <w:bodyDiv w:val="1"/>
      <w:marLeft w:val="0"/>
      <w:marRight w:val="0"/>
      <w:marTop w:val="0"/>
      <w:marBottom w:val="0"/>
      <w:divBdr>
        <w:top w:val="none" w:sz="0" w:space="0" w:color="auto"/>
        <w:left w:val="none" w:sz="0" w:space="0" w:color="auto"/>
        <w:bottom w:val="none" w:sz="0" w:space="0" w:color="auto"/>
        <w:right w:val="none" w:sz="0" w:space="0" w:color="auto"/>
      </w:divBdr>
    </w:div>
    <w:div w:id="363403586">
      <w:bodyDiv w:val="1"/>
      <w:marLeft w:val="0"/>
      <w:marRight w:val="0"/>
      <w:marTop w:val="0"/>
      <w:marBottom w:val="0"/>
      <w:divBdr>
        <w:top w:val="none" w:sz="0" w:space="0" w:color="auto"/>
        <w:left w:val="none" w:sz="0" w:space="0" w:color="auto"/>
        <w:bottom w:val="none" w:sz="0" w:space="0" w:color="auto"/>
        <w:right w:val="none" w:sz="0" w:space="0" w:color="auto"/>
      </w:divBdr>
    </w:div>
    <w:div w:id="363603031">
      <w:bodyDiv w:val="1"/>
      <w:marLeft w:val="0"/>
      <w:marRight w:val="0"/>
      <w:marTop w:val="0"/>
      <w:marBottom w:val="0"/>
      <w:divBdr>
        <w:top w:val="none" w:sz="0" w:space="0" w:color="auto"/>
        <w:left w:val="none" w:sz="0" w:space="0" w:color="auto"/>
        <w:bottom w:val="none" w:sz="0" w:space="0" w:color="auto"/>
        <w:right w:val="none" w:sz="0" w:space="0" w:color="auto"/>
      </w:divBdr>
    </w:div>
    <w:div w:id="363822612">
      <w:bodyDiv w:val="1"/>
      <w:marLeft w:val="0"/>
      <w:marRight w:val="0"/>
      <w:marTop w:val="0"/>
      <w:marBottom w:val="0"/>
      <w:divBdr>
        <w:top w:val="none" w:sz="0" w:space="0" w:color="auto"/>
        <w:left w:val="none" w:sz="0" w:space="0" w:color="auto"/>
        <w:bottom w:val="none" w:sz="0" w:space="0" w:color="auto"/>
        <w:right w:val="none" w:sz="0" w:space="0" w:color="auto"/>
      </w:divBdr>
    </w:div>
    <w:div w:id="365181560">
      <w:bodyDiv w:val="1"/>
      <w:marLeft w:val="0"/>
      <w:marRight w:val="0"/>
      <w:marTop w:val="0"/>
      <w:marBottom w:val="0"/>
      <w:divBdr>
        <w:top w:val="none" w:sz="0" w:space="0" w:color="auto"/>
        <w:left w:val="none" w:sz="0" w:space="0" w:color="auto"/>
        <w:bottom w:val="none" w:sz="0" w:space="0" w:color="auto"/>
        <w:right w:val="none" w:sz="0" w:space="0" w:color="auto"/>
      </w:divBdr>
    </w:div>
    <w:div w:id="366294757">
      <w:bodyDiv w:val="1"/>
      <w:marLeft w:val="0"/>
      <w:marRight w:val="0"/>
      <w:marTop w:val="0"/>
      <w:marBottom w:val="0"/>
      <w:divBdr>
        <w:top w:val="none" w:sz="0" w:space="0" w:color="auto"/>
        <w:left w:val="none" w:sz="0" w:space="0" w:color="auto"/>
        <w:bottom w:val="none" w:sz="0" w:space="0" w:color="auto"/>
        <w:right w:val="none" w:sz="0" w:space="0" w:color="auto"/>
      </w:divBdr>
    </w:div>
    <w:div w:id="366609765">
      <w:bodyDiv w:val="1"/>
      <w:marLeft w:val="0"/>
      <w:marRight w:val="0"/>
      <w:marTop w:val="0"/>
      <w:marBottom w:val="0"/>
      <w:divBdr>
        <w:top w:val="none" w:sz="0" w:space="0" w:color="auto"/>
        <w:left w:val="none" w:sz="0" w:space="0" w:color="auto"/>
        <w:bottom w:val="none" w:sz="0" w:space="0" w:color="auto"/>
        <w:right w:val="none" w:sz="0" w:space="0" w:color="auto"/>
      </w:divBdr>
    </w:div>
    <w:div w:id="366878604">
      <w:bodyDiv w:val="1"/>
      <w:marLeft w:val="0"/>
      <w:marRight w:val="0"/>
      <w:marTop w:val="0"/>
      <w:marBottom w:val="0"/>
      <w:divBdr>
        <w:top w:val="none" w:sz="0" w:space="0" w:color="auto"/>
        <w:left w:val="none" w:sz="0" w:space="0" w:color="auto"/>
        <w:bottom w:val="none" w:sz="0" w:space="0" w:color="auto"/>
        <w:right w:val="none" w:sz="0" w:space="0" w:color="auto"/>
      </w:divBdr>
    </w:div>
    <w:div w:id="368410495">
      <w:bodyDiv w:val="1"/>
      <w:marLeft w:val="0"/>
      <w:marRight w:val="0"/>
      <w:marTop w:val="0"/>
      <w:marBottom w:val="0"/>
      <w:divBdr>
        <w:top w:val="none" w:sz="0" w:space="0" w:color="auto"/>
        <w:left w:val="none" w:sz="0" w:space="0" w:color="auto"/>
        <w:bottom w:val="none" w:sz="0" w:space="0" w:color="auto"/>
        <w:right w:val="none" w:sz="0" w:space="0" w:color="auto"/>
      </w:divBdr>
    </w:div>
    <w:div w:id="369451527">
      <w:bodyDiv w:val="1"/>
      <w:marLeft w:val="0"/>
      <w:marRight w:val="0"/>
      <w:marTop w:val="0"/>
      <w:marBottom w:val="0"/>
      <w:divBdr>
        <w:top w:val="none" w:sz="0" w:space="0" w:color="auto"/>
        <w:left w:val="none" w:sz="0" w:space="0" w:color="auto"/>
        <w:bottom w:val="none" w:sz="0" w:space="0" w:color="auto"/>
        <w:right w:val="none" w:sz="0" w:space="0" w:color="auto"/>
      </w:divBdr>
    </w:div>
    <w:div w:id="369496413">
      <w:bodyDiv w:val="1"/>
      <w:marLeft w:val="0"/>
      <w:marRight w:val="0"/>
      <w:marTop w:val="0"/>
      <w:marBottom w:val="0"/>
      <w:divBdr>
        <w:top w:val="none" w:sz="0" w:space="0" w:color="auto"/>
        <w:left w:val="none" w:sz="0" w:space="0" w:color="auto"/>
        <w:bottom w:val="none" w:sz="0" w:space="0" w:color="auto"/>
        <w:right w:val="none" w:sz="0" w:space="0" w:color="auto"/>
      </w:divBdr>
    </w:div>
    <w:div w:id="371543503">
      <w:bodyDiv w:val="1"/>
      <w:marLeft w:val="0"/>
      <w:marRight w:val="0"/>
      <w:marTop w:val="0"/>
      <w:marBottom w:val="0"/>
      <w:divBdr>
        <w:top w:val="none" w:sz="0" w:space="0" w:color="auto"/>
        <w:left w:val="none" w:sz="0" w:space="0" w:color="auto"/>
        <w:bottom w:val="none" w:sz="0" w:space="0" w:color="auto"/>
        <w:right w:val="none" w:sz="0" w:space="0" w:color="auto"/>
      </w:divBdr>
    </w:div>
    <w:div w:id="371852568">
      <w:bodyDiv w:val="1"/>
      <w:marLeft w:val="0"/>
      <w:marRight w:val="0"/>
      <w:marTop w:val="0"/>
      <w:marBottom w:val="0"/>
      <w:divBdr>
        <w:top w:val="none" w:sz="0" w:space="0" w:color="auto"/>
        <w:left w:val="none" w:sz="0" w:space="0" w:color="auto"/>
        <w:bottom w:val="none" w:sz="0" w:space="0" w:color="auto"/>
        <w:right w:val="none" w:sz="0" w:space="0" w:color="auto"/>
      </w:divBdr>
    </w:div>
    <w:div w:id="371923074">
      <w:bodyDiv w:val="1"/>
      <w:marLeft w:val="0"/>
      <w:marRight w:val="0"/>
      <w:marTop w:val="0"/>
      <w:marBottom w:val="0"/>
      <w:divBdr>
        <w:top w:val="none" w:sz="0" w:space="0" w:color="auto"/>
        <w:left w:val="none" w:sz="0" w:space="0" w:color="auto"/>
        <w:bottom w:val="none" w:sz="0" w:space="0" w:color="auto"/>
        <w:right w:val="none" w:sz="0" w:space="0" w:color="auto"/>
      </w:divBdr>
    </w:div>
    <w:div w:id="374736524">
      <w:bodyDiv w:val="1"/>
      <w:marLeft w:val="0"/>
      <w:marRight w:val="0"/>
      <w:marTop w:val="0"/>
      <w:marBottom w:val="0"/>
      <w:divBdr>
        <w:top w:val="none" w:sz="0" w:space="0" w:color="auto"/>
        <w:left w:val="none" w:sz="0" w:space="0" w:color="auto"/>
        <w:bottom w:val="none" w:sz="0" w:space="0" w:color="auto"/>
        <w:right w:val="none" w:sz="0" w:space="0" w:color="auto"/>
      </w:divBdr>
    </w:div>
    <w:div w:id="374813822">
      <w:bodyDiv w:val="1"/>
      <w:marLeft w:val="0"/>
      <w:marRight w:val="0"/>
      <w:marTop w:val="0"/>
      <w:marBottom w:val="0"/>
      <w:divBdr>
        <w:top w:val="none" w:sz="0" w:space="0" w:color="auto"/>
        <w:left w:val="none" w:sz="0" w:space="0" w:color="auto"/>
        <w:bottom w:val="none" w:sz="0" w:space="0" w:color="auto"/>
        <w:right w:val="none" w:sz="0" w:space="0" w:color="auto"/>
      </w:divBdr>
    </w:div>
    <w:div w:id="375089391">
      <w:bodyDiv w:val="1"/>
      <w:marLeft w:val="0"/>
      <w:marRight w:val="0"/>
      <w:marTop w:val="0"/>
      <w:marBottom w:val="0"/>
      <w:divBdr>
        <w:top w:val="none" w:sz="0" w:space="0" w:color="auto"/>
        <w:left w:val="none" w:sz="0" w:space="0" w:color="auto"/>
        <w:bottom w:val="none" w:sz="0" w:space="0" w:color="auto"/>
        <w:right w:val="none" w:sz="0" w:space="0" w:color="auto"/>
      </w:divBdr>
    </w:div>
    <w:div w:id="377515204">
      <w:bodyDiv w:val="1"/>
      <w:marLeft w:val="0"/>
      <w:marRight w:val="0"/>
      <w:marTop w:val="0"/>
      <w:marBottom w:val="0"/>
      <w:divBdr>
        <w:top w:val="none" w:sz="0" w:space="0" w:color="auto"/>
        <w:left w:val="none" w:sz="0" w:space="0" w:color="auto"/>
        <w:bottom w:val="none" w:sz="0" w:space="0" w:color="auto"/>
        <w:right w:val="none" w:sz="0" w:space="0" w:color="auto"/>
      </w:divBdr>
    </w:div>
    <w:div w:id="377818739">
      <w:bodyDiv w:val="1"/>
      <w:marLeft w:val="0"/>
      <w:marRight w:val="0"/>
      <w:marTop w:val="0"/>
      <w:marBottom w:val="0"/>
      <w:divBdr>
        <w:top w:val="none" w:sz="0" w:space="0" w:color="auto"/>
        <w:left w:val="none" w:sz="0" w:space="0" w:color="auto"/>
        <w:bottom w:val="none" w:sz="0" w:space="0" w:color="auto"/>
        <w:right w:val="none" w:sz="0" w:space="0" w:color="auto"/>
      </w:divBdr>
    </w:div>
    <w:div w:id="378214474">
      <w:bodyDiv w:val="1"/>
      <w:marLeft w:val="0"/>
      <w:marRight w:val="0"/>
      <w:marTop w:val="0"/>
      <w:marBottom w:val="0"/>
      <w:divBdr>
        <w:top w:val="none" w:sz="0" w:space="0" w:color="auto"/>
        <w:left w:val="none" w:sz="0" w:space="0" w:color="auto"/>
        <w:bottom w:val="none" w:sz="0" w:space="0" w:color="auto"/>
        <w:right w:val="none" w:sz="0" w:space="0" w:color="auto"/>
      </w:divBdr>
    </w:div>
    <w:div w:id="378284645">
      <w:bodyDiv w:val="1"/>
      <w:marLeft w:val="0"/>
      <w:marRight w:val="0"/>
      <w:marTop w:val="0"/>
      <w:marBottom w:val="0"/>
      <w:divBdr>
        <w:top w:val="none" w:sz="0" w:space="0" w:color="auto"/>
        <w:left w:val="none" w:sz="0" w:space="0" w:color="auto"/>
        <w:bottom w:val="none" w:sz="0" w:space="0" w:color="auto"/>
        <w:right w:val="none" w:sz="0" w:space="0" w:color="auto"/>
      </w:divBdr>
    </w:div>
    <w:div w:id="378287298">
      <w:bodyDiv w:val="1"/>
      <w:marLeft w:val="0"/>
      <w:marRight w:val="0"/>
      <w:marTop w:val="0"/>
      <w:marBottom w:val="0"/>
      <w:divBdr>
        <w:top w:val="none" w:sz="0" w:space="0" w:color="auto"/>
        <w:left w:val="none" w:sz="0" w:space="0" w:color="auto"/>
        <w:bottom w:val="none" w:sz="0" w:space="0" w:color="auto"/>
        <w:right w:val="none" w:sz="0" w:space="0" w:color="auto"/>
      </w:divBdr>
    </w:div>
    <w:div w:id="378287704">
      <w:bodyDiv w:val="1"/>
      <w:marLeft w:val="0"/>
      <w:marRight w:val="0"/>
      <w:marTop w:val="0"/>
      <w:marBottom w:val="0"/>
      <w:divBdr>
        <w:top w:val="none" w:sz="0" w:space="0" w:color="auto"/>
        <w:left w:val="none" w:sz="0" w:space="0" w:color="auto"/>
        <w:bottom w:val="none" w:sz="0" w:space="0" w:color="auto"/>
        <w:right w:val="none" w:sz="0" w:space="0" w:color="auto"/>
      </w:divBdr>
    </w:div>
    <w:div w:id="378670325">
      <w:bodyDiv w:val="1"/>
      <w:marLeft w:val="0"/>
      <w:marRight w:val="0"/>
      <w:marTop w:val="0"/>
      <w:marBottom w:val="0"/>
      <w:divBdr>
        <w:top w:val="none" w:sz="0" w:space="0" w:color="auto"/>
        <w:left w:val="none" w:sz="0" w:space="0" w:color="auto"/>
        <w:bottom w:val="none" w:sz="0" w:space="0" w:color="auto"/>
        <w:right w:val="none" w:sz="0" w:space="0" w:color="auto"/>
      </w:divBdr>
    </w:div>
    <w:div w:id="379204566">
      <w:bodyDiv w:val="1"/>
      <w:marLeft w:val="0"/>
      <w:marRight w:val="0"/>
      <w:marTop w:val="0"/>
      <w:marBottom w:val="0"/>
      <w:divBdr>
        <w:top w:val="none" w:sz="0" w:space="0" w:color="auto"/>
        <w:left w:val="none" w:sz="0" w:space="0" w:color="auto"/>
        <w:bottom w:val="none" w:sz="0" w:space="0" w:color="auto"/>
        <w:right w:val="none" w:sz="0" w:space="0" w:color="auto"/>
      </w:divBdr>
    </w:div>
    <w:div w:id="379407500">
      <w:bodyDiv w:val="1"/>
      <w:marLeft w:val="0"/>
      <w:marRight w:val="0"/>
      <w:marTop w:val="0"/>
      <w:marBottom w:val="0"/>
      <w:divBdr>
        <w:top w:val="none" w:sz="0" w:space="0" w:color="auto"/>
        <w:left w:val="none" w:sz="0" w:space="0" w:color="auto"/>
        <w:bottom w:val="none" w:sz="0" w:space="0" w:color="auto"/>
        <w:right w:val="none" w:sz="0" w:space="0" w:color="auto"/>
      </w:divBdr>
    </w:div>
    <w:div w:id="380597964">
      <w:bodyDiv w:val="1"/>
      <w:marLeft w:val="0"/>
      <w:marRight w:val="0"/>
      <w:marTop w:val="0"/>
      <w:marBottom w:val="0"/>
      <w:divBdr>
        <w:top w:val="none" w:sz="0" w:space="0" w:color="auto"/>
        <w:left w:val="none" w:sz="0" w:space="0" w:color="auto"/>
        <w:bottom w:val="none" w:sz="0" w:space="0" w:color="auto"/>
        <w:right w:val="none" w:sz="0" w:space="0" w:color="auto"/>
      </w:divBdr>
    </w:div>
    <w:div w:id="380902558">
      <w:bodyDiv w:val="1"/>
      <w:marLeft w:val="0"/>
      <w:marRight w:val="0"/>
      <w:marTop w:val="0"/>
      <w:marBottom w:val="0"/>
      <w:divBdr>
        <w:top w:val="none" w:sz="0" w:space="0" w:color="auto"/>
        <w:left w:val="none" w:sz="0" w:space="0" w:color="auto"/>
        <w:bottom w:val="none" w:sz="0" w:space="0" w:color="auto"/>
        <w:right w:val="none" w:sz="0" w:space="0" w:color="auto"/>
      </w:divBdr>
    </w:div>
    <w:div w:id="380903805">
      <w:bodyDiv w:val="1"/>
      <w:marLeft w:val="0"/>
      <w:marRight w:val="0"/>
      <w:marTop w:val="0"/>
      <w:marBottom w:val="0"/>
      <w:divBdr>
        <w:top w:val="none" w:sz="0" w:space="0" w:color="auto"/>
        <w:left w:val="none" w:sz="0" w:space="0" w:color="auto"/>
        <w:bottom w:val="none" w:sz="0" w:space="0" w:color="auto"/>
        <w:right w:val="none" w:sz="0" w:space="0" w:color="auto"/>
      </w:divBdr>
    </w:div>
    <w:div w:id="381253164">
      <w:bodyDiv w:val="1"/>
      <w:marLeft w:val="0"/>
      <w:marRight w:val="0"/>
      <w:marTop w:val="0"/>
      <w:marBottom w:val="0"/>
      <w:divBdr>
        <w:top w:val="none" w:sz="0" w:space="0" w:color="auto"/>
        <w:left w:val="none" w:sz="0" w:space="0" w:color="auto"/>
        <w:bottom w:val="none" w:sz="0" w:space="0" w:color="auto"/>
        <w:right w:val="none" w:sz="0" w:space="0" w:color="auto"/>
      </w:divBdr>
    </w:div>
    <w:div w:id="382146196">
      <w:bodyDiv w:val="1"/>
      <w:marLeft w:val="0"/>
      <w:marRight w:val="0"/>
      <w:marTop w:val="0"/>
      <w:marBottom w:val="0"/>
      <w:divBdr>
        <w:top w:val="none" w:sz="0" w:space="0" w:color="auto"/>
        <w:left w:val="none" w:sz="0" w:space="0" w:color="auto"/>
        <w:bottom w:val="none" w:sz="0" w:space="0" w:color="auto"/>
        <w:right w:val="none" w:sz="0" w:space="0" w:color="auto"/>
      </w:divBdr>
    </w:div>
    <w:div w:id="382488697">
      <w:bodyDiv w:val="1"/>
      <w:marLeft w:val="0"/>
      <w:marRight w:val="0"/>
      <w:marTop w:val="0"/>
      <w:marBottom w:val="0"/>
      <w:divBdr>
        <w:top w:val="none" w:sz="0" w:space="0" w:color="auto"/>
        <w:left w:val="none" w:sz="0" w:space="0" w:color="auto"/>
        <w:bottom w:val="none" w:sz="0" w:space="0" w:color="auto"/>
        <w:right w:val="none" w:sz="0" w:space="0" w:color="auto"/>
      </w:divBdr>
    </w:div>
    <w:div w:id="382796719">
      <w:bodyDiv w:val="1"/>
      <w:marLeft w:val="0"/>
      <w:marRight w:val="0"/>
      <w:marTop w:val="0"/>
      <w:marBottom w:val="0"/>
      <w:divBdr>
        <w:top w:val="none" w:sz="0" w:space="0" w:color="auto"/>
        <w:left w:val="none" w:sz="0" w:space="0" w:color="auto"/>
        <w:bottom w:val="none" w:sz="0" w:space="0" w:color="auto"/>
        <w:right w:val="none" w:sz="0" w:space="0" w:color="auto"/>
      </w:divBdr>
    </w:div>
    <w:div w:id="383601817">
      <w:bodyDiv w:val="1"/>
      <w:marLeft w:val="0"/>
      <w:marRight w:val="0"/>
      <w:marTop w:val="0"/>
      <w:marBottom w:val="0"/>
      <w:divBdr>
        <w:top w:val="none" w:sz="0" w:space="0" w:color="auto"/>
        <w:left w:val="none" w:sz="0" w:space="0" w:color="auto"/>
        <w:bottom w:val="none" w:sz="0" w:space="0" w:color="auto"/>
        <w:right w:val="none" w:sz="0" w:space="0" w:color="auto"/>
      </w:divBdr>
    </w:div>
    <w:div w:id="383719822">
      <w:bodyDiv w:val="1"/>
      <w:marLeft w:val="0"/>
      <w:marRight w:val="0"/>
      <w:marTop w:val="0"/>
      <w:marBottom w:val="0"/>
      <w:divBdr>
        <w:top w:val="none" w:sz="0" w:space="0" w:color="auto"/>
        <w:left w:val="none" w:sz="0" w:space="0" w:color="auto"/>
        <w:bottom w:val="none" w:sz="0" w:space="0" w:color="auto"/>
        <w:right w:val="none" w:sz="0" w:space="0" w:color="auto"/>
      </w:divBdr>
    </w:div>
    <w:div w:id="384136875">
      <w:bodyDiv w:val="1"/>
      <w:marLeft w:val="0"/>
      <w:marRight w:val="0"/>
      <w:marTop w:val="0"/>
      <w:marBottom w:val="0"/>
      <w:divBdr>
        <w:top w:val="none" w:sz="0" w:space="0" w:color="auto"/>
        <w:left w:val="none" w:sz="0" w:space="0" w:color="auto"/>
        <w:bottom w:val="none" w:sz="0" w:space="0" w:color="auto"/>
        <w:right w:val="none" w:sz="0" w:space="0" w:color="auto"/>
      </w:divBdr>
    </w:div>
    <w:div w:id="384255259">
      <w:bodyDiv w:val="1"/>
      <w:marLeft w:val="0"/>
      <w:marRight w:val="0"/>
      <w:marTop w:val="0"/>
      <w:marBottom w:val="0"/>
      <w:divBdr>
        <w:top w:val="none" w:sz="0" w:space="0" w:color="auto"/>
        <w:left w:val="none" w:sz="0" w:space="0" w:color="auto"/>
        <w:bottom w:val="none" w:sz="0" w:space="0" w:color="auto"/>
        <w:right w:val="none" w:sz="0" w:space="0" w:color="auto"/>
      </w:divBdr>
    </w:div>
    <w:div w:id="384644109">
      <w:bodyDiv w:val="1"/>
      <w:marLeft w:val="0"/>
      <w:marRight w:val="0"/>
      <w:marTop w:val="0"/>
      <w:marBottom w:val="0"/>
      <w:divBdr>
        <w:top w:val="none" w:sz="0" w:space="0" w:color="auto"/>
        <w:left w:val="none" w:sz="0" w:space="0" w:color="auto"/>
        <w:bottom w:val="none" w:sz="0" w:space="0" w:color="auto"/>
        <w:right w:val="none" w:sz="0" w:space="0" w:color="auto"/>
      </w:divBdr>
    </w:div>
    <w:div w:id="385031121">
      <w:bodyDiv w:val="1"/>
      <w:marLeft w:val="0"/>
      <w:marRight w:val="0"/>
      <w:marTop w:val="0"/>
      <w:marBottom w:val="0"/>
      <w:divBdr>
        <w:top w:val="none" w:sz="0" w:space="0" w:color="auto"/>
        <w:left w:val="none" w:sz="0" w:space="0" w:color="auto"/>
        <w:bottom w:val="none" w:sz="0" w:space="0" w:color="auto"/>
        <w:right w:val="none" w:sz="0" w:space="0" w:color="auto"/>
      </w:divBdr>
    </w:div>
    <w:div w:id="385642029">
      <w:bodyDiv w:val="1"/>
      <w:marLeft w:val="0"/>
      <w:marRight w:val="0"/>
      <w:marTop w:val="0"/>
      <w:marBottom w:val="0"/>
      <w:divBdr>
        <w:top w:val="none" w:sz="0" w:space="0" w:color="auto"/>
        <w:left w:val="none" w:sz="0" w:space="0" w:color="auto"/>
        <w:bottom w:val="none" w:sz="0" w:space="0" w:color="auto"/>
        <w:right w:val="none" w:sz="0" w:space="0" w:color="auto"/>
      </w:divBdr>
    </w:div>
    <w:div w:id="385841071">
      <w:bodyDiv w:val="1"/>
      <w:marLeft w:val="0"/>
      <w:marRight w:val="0"/>
      <w:marTop w:val="0"/>
      <w:marBottom w:val="0"/>
      <w:divBdr>
        <w:top w:val="none" w:sz="0" w:space="0" w:color="auto"/>
        <w:left w:val="none" w:sz="0" w:space="0" w:color="auto"/>
        <w:bottom w:val="none" w:sz="0" w:space="0" w:color="auto"/>
        <w:right w:val="none" w:sz="0" w:space="0" w:color="auto"/>
      </w:divBdr>
    </w:div>
    <w:div w:id="386028332">
      <w:bodyDiv w:val="1"/>
      <w:marLeft w:val="0"/>
      <w:marRight w:val="0"/>
      <w:marTop w:val="0"/>
      <w:marBottom w:val="0"/>
      <w:divBdr>
        <w:top w:val="none" w:sz="0" w:space="0" w:color="auto"/>
        <w:left w:val="none" w:sz="0" w:space="0" w:color="auto"/>
        <w:bottom w:val="none" w:sz="0" w:space="0" w:color="auto"/>
        <w:right w:val="none" w:sz="0" w:space="0" w:color="auto"/>
      </w:divBdr>
    </w:div>
    <w:div w:id="386144287">
      <w:bodyDiv w:val="1"/>
      <w:marLeft w:val="0"/>
      <w:marRight w:val="0"/>
      <w:marTop w:val="0"/>
      <w:marBottom w:val="0"/>
      <w:divBdr>
        <w:top w:val="none" w:sz="0" w:space="0" w:color="auto"/>
        <w:left w:val="none" w:sz="0" w:space="0" w:color="auto"/>
        <w:bottom w:val="none" w:sz="0" w:space="0" w:color="auto"/>
        <w:right w:val="none" w:sz="0" w:space="0" w:color="auto"/>
      </w:divBdr>
    </w:div>
    <w:div w:id="386880281">
      <w:bodyDiv w:val="1"/>
      <w:marLeft w:val="0"/>
      <w:marRight w:val="0"/>
      <w:marTop w:val="0"/>
      <w:marBottom w:val="0"/>
      <w:divBdr>
        <w:top w:val="none" w:sz="0" w:space="0" w:color="auto"/>
        <w:left w:val="none" w:sz="0" w:space="0" w:color="auto"/>
        <w:bottom w:val="none" w:sz="0" w:space="0" w:color="auto"/>
        <w:right w:val="none" w:sz="0" w:space="0" w:color="auto"/>
      </w:divBdr>
    </w:div>
    <w:div w:id="387265812">
      <w:bodyDiv w:val="1"/>
      <w:marLeft w:val="0"/>
      <w:marRight w:val="0"/>
      <w:marTop w:val="0"/>
      <w:marBottom w:val="0"/>
      <w:divBdr>
        <w:top w:val="none" w:sz="0" w:space="0" w:color="auto"/>
        <w:left w:val="none" w:sz="0" w:space="0" w:color="auto"/>
        <w:bottom w:val="none" w:sz="0" w:space="0" w:color="auto"/>
        <w:right w:val="none" w:sz="0" w:space="0" w:color="auto"/>
      </w:divBdr>
    </w:div>
    <w:div w:id="387270686">
      <w:bodyDiv w:val="1"/>
      <w:marLeft w:val="0"/>
      <w:marRight w:val="0"/>
      <w:marTop w:val="0"/>
      <w:marBottom w:val="0"/>
      <w:divBdr>
        <w:top w:val="none" w:sz="0" w:space="0" w:color="auto"/>
        <w:left w:val="none" w:sz="0" w:space="0" w:color="auto"/>
        <w:bottom w:val="none" w:sz="0" w:space="0" w:color="auto"/>
        <w:right w:val="none" w:sz="0" w:space="0" w:color="auto"/>
      </w:divBdr>
    </w:div>
    <w:div w:id="387580335">
      <w:bodyDiv w:val="1"/>
      <w:marLeft w:val="0"/>
      <w:marRight w:val="0"/>
      <w:marTop w:val="0"/>
      <w:marBottom w:val="0"/>
      <w:divBdr>
        <w:top w:val="none" w:sz="0" w:space="0" w:color="auto"/>
        <w:left w:val="none" w:sz="0" w:space="0" w:color="auto"/>
        <w:bottom w:val="none" w:sz="0" w:space="0" w:color="auto"/>
        <w:right w:val="none" w:sz="0" w:space="0" w:color="auto"/>
      </w:divBdr>
    </w:div>
    <w:div w:id="387655615">
      <w:bodyDiv w:val="1"/>
      <w:marLeft w:val="0"/>
      <w:marRight w:val="0"/>
      <w:marTop w:val="0"/>
      <w:marBottom w:val="0"/>
      <w:divBdr>
        <w:top w:val="none" w:sz="0" w:space="0" w:color="auto"/>
        <w:left w:val="none" w:sz="0" w:space="0" w:color="auto"/>
        <w:bottom w:val="none" w:sz="0" w:space="0" w:color="auto"/>
        <w:right w:val="none" w:sz="0" w:space="0" w:color="auto"/>
      </w:divBdr>
    </w:div>
    <w:div w:id="387874601">
      <w:bodyDiv w:val="1"/>
      <w:marLeft w:val="0"/>
      <w:marRight w:val="0"/>
      <w:marTop w:val="0"/>
      <w:marBottom w:val="0"/>
      <w:divBdr>
        <w:top w:val="none" w:sz="0" w:space="0" w:color="auto"/>
        <w:left w:val="none" w:sz="0" w:space="0" w:color="auto"/>
        <w:bottom w:val="none" w:sz="0" w:space="0" w:color="auto"/>
        <w:right w:val="none" w:sz="0" w:space="0" w:color="auto"/>
      </w:divBdr>
    </w:div>
    <w:div w:id="388068723">
      <w:bodyDiv w:val="1"/>
      <w:marLeft w:val="0"/>
      <w:marRight w:val="0"/>
      <w:marTop w:val="0"/>
      <w:marBottom w:val="0"/>
      <w:divBdr>
        <w:top w:val="none" w:sz="0" w:space="0" w:color="auto"/>
        <w:left w:val="none" w:sz="0" w:space="0" w:color="auto"/>
        <w:bottom w:val="none" w:sz="0" w:space="0" w:color="auto"/>
        <w:right w:val="none" w:sz="0" w:space="0" w:color="auto"/>
      </w:divBdr>
    </w:div>
    <w:div w:id="388069739">
      <w:bodyDiv w:val="1"/>
      <w:marLeft w:val="0"/>
      <w:marRight w:val="0"/>
      <w:marTop w:val="0"/>
      <w:marBottom w:val="0"/>
      <w:divBdr>
        <w:top w:val="none" w:sz="0" w:space="0" w:color="auto"/>
        <w:left w:val="none" w:sz="0" w:space="0" w:color="auto"/>
        <w:bottom w:val="none" w:sz="0" w:space="0" w:color="auto"/>
        <w:right w:val="none" w:sz="0" w:space="0" w:color="auto"/>
      </w:divBdr>
    </w:div>
    <w:div w:id="388504377">
      <w:bodyDiv w:val="1"/>
      <w:marLeft w:val="0"/>
      <w:marRight w:val="0"/>
      <w:marTop w:val="0"/>
      <w:marBottom w:val="0"/>
      <w:divBdr>
        <w:top w:val="none" w:sz="0" w:space="0" w:color="auto"/>
        <w:left w:val="none" w:sz="0" w:space="0" w:color="auto"/>
        <w:bottom w:val="none" w:sz="0" w:space="0" w:color="auto"/>
        <w:right w:val="none" w:sz="0" w:space="0" w:color="auto"/>
      </w:divBdr>
    </w:div>
    <w:div w:id="388695526">
      <w:bodyDiv w:val="1"/>
      <w:marLeft w:val="0"/>
      <w:marRight w:val="0"/>
      <w:marTop w:val="0"/>
      <w:marBottom w:val="0"/>
      <w:divBdr>
        <w:top w:val="none" w:sz="0" w:space="0" w:color="auto"/>
        <w:left w:val="none" w:sz="0" w:space="0" w:color="auto"/>
        <w:bottom w:val="none" w:sz="0" w:space="0" w:color="auto"/>
        <w:right w:val="none" w:sz="0" w:space="0" w:color="auto"/>
      </w:divBdr>
    </w:div>
    <w:div w:id="389034361">
      <w:bodyDiv w:val="1"/>
      <w:marLeft w:val="0"/>
      <w:marRight w:val="0"/>
      <w:marTop w:val="0"/>
      <w:marBottom w:val="0"/>
      <w:divBdr>
        <w:top w:val="none" w:sz="0" w:space="0" w:color="auto"/>
        <w:left w:val="none" w:sz="0" w:space="0" w:color="auto"/>
        <w:bottom w:val="none" w:sz="0" w:space="0" w:color="auto"/>
        <w:right w:val="none" w:sz="0" w:space="0" w:color="auto"/>
      </w:divBdr>
    </w:div>
    <w:div w:id="389310336">
      <w:bodyDiv w:val="1"/>
      <w:marLeft w:val="0"/>
      <w:marRight w:val="0"/>
      <w:marTop w:val="0"/>
      <w:marBottom w:val="0"/>
      <w:divBdr>
        <w:top w:val="none" w:sz="0" w:space="0" w:color="auto"/>
        <w:left w:val="none" w:sz="0" w:space="0" w:color="auto"/>
        <w:bottom w:val="none" w:sz="0" w:space="0" w:color="auto"/>
        <w:right w:val="none" w:sz="0" w:space="0" w:color="auto"/>
      </w:divBdr>
    </w:div>
    <w:div w:id="390419982">
      <w:bodyDiv w:val="1"/>
      <w:marLeft w:val="0"/>
      <w:marRight w:val="0"/>
      <w:marTop w:val="0"/>
      <w:marBottom w:val="0"/>
      <w:divBdr>
        <w:top w:val="none" w:sz="0" w:space="0" w:color="auto"/>
        <w:left w:val="none" w:sz="0" w:space="0" w:color="auto"/>
        <w:bottom w:val="none" w:sz="0" w:space="0" w:color="auto"/>
        <w:right w:val="none" w:sz="0" w:space="0" w:color="auto"/>
      </w:divBdr>
    </w:div>
    <w:div w:id="390425523">
      <w:bodyDiv w:val="1"/>
      <w:marLeft w:val="0"/>
      <w:marRight w:val="0"/>
      <w:marTop w:val="0"/>
      <w:marBottom w:val="0"/>
      <w:divBdr>
        <w:top w:val="none" w:sz="0" w:space="0" w:color="auto"/>
        <w:left w:val="none" w:sz="0" w:space="0" w:color="auto"/>
        <w:bottom w:val="none" w:sz="0" w:space="0" w:color="auto"/>
        <w:right w:val="none" w:sz="0" w:space="0" w:color="auto"/>
      </w:divBdr>
    </w:div>
    <w:div w:id="390537472">
      <w:bodyDiv w:val="1"/>
      <w:marLeft w:val="0"/>
      <w:marRight w:val="0"/>
      <w:marTop w:val="0"/>
      <w:marBottom w:val="0"/>
      <w:divBdr>
        <w:top w:val="none" w:sz="0" w:space="0" w:color="auto"/>
        <w:left w:val="none" w:sz="0" w:space="0" w:color="auto"/>
        <w:bottom w:val="none" w:sz="0" w:space="0" w:color="auto"/>
        <w:right w:val="none" w:sz="0" w:space="0" w:color="auto"/>
      </w:divBdr>
    </w:div>
    <w:div w:id="390544956">
      <w:bodyDiv w:val="1"/>
      <w:marLeft w:val="0"/>
      <w:marRight w:val="0"/>
      <w:marTop w:val="0"/>
      <w:marBottom w:val="0"/>
      <w:divBdr>
        <w:top w:val="none" w:sz="0" w:space="0" w:color="auto"/>
        <w:left w:val="none" w:sz="0" w:space="0" w:color="auto"/>
        <w:bottom w:val="none" w:sz="0" w:space="0" w:color="auto"/>
        <w:right w:val="none" w:sz="0" w:space="0" w:color="auto"/>
      </w:divBdr>
    </w:div>
    <w:div w:id="391006684">
      <w:bodyDiv w:val="1"/>
      <w:marLeft w:val="0"/>
      <w:marRight w:val="0"/>
      <w:marTop w:val="0"/>
      <w:marBottom w:val="0"/>
      <w:divBdr>
        <w:top w:val="none" w:sz="0" w:space="0" w:color="auto"/>
        <w:left w:val="none" w:sz="0" w:space="0" w:color="auto"/>
        <w:bottom w:val="none" w:sz="0" w:space="0" w:color="auto"/>
        <w:right w:val="none" w:sz="0" w:space="0" w:color="auto"/>
      </w:divBdr>
    </w:div>
    <w:div w:id="391732112">
      <w:bodyDiv w:val="1"/>
      <w:marLeft w:val="0"/>
      <w:marRight w:val="0"/>
      <w:marTop w:val="0"/>
      <w:marBottom w:val="0"/>
      <w:divBdr>
        <w:top w:val="none" w:sz="0" w:space="0" w:color="auto"/>
        <w:left w:val="none" w:sz="0" w:space="0" w:color="auto"/>
        <w:bottom w:val="none" w:sz="0" w:space="0" w:color="auto"/>
        <w:right w:val="none" w:sz="0" w:space="0" w:color="auto"/>
      </w:divBdr>
    </w:div>
    <w:div w:id="392431201">
      <w:bodyDiv w:val="1"/>
      <w:marLeft w:val="0"/>
      <w:marRight w:val="0"/>
      <w:marTop w:val="0"/>
      <w:marBottom w:val="0"/>
      <w:divBdr>
        <w:top w:val="none" w:sz="0" w:space="0" w:color="auto"/>
        <w:left w:val="none" w:sz="0" w:space="0" w:color="auto"/>
        <w:bottom w:val="none" w:sz="0" w:space="0" w:color="auto"/>
        <w:right w:val="none" w:sz="0" w:space="0" w:color="auto"/>
      </w:divBdr>
    </w:div>
    <w:div w:id="392774067">
      <w:bodyDiv w:val="1"/>
      <w:marLeft w:val="0"/>
      <w:marRight w:val="0"/>
      <w:marTop w:val="0"/>
      <w:marBottom w:val="0"/>
      <w:divBdr>
        <w:top w:val="none" w:sz="0" w:space="0" w:color="auto"/>
        <w:left w:val="none" w:sz="0" w:space="0" w:color="auto"/>
        <w:bottom w:val="none" w:sz="0" w:space="0" w:color="auto"/>
        <w:right w:val="none" w:sz="0" w:space="0" w:color="auto"/>
      </w:divBdr>
    </w:div>
    <w:div w:id="392973017">
      <w:bodyDiv w:val="1"/>
      <w:marLeft w:val="0"/>
      <w:marRight w:val="0"/>
      <w:marTop w:val="0"/>
      <w:marBottom w:val="0"/>
      <w:divBdr>
        <w:top w:val="none" w:sz="0" w:space="0" w:color="auto"/>
        <w:left w:val="none" w:sz="0" w:space="0" w:color="auto"/>
        <w:bottom w:val="none" w:sz="0" w:space="0" w:color="auto"/>
        <w:right w:val="none" w:sz="0" w:space="0" w:color="auto"/>
      </w:divBdr>
    </w:div>
    <w:div w:id="394203260">
      <w:bodyDiv w:val="1"/>
      <w:marLeft w:val="0"/>
      <w:marRight w:val="0"/>
      <w:marTop w:val="0"/>
      <w:marBottom w:val="0"/>
      <w:divBdr>
        <w:top w:val="none" w:sz="0" w:space="0" w:color="auto"/>
        <w:left w:val="none" w:sz="0" w:space="0" w:color="auto"/>
        <w:bottom w:val="none" w:sz="0" w:space="0" w:color="auto"/>
        <w:right w:val="none" w:sz="0" w:space="0" w:color="auto"/>
      </w:divBdr>
    </w:div>
    <w:div w:id="394277262">
      <w:bodyDiv w:val="1"/>
      <w:marLeft w:val="0"/>
      <w:marRight w:val="0"/>
      <w:marTop w:val="0"/>
      <w:marBottom w:val="0"/>
      <w:divBdr>
        <w:top w:val="none" w:sz="0" w:space="0" w:color="auto"/>
        <w:left w:val="none" w:sz="0" w:space="0" w:color="auto"/>
        <w:bottom w:val="none" w:sz="0" w:space="0" w:color="auto"/>
        <w:right w:val="none" w:sz="0" w:space="0" w:color="auto"/>
      </w:divBdr>
    </w:div>
    <w:div w:id="394280927">
      <w:bodyDiv w:val="1"/>
      <w:marLeft w:val="0"/>
      <w:marRight w:val="0"/>
      <w:marTop w:val="0"/>
      <w:marBottom w:val="0"/>
      <w:divBdr>
        <w:top w:val="none" w:sz="0" w:space="0" w:color="auto"/>
        <w:left w:val="none" w:sz="0" w:space="0" w:color="auto"/>
        <w:bottom w:val="none" w:sz="0" w:space="0" w:color="auto"/>
        <w:right w:val="none" w:sz="0" w:space="0" w:color="auto"/>
      </w:divBdr>
    </w:div>
    <w:div w:id="394472393">
      <w:bodyDiv w:val="1"/>
      <w:marLeft w:val="0"/>
      <w:marRight w:val="0"/>
      <w:marTop w:val="0"/>
      <w:marBottom w:val="0"/>
      <w:divBdr>
        <w:top w:val="none" w:sz="0" w:space="0" w:color="auto"/>
        <w:left w:val="none" w:sz="0" w:space="0" w:color="auto"/>
        <w:bottom w:val="none" w:sz="0" w:space="0" w:color="auto"/>
        <w:right w:val="none" w:sz="0" w:space="0" w:color="auto"/>
      </w:divBdr>
    </w:div>
    <w:div w:id="394814992">
      <w:bodyDiv w:val="1"/>
      <w:marLeft w:val="0"/>
      <w:marRight w:val="0"/>
      <w:marTop w:val="0"/>
      <w:marBottom w:val="0"/>
      <w:divBdr>
        <w:top w:val="none" w:sz="0" w:space="0" w:color="auto"/>
        <w:left w:val="none" w:sz="0" w:space="0" w:color="auto"/>
        <w:bottom w:val="none" w:sz="0" w:space="0" w:color="auto"/>
        <w:right w:val="none" w:sz="0" w:space="0" w:color="auto"/>
      </w:divBdr>
    </w:div>
    <w:div w:id="395663228">
      <w:bodyDiv w:val="1"/>
      <w:marLeft w:val="0"/>
      <w:marRight w:val="0"/>
      <w:marTop w:val="0"/>
      <w:marBottom w:val="0"/>
      <w:divBdr>
        <w:top w:val="none" w:sz="0" w:space="0" w:color="auto"/>
        <w:left w:val="none" w:sz="0" w:space="0" w:color="auto"/>
        <w:bottom w:val="none" w:sz="0" w:space="0" w:color="auto"/>
        <w:right w:val="none" w:sz="0" w:space="0" w:color="auto"/>
      </w:divBdr>
    </w:div>
    <w:div w:id="395783457">
      <w:bodyDiv w:val="1"/>
      <w:marLeft w:val="0"/>
      <w:marRight w:val="0"/>
      <w:marTop w:val="0"/>
      <w:marBottom w:val="0"/>
      <w:divBdr>
        <w:top w:val="none" w:sz="0" w:space="0" w:color="auto"/>
        <w:left w:val="none" w:sz="0" w:space="0" w:color="auto"/>
        <w:bottom w:val="none" w:sz="0" w:space="0" w:color="auto"/>
        <w:right w:val="none" w:sz="0" w:space="0" w:color="auto"/>
      </w:divBdr>
    </w:div>
    <w:div w:id="395856591">
      <w:bodyDiv w:val="1"/>
      <w:marLeft w:val="0"/>
      <w:marRight w:val="0"/>
      <w:marTop w:val="0"/>
      <w:marBottom w:val="0"/>
      <w:divBdr>
        <w:top w:val="none" w:sz="0" w:space="0" w:color="auto"/>
        <w:left w:val="none" w:sz="0" w:space="0" w:color="auto"/>
        <w:bottom w:val="none" w:sz="0" w:space="0" w:color="auto"/>
        <w:right w:val="none" w:sz="0" w:space="0" w:color="auto"/>
      </w:divBdr>
    </w:div>
    <w:div w:id="395858445">
      <w:bodyDiv w:val="1"/>
      <w:marLeft w:val="0"/>
      <w:marRight w:val="0"/>
      <w:marTop w:val="0"/>
      <w:marBottom w:val="0"/>
      <w:divBdr>
        <w:top w:val="none" w:sz="0" w:space="0" w:color="auto"/>
        <w:left w:val="none" w:sz="0" w:space="0" w:color="auto"/>
        <w:bottom w:val="none" w:sz="0" w:space="0" w:color="auto"/>
        <w:right w:val="none" w:sz="0" w:space="0" w:color="auto"/>
      </w:divBdr>
    </w:div>
    <w:div w:id="396048435">
      <w:bodyDiv w:val="1"/>
      <w:marLeft w:val="0"/>
      <w:marRight w:val="0"/>
      <w:marTop w:val="0"/>
      <w:marBottom w:val="0"/>
      <w:divBdr>
        <w:top w:val="none" w:sz="0" w:space="0" w:color="auto"/>
        <w:left w:val="none" w:sz="0" w:space="0" w:color="auto"/>
        <w:bottom w:val="none" w:sz="0" w:space="0" w:color="auto"/>
        <w:right w:val="none" w:sz="0" w:space="0" w:color="auto"/>
      </w:divBdr>
    </w:div>
    <w:div w:id="396126747">
      <w:bodyDiv w:val="1"/>
      <w:marLeft w:val="0"/>
      <w:marRight w:val="0"/>
      <w:marTop w:val="0"/>
      <w:marBottom w:val="0"/>
      <w:divBdr>
        <w:top w:val="none" w:sz="0" w:space="0" w:color="auto"/>
        <w:left w:val="none" w:sz="0" w:space="0" w:color="auto"/>
        <w:bottom w:val="none" w:sz="0" w:space="0" w:color="auto"/>
        <w:right w:val="none" w:sz="0" w:space="0" w:color="auto"/>
      </w:divBdr>
    </w:div>
    <w:div w:id="396778924">
      <w:bodyDiv w:val="1"/>
      <w:marLeft w:val="0"/>
      <w:marRight w:val="0"/>
      <w:marTop w:val="0"/>
      <w:marBottom w:val="0"/>
      <w:divBdr>
        <w:top w:val="none" w:sz="0" w:space="0" w:color="auto"/>
        <w:left w:val="none" w:sz="0" w:space="0" w:color="auto"/>
        <w:bottom w:val="none" w:sz="0" w:space="0" w:color="auto"/>
        <w:right w:val="none" w:sz="0" w:space="0" w:color="auto"/>
      </w:divBdr>
    </w:div>
    <w:div w:id="396902034">
      <w:bodyDiv w:val="1"/>
      <w:marLeft w:val="0"/>
      <w:marRight w:val="0"/>
      <w:marTop w:val="0"/>
      <w:marBottom w:val="0"/>
      <w:divBdr>
        <w:top w:val="none" w:sz="0" w:space="0" w:color="auto"/>
        <w:left w:val="none" w:sz="0" w:space="0" w:color="auto"/>
        <w:bottom w:val="none" w:sz="0" w:space="0" w:color="auto"/>
        <w:right w:val="none" w:sz="0" w:space="0" w:color="auto"/>
      </w:divBdr>
    </w:div>
    <w:div w:id="397099748">
      <w:bodyDiv w:val="1"/>
      <w:marLeft w:val="0"/>
      <w:marRight w:val="0"/>
      <w:marTop w:val="0"/>
      <w:marBottom w:val="0"/>
      <w:divBdr>
        <w:top w:val="none" w:sz="0" w:space="0" w:color="auto"/>
        <w:left w:val="none" w:sz="0" w:space="0" w:color="auto"/>
        <w:bottom w:val="none" w:sz="0" w:space="0" w:color="auto"/>
        <w:right w:val="none" w:sz="0" w:space="0" w:color="auto"/>
      </w:divBdr>
    </w:div>
    <w:div w:id="398943678">
      <w:bodyDiv w:val="1"/>
      <w:marLeft w:val="0"/>
      <w:marRight w:val="0"/>
      <w:marTop w:val="0"/>
      <w:marBottom w:val="0"/>
      <w:divBdr>
        <w:top w:val="none" w:sz="0" w:space="0" w:color="auto"/>
        <w:left w:val="none" w:sz="0" w:space="0" w:color="auto"/>
        <w:bottom w:val="none" w:sz="0" w:space="0" w:color="auto"/>
        <w:right w:val="none" w:sz="0" w:space="0" w:color="auto"/>
      </w:divBdr>
    </w:div>
    <w:div w:id="399907562">
      <w:bodyDiv w:val="1"/>
      <w:marLeft w:val="0"/>
      <w:marRight w:val="0"/>
      <w:marTop w:val="0"/>
      <w:marBottom w:val="0"/>
      <w:divBdr>
        <w:top w:val="none" w:sz="0" w:space="0" w:color="auto"/>
        <w:left w:val="none" w:sz="0" w:space="0" w:color="auto"/>
        <w:bottom w:val="none" w:sz="0" w:space="0" w:color="auto"/>
        <w:right w:val="none" w:sz="0" w:space="0" w:color="auto"/>
      </w:divBdr>
    </w:div>
    <w:div w:id="401178622">
      <w:bodyDiv w:val="1"/>
      <w:marLeft w:val="0"/>
      <w:marRight w:val="0"/>
      <w:marTop w:val="0"/>
      <w:marBottom w:val="0"/>
      <w:divBdr>
        <w:top w:val="none" w:sz="0" w:space="0" w:color="auto"/>
        <w:left w:val="none" w:sz="0" w:space="0" w:color="auto"/>
        <w:bottom w:val="none" w:sz="0" w:space="0" w:color="auto"/>
        <w:right w:val="none" w:sz="0" w:space="0" w:color="auto"/>
      </w:divBdr>
    </w:div>
    <w:div w:id="401951518">
      <w:bodyDiv w:val="1"/>
      <w:marLeft w:val="0"/>
      <w:marRight w:val="0"/>
      <w:marTop w:val="0"/>
      <w:marBottom w:val="0"/>
      <w:divBdr>
        <w:top w:val="none" w:sz="0" w:space="0" w:color="auto"/>
        <w:left w:val="none" w:sz="0" w:space="0" w:color="auto"/>
        <w:bottom w:val="none" w:sz="0" w:space="0" w:color="auto"/>
        <w:right w:val="none" w:sz="0" w:space="0" w:color="auto"/>
      </w:divBdr>
    </w:div>
    <w:div w:id="402072780">
      <w:bodyDiv w:val="1"/>
      <w:marLeft w:val="0"/>
      <w:marRight w:val="0"/>
      <w:marTop w:val="0"/>
      <w:marBottom w:val="0"/>
      <w:divBdr>
        <w:top w:val="none" w:sz="0" w:space="0" w:color="auto"/>
        <w:left w:val="none" w:sz="0" w:space="0" w:color="auto"/>
        <w:bottom w:val="none" w:sz="0" w:space="0" w:color="auto"/>
        <w:right w:val="none" w:sz="0" w:space="0" w:color="auto"/>
      </w:divBdr>
    </w:div>
    <w:div w:id="402530428">
      <w:bodyDiv w:val="1"/>
      <w:marLeft w:val="0"/>
      <w:marRight w:val="0"/>
      <w:marTop w:val="0"/>
      <w:marBottom w:val="0"/>
      <w:divBdr>
        <w:top w:val="none" w:sz="0" w:space="0" w:color="auto"/>
        <w:left w:val="none" w:sz="0" w:space="0" w:color="auto"/>
        <w:bottom w:val="none" w:sz="0" w:space="0" w:color="auto"/>
        <w:right w:val="none" w:sz="0" w:space="0" w:color="auto"/>
      </w:divBdr>
    </w:div>
    <w:div w:id="402723193">
      <w:bodyDiv w:val="1"/>
      <w:marLeft w:val="0"/>
      <w:marRight w:val="0"/>
      <w:marTop w:val="0"/>
      <w:marBottom w:val="0"/>
      <w:divBdr>
        <w:top w:val="none" w:sz="0" w:space="0" w:color="auto"/>
        <w:left w:val="none" w:sz="0" w:space="0" w:color="auto"/>
        <w:bottom w:val="none" w:sz="0" w:space="0" w:color="auto"/>
        <w:right w:val="none" w:sz="0" w:space="0" w:color="auto"/>
      </w:divBdr>
    </w:div>
    <w:div w:id="403377533">
      <w:bodyDiv w:val="1"/>
      <w:marLeft w:val="0"/>
      <w:marRight w:val="0"/>
      <w:marTop w:val="0"/>
      <w:marBottom w:val="0"/>
      <w:divBdr>
        <w:top w:val="none" w:sz="0" w:space="0" w:color="auto"/>
        <w:left w:val="none" w:sz="0" w:space="0" w:color="auto"/>
        <w:bottom w:val="none" w:sz="0" w:space="0" w:color="auto"/>
        <w:right w:val="none" w:sz="0" w:space="0" w:color="auto"/>
      </w:divBdr>
    </w:div>
    <w:div w:id="404226942">
      <w:bodyDiv w:val="1"/>
      <w:marLeft w:val="0"/>
      <w:marRight w:val="0"/>
      <w:marTop w:val="0"/>
      <w:marBottom w:val="0"/>
      <w:divBdr>
        <w:top w:val="none" w:sz="0" w:space="0" w:color="auto"/>
        <w:left w:val="none" w:sz="0" w:space="0" w:color="auto"/>
        <w:bottom w:val="none" w:sz="0" w:space="0" w:color="auto"/>
        <w:right w:val="none" w:sz="0" w:space="0" w:color="auto"/>
      </w:divBdr>
    </w:div>
    <w:div w:id="404382328">
      <w:bodyDiv w:val="1"/>
      <w:marLeft w:val="0"/>
      <w:marRight w:val="0"/>
      <w:marTop w:val="0"/>
      <w:marBottom w:val="0"/>
      <w:divBdr>
        <w:top w:val="none" w:sz="0" w:space="0" w:color="auto"/>
        <w:left w:val="none" w:sz="0" w:space="0" w:color="auto"/>
        <w:bottom w:val="none" w:sz="0" w:space="0" w:color="auto"/>
        <w:right w:val="none" w:sz="0" w:space="0" w:color="auto"/>
      </w:divBdr>
    </w:div>
    <w:div w:id="405494127">
      <w:bodyDiv w:val="1"/>
      <w:marLeft w:val="0"/>
      <w:marRight w:val="0"/>
      <w:marTop w:val="0"/>
      <w:marBottom w:val="0"/>
      <w:divBdr>
        <w:top w:val="none" w:sz="0" w:space="0" w:color="auto"/>
        <w:left w:val="none" w:sz="0" w:space="0" w:color="auto"/>
        <w:bottom w:val="none" w:sz="0" w:space="0" w:color="auto"/>
        <w:right w:val="none" w:sz="0" w:space="0" w:color="auto"/>
      </w:divBdr>
    </w:div>
    <w:div w:id="405998673">
      <w:bodyDiv w:val="1"/>
      <w:marLeft w:val="0"/>
      <w:marRight w:val="0"/>
      <w:marTop w:val="0"/>
      <w:marBottom w:val="0"/>
      <w:divBdr>
        <w:top w:val="none" w:sz="0" w:space="0" w:color="auto"/>
        <w:left w:val="none" w:sz="0" w:space="0" w:color="auto"/>
        <w:bottom w:val="none" w:sz="0" w:space="0" w:color="auto"/>
        <w:right w:val="none" w:sz="0" w:space="0" w:color="auto"/>
      </w:divBdr>
    </w:div>
    <w:div w:id="406391391">
      <w:bodyDiv w:val="1"/>
      <w:marLeft w:val="0"/>
      <w:marRight w:val="0"/>
      <w:marTop w:val="0"/>
      <w:marBottom w:val="0"/>
      <w:divBdr>
        <w:top w:val="none" w:sz="0" w:space="0" w:color="auto"/>
        <w:left w:val="none" w:sz="0" w:space="0" w:color="auto"/>
        <w:bottom w:val="none" w:sz="0" w:space="0" w:color="auto"/>
        <w:right w:val="none" w:sz="0" w:space="0" w:color="auto"/>
      </w:divBdr>
    </w:div>
    <w:div w:id="406924101">
      <w:bodyDiv w:val="1"/>
      <w:marLeft w:val="0"/>
      <w:marRight w:val="0"/>
      <w:marTop w:val="0"/>
      <w:marBottom w:val="0"/>
      <w:divBdr>
        <w:top w:val="none" w:sz="0" w:space="0" w:color="auto"/>
        <w:left w:val="none" w:sz="0" w:space="0" w:color="auto"/>
        <w:bottom w:val="none" w:sz="0" w:space="0" w:color="auto"/>
        <w:right w:val="none" w:sz="0" w:space="0" w:color="auto"/>
      </w:divBdr>
    </w:div>
    <w:div w:id="407580710">
      <w:bodyDiv w:val="1"/>
      <w:marLeft w:val="0"/>
      <w:marRight w:val="0"/>
      <w:marTop w:val="0"/>
      <w:marBottom w:val="0"/>
      <w:divBdr>
        <w:top w:val="none" w:sz="0" w:space="0" w:color="auto"/>
        <w:left w:val="none" w:sz="0" w:space="0" w:color="auto"/>
        <w:bottom w:val="none" w:sz="0" w:space="0" w:color="auto"/>
        <w:right w:val="none" w:sz="0" w:space="0" w:color="auto"/>
      </w:divBdr>
    </w:div>
    <w:div w:id="407771207">
      <w:bodyDiv w:val="1"/>
      <w:marLeft w:val="0"/>
      <w:marRight w:val="0"/>
      <w:marTop w:val="0"/>
      <w:marBottom w:val="0"/>
      <w:divBdr>
        <w:top w:val="none" w:sz="0" w:space="0" w:color="auto"/>
        <w:left w:val="none" w:sz="0" w:space="0" w:color="auto"/>
        <w:bottom w:val="none" w:sz="0" w:space="0" w:color="auto"/>
        <w:right w:val="none" w:sz="0" w:space="0" w:color="auto"/>
      </w:divBdr>
    </w:div>
    <w:div w:id="407963023">
      <w:bodyDiv w:val="1"/>
      <w:marLeft w:val="0"/>
      <w:marRight w:val="0"/>
      <w:marTop w:val="0"/>
      <w:marBottom w:val="0"/>
      <w:divBdr>
        <w:top w:val="none" w:sz="0" w:space="0" w:color="auto"/>
        <w:left w:val="none" w:sz="0" w:space="0" w:color="auto"/>
        <w:bottom w:val="none" w:sz="0" w:space="0" w:color="auto"/>
        <w:right w:val="none" w:sz="0" w:space="0" w:color="auto"/>
      </w:divBdr>
    </w:div>
    <w:div w:id="408310534">
      <w:bodyDiv w:val="1"/>
      <w:marLeft w:val="0"/>
      <w:marRight w:val="0"/>
      <w:marTop w:val="0"/>
      <w:marBottom w:val="0"/>
      <w:divBdr>
        <w:top w:val="none" w:sz="0" w:space="0" w:color="auto"/>
        <w:left w:val="none" w:sz="0" w:space="0" w:color="auto"/>
        <w:bottom w:val="none" w:sz="0" w:space="0" w:color="auto"/>
        <w:right w:val="none" w:sz="0" w:space="0" w:color="auto"/>
      </w:divBdr>
    </w:div>
    <w:div w:id="409622511">
      <w:bodyDiv w:val="1"/>
      <w:marLeft w:val="0"/>
      <w:marRight w:val="0"/>
      <w:marTop w:val="0"/>
      <w:marBottom w:val="0"/>
      <w:divBdr>
        <w:top w:val="none" w:sz="0" w:space="0" w:color="auto"/>
        <w:left w:val="none" w:sz="0" w:space="0" w:color="auto"/>
        <w:bottom w:val="none" w:sz="0" w:space="0" w:color="auto"/>
        <w:right w:val="none" w:sz="0" w:space="0" w:color="auto"/>
      </w:divBdr>
    </w:div>
    <w:div w:id="409887324">
      <w:bodyDiv w:val="1"/>
      <w:marLeft w:val="0"/>
      <w:marRight w:val="0"/>
      <w:marTop w:val="0"/>
      <w:marBottom w:val="0"/>
      <w:divBdr>
        <w:top w:val="none" w:sz="0" w:space="0" w:color="auto"/>
        <w:left w:val="none" w:sz="0" w:space="0" w:color="auto"/>
        <w:bottom w:val="none" w:sz="0" w:space="0" w:color="auto"/>
        <w:right w:val="none" w:sz="0" w:space="0" w:color="auto"/>
      </w:divBdr>
    </w:div>
    <w:div w:id="409929594">
      <w:bodyDiv w:val="1"/>
      <w:marLeft w:val="0"/>
      <w:marRight w:val="0"/>
      <w:marTop w:val="0"/>
      <w:marBottom w:val="0"/>
      <w:divBdr>
        <w:top w:val="none" w:sz="0" w:space="0" w:color="auto"/>
        <w:left w:val="none" w:sz="0" w:space="0" w:color="auto"/>
        <w:bottom w:val="none" w:sz="0" w:space="0" w:color="auto"/>
        <w:right w:val="none" w:sz="0" w:space="0" w:color="auto"/>
      </w:divBdr>
    </w:div>
    <w:div w:id="410079583">
      <w:bodyDiv w:val="1"/>
      <w:marLeft w:val="0"/>
      <w:marRight w:val="0"/>
      <w:marTop w:val="0"/>
      <w:marBottom w:val="0"/>
      <w:divBdr>
        <w:top w:val="none" w:sz="0" w:space="0" w:color="auto"/>
        <w:left w:val="none" w:sz="0" w:space="0" w:color="auto"/>
        <w:bottom w:val="none" w:sz="0" w:space="0" w:color="auto"/>
        <w:right w:val="none" w:sz="0" w:space="0" w:color="auto"/>
      </w:divBdr>
    </w:div>
    <w:div w:id="411045568">
      <w:bodyDiv w:val="1"/>
      <w:marLeft w:val="0"/>
      <w:marRight w:val="0"/>
      <w:marTop w:val="0"/>
      <w:marBottom w:val="0"/>
      <w:divBdr>
        <w:top w:val="none" w:sz="0" w:space="0" w:color="auto"/>
        <w:left w:val="none" w:sz="0" w:space="0" w:color="auto"/>
        <w:bottom w:val="none" w:sz="0" w:space="0" w:color="auto"/>
        <w:right w:val="none" w:sz="0" w:space="0" w:color="auto"/>
      </w:divBdr>
    </w:div>
    <w:div w:id="411243761">
      <w:bodyDiv w:val="1"/>
      <w:marLeft w:val="0"/>
      <w:marRight w:val="0"/>
      <w:marTop w:val="0"/>
      <w:marBottom w:val="0"/>
      <w:divBdr>
        <w:top w:val="none" w:sz="0" w:space="0" w:color="auto"/>
        <w:left w:val="none" w:sz="0" w:space="0" w:color="auto"/>
        <w:bottom w:val="none" w:sz="0" w:space="0" w:color="auto"/>
        <w:right w:val="none" w:sz="0" w:space="0" w:color="auto"/>
      </w:divBdr>
    </w:div>
    <w:div w:id="411313967">
      <w:bodyDiv w:val="1"/>
      <w:marLeft w:val="0"/>
      <w:marRight w:val="0"/>
      <w:marTop w:val="0"/>
      <w:marBottom w:val="0"/>
      <w:divBdr>
        <w:top w:val="none" w:sz="0" w:space="0" w:color="auto"/>
        <w:left w:val="none" w:sz="0" w:space="0" w:color="auto"/>
        <w:bottom w:val="none" w:sz="0" w:space="0" w:color="auto"/>
        <w:right w:val="none" w:sz="0" w:space="0" w:color="auto"/>
      </w:divBdr>
    </w:div>
    <w:div w:id="412049155">
      <w:bodyDiv w:val="1"/>
      <w:marLeft w:val="0"/>
      <w:marRight w:val="0"/>
      <w:marTop w:val="0"/>
      <w:marBottom w:val="0"/>
      <w:divBdr>
        <w:top w:val="none" w:sz="0" w:space="0" w:color="auto"/>
        <w:left w:val="none" w:sz="0" w:space="0" w:color="auto"/>
        <w:bottom w:val="none" w:sz="0" w:space="0" w:color="auto"/>
        <w:right w:val="none" w:sz="0" w:space="0" w:color="auto"/>
      </w:divBdr>
    </w:div>
    <w:div w:id="412244925">
      <w:bodyDiv w:val="1"/>
      <w:marLeft w:val="0"/>
      <w:marRight w:val="0"/>
      <w:marTop w:val="0"/>
      <w:marBottom w:val="0"/>
      <w:divBdr>
        <w:top w:val="none" w:sz="0" w:space="0" w:color="auto"/>
        <w:left w:val="none" w:sz="0" w:space="0" w:color="auto"/>
        <w:bottom w:val="none" w:sz="0" w:space="0" w:color="auto"/>
        <w:right w:val="none" w:sz="0" w:space="0" w:color="auto"/>
      </w:divBdr>
    </w:div>
    <w:div w:id="412698966">
      <w:bodyDiv w:val="1"/>
      <w:marLeft w:val="0"/>
      <w:marRight w:val="0"/>
      <w:marTop w:val="0"/>
      <w:marBottom w:val="0"/>
      <w:divBdr>
        <w:top w:val="none" w:sz="0" w:space="0" w:color="auto"/>
        <w:left w:val="none" w:sz="0" w:space="0" w:color="auto"/>
        <w:bottom w:val="none" w:sz="0" w:space="0" w:color="auto"/>
        <w:right w:val="none" w:sz="0" w:space="0" w:color="auto"/>
      </w:divBdr>
    </w:div>
    <w:div w:id="413012926">
      <w:bodyDiv w:val="1"/>
      <w:marLeft w:val="0"/>
      <w:marRight w:val="0"/>
      <w:marTop w:val="0"/>
      <w:marBottom w:val="0"/>
      <w:divBdr>
        <w:top w:val="none" w:sz="0" w:space="0" w:color="auto"/>
        <w:left w:val="none" w:sz="0" w:space="0" w:color="auto"/>
        <w:bottom w:val="none" w:sz="0" w:space="0" w:color="auto"/>
        <w:right w:val="none" w:sz="0" w:space="0" w:color="auto"/>
      </w:divBdr>
    </w:div>
    <w:div w:id="413283366">
      <w:bodyDiv w:val="1"/>
      <w:marLeft w:val="0"/>
      <w:marRight w:val="0"/>
      <w:marTop w:val="0"/>
      <w:marBottom w:val="0"/>
      <w:divBdr>
        <w:top w:val="none" w:sz="0" w:space="0" w:color="auto"/>
        <w:left w:val="none" w:sz="0" w:space="0" w:color="auto"/>
        <w:bottom w:val="none" w:sz="0" w:space="0" w:color="auto"/>
        <w:right w:val="none" w:sz="0" w:space="0" w:color="auto"/>
      </w:divBdr>
    </w:div>
    <w:div w:id="413405702">
      <w:bodyDiv w:val="1"/>
      <w:marLeft w:val="0"/>
      <w:marRight w:val="0"/>
      <w:marTop w:val="0"/>
      <w:marBottom w:val="0"/>
      <w:divBdr>
        <w:top w:val="none" w:sz="0" w:space="0" w:color="auto"/>
        <w:left w:val="none" w:sz="0" w:space="0" w:color="auto"/>
        <w:bottom w:val="none" w:sz="0" w:space="0" w:color="auto"/>
        <w:right w:val="none" w:sz="0" w:space="0" w:color="auto"/>
      </w:divBdr>
    </w:div>
    <w:div w:id="413479673">
      <w:bodyDiv w:val="1"/>
      <w:marLeft w:val="0"/>
      <w:marRight w:val="0"/>
      <w:marTop w:val="0"/>
      <w:marBottom w:val="0"/>
      <w:divBdr>
        <w:top w:val="none" w:sz="0" w:space="0" w:color="auto"/>
        <w:left w:val="none" w:sz="0" w:space="0" w:color="auto"/>
        <w:bottom w:val="none" w:sz="0" w:space="0" w:color="auto"/>
        <w:right w:val="none" w:sz="0" w:space="0" w:color="auto"/>
      </w:divBdr>
    </w:div>
    <w:div w:id="413554919">
      <w:bodyDiv w:val="1"/>
      <w:marLeft w:val="0"/>
      <w:marRight w:val="0"/>
      <w:marTop w:val="0"/>
      <w:marBottom w:val="0"/>
      <w:divBdr>
        <w:top w:val="none" w:sz="0" w:space="0" w:color="auto"/>
        <w:left w:val="none" w:sz="0" w:space="0" w:color="auto"/>
        <w:bottom w:val="none" w:sz="0" w:space="0" w:color="auto"/>
        <w:right w:val="none" w:sz="0" w:space="0" w:color="auto"/>
      </w:divBdr>
    </w:div>
    <w:div w:id="414787478">
      <w:bodyDiv w:val="1"/>
      <w:marLeft w:val="0"/>
      <w:marRight w:val="0"/>
      <w:marTop w:val="0"/>
      <w:marBottom w:val="0"/>
      <w:divBdr>
        <w:top w:val="none" w:sz="0" w:space="0" w:color="auto"/>
        <w:left w:val="none" w:sz="0" w:space="0" w:color="auto"/>
        <w:bottom w:val="none" w:sz="0" w:space="0" w:color="auto"/>
        <w:right w:val="none" w:sz="0" w:space="0" w:color="auto"/>
      </w:divBdr>
    </w:div>
    <w:div w:id="415057384">
      <w:bodyDiv w:val="1"/>
      <w:marLeft w:val="0"/>
      <w:marRight w:val="0"/>
      <w:marTop w:val="0"/>
      <w:marBottom w:val="0"/>
      <w:divBdr>
        <w:top w:val="none" w:sz="0" w:space="0" w:color="auto"/>
        <w:left w:val="none" w:sz="0" w:space="0" w:color="auto"/>
        <w:bottom w:val="none" w:sz="0" w:space="0" w:color="auto"/>
        <w:right w:val="none" w:sz="0" w:space="0" w:color="auto"/>
      </w:divBdr>
    </w:div>
    <w:div w:id="415445590">
      <w:bodyDiv w:val="1"/>
      <w:marLeft w:val="0"/>
      <w:marRight w:val="0"/>
      <w:marTop w:val="0"/>
      <w:marBottom w:val="0"/>
      <w:divBdr>
        <w:top w:val="none" w:sz="0" w:space="0" w:color="auto"/>
        <w:left w:val="none" w:sz="0" w:space="0" w:color="auto"/>
        <w:bottom w:val="none" w:sz="0" w:space="0" w:color="auto"/>
        <w:right w:val="none" w:sz="0" w:space="0" w:color="auto"/>
      </w:divBdr>
    </w:div>
    <w:div w:id="416249480">
      <w:bodyDiv w:val="1"/>
      <w:marLeft w:val="0"/>
      <w:marRight w:val="0"/>
      <w:marTop w:val="0"/>
      <w:marBottom w:val="0"/>
      <w:divBdr>
        <w:top w:val="none" w:sz="0" w:space="0" w:color="auto"/>
        <w:left w:val="none" w:sz="0" w:space="0" w:color="auto"/>
        <w:bottom w:val="none" w:sz="0" w:space="0" w:color="auto"/>
        <w:right w:val="none" w:sz="0" w:space="0" w:color="auto"/>
      </w:divBdr>
    </w:div>
    <w:div w:id="417138289">
      <w:bodyDiv w:val="1"/>
      <w:marLeft w:val="0"/>
      <w:marRight w:val="0"/>
      <w:marTop w:val="0"/>
      <w:marBottom w:val="0"/>
      <w:divBdr>
        <w:top w:val="none" w:sz="0" w:space="0" w:color="auto"/>
        <w:left w:val="none" w:sz="0" w:space="0" w:color="auto"/>
        <w:bottom w:val="none" w:sz="0" w:space="0" w:color="auto"/>
        <w:right w:val="none" w:sz="0" w:space="0" w:color="auto"/>
      </w:divBdr>
    </w:div>
    <w:div w:id="417752254">
      <w:bodyDiv w:val="1"/>
      <w:marLeft w:val="0"/>
      <w:marRight w:val="0"/>
      <w:marTop w:val="0"/>
      <w:marBottom w:val="0"/>
      <w:divBdr>
        <w:top w:val="none" w:sz="0" w:space="0" w:color="auto"/>
        <w:left w:val="none" w:sz="0" w:space="0" w:color="auto"/>
        <w:bottom w:val="none" w:sz="0" w:space="0" w:color="auto"/>
        <w:right w:val="none" w:sz="0" w:space="0" w:color="auto"/>
      </w:divBdr>
    </w:div>
    <w:div w:id="417793910">
      <w:bodyDiv w:val="1"/>
      <w:marLeft w:val="0"/>
      <w:marRight w:val="0"/>
      <w:marTop w:val="0"/>
      <w:marBottom w:val="0"/>
      <w:divBdr>
        <w:top w:val="none" w:sz="0" w:space="0" w:color="auto"/>
        <w:left w:val="none" w:sz="0" w:space="0" w:color="auto"/>
        <w:bottom w:val="none" w:sz="0" w:space="0" w:color="auto"/>
        <w:right w:val="none" w:sz="0" w:space="0" w:color="auto"/>
      </w:divBdr>
    </w:div>
    <w:div w:id="417868505">
      <w:bodyDiv w:val="1"/>
      <w:marLeft w:val="0"/>
      <w:marRight w:val="0"/>
      <w:marTop w:val="0"/>
      <w:marBottom w:val="0"/>
      <w:divBdr>
        <w:top w:val="none" w:sz="0" w:space="0" w:color="auto"/>
        <w:left w:val="none" w:sz="0" w:space="0" w:color="auto"/>
        <w:bottom w:val="none" w:sz="0" w:space="0" w:color="auto"/>
        <w:right w:val="none" w:sz="0" w:space="0" w:color="auto"/>
      </w:divBdr>
    </w:div>
    <w:div w:id="418258870">
      <w:bodyDiv w:val="1"/>
      <w:marLeft w:val="0"/>
      <w:marRight w:val="0"/>
      <w:marTop w:val="0"/>
      <w:marBottom w:val="0"/>
      <w:divBdr>
        <w:top w:val="none" w:sz="0" w:space="0" w:color="auto"/>
        <w:left w:val="none" w:sz="0" w:space="0" w:color="auto"/>
        <w:bottom w:val="none" w:sz="0" w:space="0" w:color="auto"/>
        <w:right w:val="none" w:sz="0" w:space="0" w:color="auto"/>
      </w:divBdr>
    </w:div>
    <w:div w:id="420832685">
      <w:bodyDiv w:val="1"/>
      <w:marLeft w:val="0"/>
      <w:marRight w:val="0"/>
      <w:marTop w:val="0"/>
      <w:marBottom w:val="0"/>
      <w:divBdr>
        <w:top w:val="none" w:sz="0" w:space="0" w:color="auto"/>
        <w:left w:val="none" w:sz="0" w:space="0" w:color="auto"/>
        <w:bottom w:val="none" w:sz="0" w:space="0" w:color="auto"/>
        <w:right w:val="none" w:sz="0" w:space="0" w:color="auto"/>
      </w:divBdr>
    </w:div>
    <w:div w:id="421879083">
      <w:bodyDiv w:val="1"/>
      <w:marLeft w:val="0"/>
      <w:marRight w:val="0"/>
      <w:marTop w:val="0"/>
      <w:marBottom w:val="0"/>
      <w:divBdr>
        <w:top w:val="none" w:sz="0" w:space="0" w:color="auto"/>
        <w:left w:val="none" w:sz="0" w:space="0" w:color="auto"/>
        <w:bottom w:val="none" w:sz="0" w:space="0" w:color="auto"/>
        <w:right w:val="none" w:sz="0" w:space="0" w:color="auto"/>
      </w:divBdr>
    </w:div>
    <w:div w:id="422192798">
      <w:bodyDiv w:val="1"/>
      <w:marLeft w:val="0"/>
      <w:marRight w:val="0"/>
      <w:marTop w:val="0"/>
      <w:marBottom w:val="0"/>
      <w:divBdr>
        <w:top w:val="none" w:sz="0" w:space="0" w:color="auto"/>
        <w:left w:val="none" w:sz="0" w:space="0" w:color="auto"/>
        <w:bottom w:val="none" w:sz="0" w:space="0" w:color="auto"/>
        <w:right w:val="none" w:sz="0" w:space="0" w:color="auto"/>
      </w:divBdr>
    </w:div>
    <w:div w:id="423653093">
      <w:bodyDiv w:val="1"/>
      <w:marLeft w:val="0"/>
      <w:marRight w:val="0"/>
      <w:marTop w:val="0"/>
      <w:marBottom w:val="0"/>
      <w:divBdr>
        <w:top w:val="none" w:sz="0" w:space="0" w:color="auto"/>
        <w:left w:val="none" w:sz="0" w:space="0" w:color="auto"/>
        <w:bottom w:val="none" w:sz="0" w:space="0" w:color="auto"/>
        <w:right w:val="none" w:sz="0" w:space="0" w:color="auto"/>
      </w:divBdr>
    </w:div>
    <w:div w:id="424038226">
      <w:bodyDiv w:val="1"/>
      <w:marLeft w:val="0"/>
      <w:marRight w:val="0"/>
      <w:marTop w:val="0"/>
      <w:marBottom w:val="0"/>
      <w:divBdr>
        <w:top w:val="none" w:sz="0" w:space="0" w:color="auto"/>
        <w:left w:val="none" w:sz="0" w:space="0" w:color="auto"/>
        <w:bottom w:val="none" w:sz="0" w:space="0" w:color="auto"/>
        <w:right w:val="none" w:sz="0" w:space="0" w:color="auto"/>
      </w:divBdr>
    </w:div>
    <w:div w:id="424156413">
      <w:bodyDiv w:val="1"/>
      <w:marLeft w:val="0"/>
      <w:marRight w:val="0"/>
      <w:marTop w:val="0"/>
      <w:marBottom w:val="0"/>
      <w:divBdr>
        <w:top w:val="none" w:sz="0" w:space="0" w:color="auto"/>
        <w:left w:val="none" w:sz="0" w:space="0" w:color="auto"/>
        <w:bottom w:val="none" w:sz="0" w:space="0" w:color="auto"/>
        <w:right w:val="none" w:sz="0" w:space="0" w:color="auto"/>
      </w:divBdr>
    </w:div>
    <w:div w:id="425150399">
      <w:bodyDiv w:val="1"/>
      <w:marLeft w:val="0"/>
      <w:marRight w:val="0"/>
      <w:marTop w:val="0"/>
      <w:marBottom w:val="0"/>
      <w:divBdr>
        <w:top w:val="none" w:sz="0" w:space="0" w:color="auto"/>
        <w:left w:val="none" w:sz="0" w:space="0" w:color="auto"/>
        <w:bottom w:val="none" w:sz="0" w:space="0" w:color="auto"/>
        <w:right w:val="none" w:sz="0" w:space="0" w:color="auto"/>
      </w:divBdr>
    </w:div>
    <w:div w:id="425347252">
      <w:bodyDiv w:val="1"/>
      <w:marLeft w:val="0"/>
      <w:marRight w:val="0"/>
      <w:marTop w:val="0"/>
      <w:marBottom w:val="0"/>
      <w:divBdr>
        <w:top w:val="none" w:sz="0" w:space="0" w:color="auto"/>
        <w:left w:val="none" w:sz="0" w:space="0" w:color="auto"/>
        <w:bottom w:val="none" w:sz="0" w:space="0" w:color="auto"/>
        <w:right w:val="none" w:sz="0" w:space="0" w:color="auto"/>
      </w:divBdr>
    </w:div>
    <w:div w:id="425538754">
      <w:bodyDiv w:val="1"/>
      <w:marLeft w:val="0"/>
      <w:marRight w:val="0"/>
      <w:marTop w:val="0"/>
      <w:marBottom w:val="0"/>
      <w:divBdr>
        <w:top w:val="none" w:sz="0" w:space="0" w:color="auto"/>
        <w:left w:val="none" w:sz="0" w:space="0" w:color="auto"/>
        <w:bottom w:val="none" w:sz="0" w:space="0" w:color="auto"/>
        <w:right w:val="none" w:sz="0" w:space="0" w:color="auto"/>
      </w:divBdr>
    </w:div>
    <w:div w:id="425541822">
      <w:bodyDiv w:val="1"/>
      <w:marLeft w:val="0"/>
      <w:marRight w:val="0"/>
      <w:marTop w:val="0"/>
      <w:marBottom w:val="0"/>
      <w:divBdr>
        <w:top w:val="none" w:sz="0" w:space="0" w:color="auto"/>
        <w:left w:val="none" w:sz="0" w:space="0" w:color="auto"/>
        <w:bottom w:val="none" w:sz="0" w:space="0" w:color="auto"/>
        <w:right w:val="none" w:sz="0" w:space="0" w:color="auto"/>
      </w:divBdr>
    </w:div>
    <w:div w:id="426922376">
      <w:bodyDiv w:val="1"/>
      <w:marLeft w:val="0"/>
      <w:marRight w:val="0"/>
      <w:marTop w:val="0"/>
      <w:marBottom w:val="0"/>
      <w:divBdr>
        <w:top w:val="none" w:sz="0" w:space="0" w:color="auto"/>
        <w:left w:val="none" w:sz="0" w:space="0" w:color="auto"/>
        <w:bottom w:val="none" w:sz="0" w:space="0" w:color="auto"/>
        <w:right w:val="none" w:sz="0" w:space="0" w:color="auto"/>
      </w:divBdr>
    </w:div>
    <w:div w:id="427434538">
      <w:bodyDiv w:val="1"/>
      <w:marLeft w:val="0"/>
      <w:marRight w:val="0"/>
      <w:marTop w:val="0"/>
      <w:marBottom w:val="0"/>
      <w:divBdr>
        <w:top w:val="none" w:sz="0" w:space="0" w:color="auto"/>
        <w:left w:val="none" w:sz="0" w:space="0" w:color="auto"/>
        <w:bottom w:val="none" w:sz="0" w:space="0" w:color="auto"/>
        <w:right w:val="none" w:sz="0" w:space="0" w:color="auto"/>
      </w:divBdr>
    </w:div>
    <w:div w:id="427893662">
      <w:bodyDiv w:val="1"/>
      <w:marLeft w:val="0"/>
      <w:marRight w:val="0"/>
      <w:marTop w:val="0"/>
      <w:marBottom w:val="0"/>
      <w:divBdr>
        <w:top w:val="none" w:sz="0" w:space="0" w:color="auto"/>
        <w:left w:val="none" w:sz="0" w:space="0" w:color="auto"/>
        <w:bottom w:val="none" w:sz="0" w:space="0" w:color="auto"/>
        <w:right w:val="none" w:sz="0" w:space="0" w:color="auto"/>
      </w:divBdr>
    </w:div>
    <w:div w:id="428547924">
      <w:bodyDiv w:val="1"/>
      <w:marLeft w:val="0"/>
      <w:marRight w:val="0"/>
      <w:marTop w:val="0"/>
      <w:marBottom w:val="0"/>
      <w:divBdr>
        <w:top w:val="none" w:sz="0" w:space="0" w:color="auto"/>
        <w:left w:val="none" w:sz="0" w:space="0" w:color="auto"/>
        <w:bottom w:val="none" w:sz="0" w:space="0" w:color="auto"/>
        <w:right w:val="none" w:sz="0" w:space="0" w:color="auto"/>
      </w:divBdr>
    </w:div>
    <w:div w:id="429279420">
      <w:bodyDiv w:val="1"/>
      <w:marLeft w:val="0"/>
      <w:marRight w:val="0"/>
      <w:marTop w:val="0"/>
      <w:marBottom w:val="0"/>
      <w:divBdr>
        <w:top w:val="none" w:sz="0" w:space="0" w:color="auto"/>
        <w:left w:val="none" w:sz="0" w:space="0" w:color="auto"/>
        <w:bottom w:val="none" w:sz="0" w:space="0" w:color="auto"/>
        <w:right w:val="none" w:sz="0" w:space="0" w:color="auto"/>
      </w:divBdr>
    </w:div>
    <w:div w:id="429355455">
      <w:bodyDiv w:val="1"/>
      <w:marLeft w:val="0"/>
      <w:marRight w:val="0"/>
      <w:marTop w:val="0"/>
      <w:marBottom w:val="0"/>
      <w:divBdr>
        <w:top w:val="none" w:sz="0" w:space="0" w:color="auto"/>
        <w:left w:val="none" w:sz="0" w:space="0" w:color="auto"/>
        <w:bottom w:val="none" w:sz="0" w:space="0" w:color="auto"/>
        <w:right w:val="none" w:sz="0" w:space="0" w:color="auto"/>
      </w:divBdr>
    </w:div>
    <w:div w:id="429667455">
      <w:bodyDiv w:val="1"/>
      <w:marLeft w:val="0"/>
      <w:marRight w:val="0"/>
      <w:marTop w:val="0"/>
      <w:marBottom w:val="0"/>
      <w:divBdr>
        <w:top w:val="none" w:sz="0" w:space="0" w:color="auto"/>
        <w:left w:val="none" w:sz="0" w:space="0" w:color="auto"/>
        <w:bottom w:val="none" w:sz="0" w:space="0" w:color="auto"/>
        <w:right w:val="none" w:sz="0" w:space="0" w:color="auto"/>
      </w:divBdr>
    </w:div>
    <w:div w:id="430318457">
      <w:bodyDiv w:val="1"/>
      <w:marLeft w:val="0"/>
      <w:marRight w:val="0"/>
      <w:marTop w:val="0"/>
      <w:marBottom w:val="0"/>
      <w:divBdr>
        <w:top w:val="none" w:sz="0" w:space="0" w:color="auto"/>
        <w:left w:val="none" w:sz="0" w:space="0" w:color="auto"/>
        <w:bottom w:val="none" w:sz="0" w:space="0" w:color="auto"/>
        <w:right w:val="none" w:sz="0" w:space="0" w:color="auto"/>
      </w:divBdr>
    </w:div>
    <w:div w:id="430779056">
      <w:bodyDiv w:val="1"/>
      <w:marLeft w:val="0"/>
      <w:marRight w:val="0"/>
      <w:marTop w:val="0"/>
      <w:marBottom w:val="0"/>
      <w:divBdr>
        <w:top w:val="none" w:sz="0" w:space="0" w:color="auto"/>
        <w:left w:val="none" w:sz="0" w:space="0" w:color="auto"/>
        <w:bottom w:val="none" w:sz="0" w:space="0" w:color="auto"/>
        <w:right w:val="none" w:sz="0" w:space="0" w:color="auto"/>
      </w:divBdr>
    </w:div>
    <w:div w:id="430858685">
      <w:bodyDiv w:val="1"/>
      <w:marLeft w:val="0"/>
      <w:marRight w:val="0"/>
      <w:marTop w:val="0"/>
      <w:marBottom w:val="0"/>
      <w:divBdr>
        <w:top w:val="none" w:sz="0" w:space="0" w:color="auto"/>
        <w:left w:val="none" w:sz="0" w:space="0" w:color="auto"/>
        <w:bottom w:val="none" w:sz="0" w:space="0" w:color="auto"/>
        <w:right w:val="none" w:sz="0" w:space="0" w:color="auto"/>
      </w:divBdr>
    </w:div>
    <w:div w:id="431051986">
      <w:bodyDiv w:val="1"/>
      <w:marLeft w:val="0"/>
      <w:marRight w:val="0"/>
      <w:marTop w:val="0"/>
      <w:marBottom w:val="0"/>
      <w:divBdr>
        <w:top w:val="none" w:sz="0" w:space="0" w:color="auto"/>
        <w:left w:val="none" w:sz="0" w:space="0" w:color="auto"/>
        <w:bottom w:val="none" w:sz="0" w:space="0" w:color="auto"/>
        <w:right w:val="none" w:sz="0" w:space="0" w:color="auto"/>
      </w:divBdr>
    </w:div>
    <w:div w:id="431166261">
      <w:bodyDiv w:val="1"/>
      <w:marLeft w:val="0"/>
      <w:marRight w:val="0"/>
      <w:marTop w:val="0"/>
      <w:marBottom w:val="0"/>
      <w:divBdr>
        <w:top w:val="none" w:sz="0" w:space="0" w:color="auto"/>
        <w:left w:val="none" w:sz="0" w:space="0" w:color="auto"/>
        <w:bottom w:val="none" w:sz="0" w:space="0" w:color="auto"/>
        <w:right w:val="none" w:sz="0" w:space="0" w:color="auto"/>
      </w:divBdr>
    </w:div>
    <w:div w:id="431508516">
      <w:bodyDiv w:val="1"/>
      <w:marLeft w:val="0"/>
      <w:marRight w:val="0"/>
      <w:marTop w:val="0"/>
      <w:marBottom w:val="0"/>
      <w:divBdr>
        <w:top w:val="none" w:sz="0" w:space="0" w:color="auto"/>
        <w:left w:val="none" w:sz="0" w:space="0" w:color="auto"/>
        <w:bottom w:val="none" w:sz="0" w:space="0" w:color="auto"/>
        <w:right w:val="none" w:sz="0" w:space="0" w:color="auto"/>
      </w:divBdr>
    </w:div>
    <w:div w:id="432476873">
      <w:bodyDiv w:val="1"/>
      <w:marLeft w:val="0"/>
      <w:marRight w:val="0"/>
      <w:marTop w:val="0"/>
      <w:marBottom w:val="0"/>
      <w:divBdr>
        <w:top w:val="none" w:sz="0" w:space="0" w:color="auto"/>
        <w:left w:val="none" w:sz="0" w:space="0" w:color="auto"/>
        <w:bottom w:val="none" w:sz="0" w:space="0" w:color="auto"/>
        <w:right w:val="none" w:sz="0" w:space="0" w:color="auto"/>
      </w:divBdr>
    </w:div>
    <w:div w:id="432752915">
      <w:bodyDiv w:val="1"/>
      <w:marLeft w:val="0"/>
      <w:marRight w:val="0"/>
      <w:marTop w:val="0"/>
      <w:marBottom w:val="0"/>
      <w:divBdr>
        <w:top w:val="none" w:sz="0" w:space="0" w:color="auto"/>
        <w:left w:val="none" w:sz="0" w:space="0" w:color="auto"/>
        <w:bottom w:val="none" w:sz="0" w:space="0" w:color="auto"/>
        <w:right w:val="none" w:sz="0" w:space="0" w:color="auto"/>
      </w:divBdr>
    </w:div>
    <w:div w:id="435294982">
      <w:bodyDiv w:val="1"/>
      <w:marLeft w:val="0"/>
      <w:marRight w:val="0"/>
      <w:marTop w:val="0"/>
      <w:marBottom w:val="0"/>
      <w:divBdr>
        <w:top w:val="none" w:sz="0" w:space="0" w:color="auto"/>
        <w:left w:val="none" w:sz="0" w:space="0" w:color="auto"/>
        <w:bottom w:val="none" w:sz="0" w:space="0" w:color="auto"/>
        <w:right w:val="none" w:sz="0" w:space="0" w:color="auto"/>
      </w:divBdr>
    </w:div>
    <w:div w:id="435562959">
      <w:bodyDiv w:val="1"/>
      <w:marLeft w:val="0"/>
      <w:marRight w:val="0"/>
      <w:marTop w:val="0"/>
      <w:marBottom w:val="0"/>
      <w:divBdr>
        <w:top w:val="none" w:sz="0" w:space="0" w:color="auto"/>
        <w:left w:val="none" w:sz="0" w:space="0" w:color="auto"/>
        <w:bottom w:val="none" w:sz="0" w:space="0" w:color="auto"/>
        <w:right w:val="none" w:sz="0" w:space="0" w:color="auto"/>
      </w:divBdr>
    </w:div>
    <w:div w:id="436364800">
      <w:bodyDiv w:val="1"/>
      <w:marLeft w:val="0"/>
      <w:marRight w:val="0"/>
      <w:marTop w:val="0"/>
      <w:marBottom w:val="0"/>
      <w:divBdr>
        <w:top w:val="none" w:sz="0" w:space="0" w:color="auto"/>
        <w:left w:val="none" w:sz="0" w:space="0" w:color="auto"/>
        <w:bottom w:val="none" w:sz="0" w:space="0" w:color="auto"/>
        <w:right w:val="none" w:sz="0" w:space="0" w:color="auto"/>
      </w:divBdr>
    </w:div>
    <w:div w:id="436683027">
      <w:bodyDiv w:val="1"/>
      <w:marLeft w:val="0"/>
      <w:marRight w:val="0"/>
      <w:marTop w:val="0"/>
      <w:marBottom w:val="0"/>
      <w:divBdr>
        <w:top w:val="none" w:sz="0" w:space="0" w:color="auto"/>
        <w:left w:val="none" w:sz="0" w:space="0" w:color="auto"/>
        <w:bottom w:val="none" w:sz="0" w:space="0" w:color="auto"/>
        <w:right w:val="none" w:sz="0" w:space="0" w:color="auto"/>
      </w:divBdr>
    </w:div>
    <w:div w:id="436758360">
      <w:bodyDiv w:val="1"/>
      <w:marLeft w:val="0"/>
      <w:marRight w:val="0"/>
      <w:marTop w:val="0"/>
      <w:marBottom w:val="0"/>
      <w:divBdr>
        <w:top w:val="none" w:sz="0" w:space="0" w:color="auto"/>
        <w:left w:val="none" w:sz="0" w:space="0" w:color="auto"/>
        <w:bottom w:val="none" w:sz="0" w:space="0" w:color="auto"/>
        <w:right w:val="none" w:sz="0" w:space="0" w:color="auto"/>
      </w:divBdr>
    </w:div>
    <w:div w:id="436875608">
      <w:bodyDiv w:val="1"/>
      <w:marLeft w:val="0"/>
      <w:marRight w:val="0"/>
      <w:marTop w:val="0"/>
      <w:marBottom w:val="0"/>
      <w:divBdr>
        <w:top w:val="none" w:sz="0" w:space="0" w:color="auto"/>
        <w:left w:val="none" w:sz="0" w:space="0" w:color="auto"/>
        <w:bottom w:val="none" w:sz="0" w:space="0" w:color="auto"/>
        <w:right w:val="none" w:sz="0" w:space="0" w:color="auto"/>
      </w:divBdr>
    </w:div>
    <w:div w:id="437138419">
      <w:bodyDiv w:val="1"/>
      <w:marLeft w:val="0"/>
      <w:marRight w:val="0"/>
      <w:marTop w:val="0"/>
      <w:marBottom w:val="0"/>
      <w:divBdr>
        <w:top w:val="none" w:sz="0" w:space="0" w:color="auto"/>
        <w:left w:val="none" w:sz="0" w:space="0" w:color="auto"/>
        <w:bottom w:val="none" w:sz="0" w:space="0" w:color="auto"/>
        <w:right w:val="none" w:sz="0" w:space="0" w:color="auto"/>
      </w:divBdr>
    </w:div>
    <w:div w:id="437681872">
      <w:bodyDiv w:val="1"/>
      <w:marLeft w:val="0"/>
      <w:marRight w:val="0"/>
      <w:marTop w:val="0"/>
      <w:marBottom w:val="0"/>
      <w:divBdr>
        <w:top w:val="none" w:sz="0" w:space="0" w:color="auto"/>
        <w:left w:val="none" w:sz="0" w:space="0" w:color="auto"/>
        <w:bottom w:val="none" w:sz="0" w:space="0" w:color="auto"/>
        <w:right w:val="none" w:sz="0" w:space="0" w:color="auto"/>
      </w:divBdr>
    </w:div>
    <w:div w:id="437801190">
      <w:bodyDiv w:val="1"/>
      <w:marLeft w:val="0"/>
      <w:marRight w:val="0"/>
      <w:marTop w:val="0"/>
      <w:marBottom w:val="0"/>
      <w:divBdr>
        <w:top w:val="none" w:sz="0" w:space="0" w:color="auto"/>
        <w:left w:val="none" w:sz="0" w:space="0" w:color="auto"/>
        <w:bottom w:val="none" w:sz="0" w:space="0" w:color="auto"/>
        <w:right w:val="none" w:sz="0" w:space="0" w:color="auto"/>
      </w:divBdr>
    </w:div>
    <w:div w:id="438112662">
      <w:bodyDiv w:val="1"/>
      <w:marLeft w:val="0"/>
      <w:marRight w:val="0"/>
      <w:marTop w:val="0"/>
      <w:marBottom w:val="0"/>
      <w:divBdr>
        <w:top w:val="none" w:sz="0" w:space="0" w:color="auto"/>
        <w:left w:val="none" w:sz="0" w:space="0" w:color="auto"/>
        <w:bottom w:val="none" w:sz="0" w:space="0" w:color="auto"/>
        <w:right w:val="none" w:sz="0" w:space="0" w:color="auto"/>
      </w:divBdr>
    </w:div>
    <w:div w:id="438138904">
      <w:bodyDiv w:val="1"/>
      <w:marLeft w:val="0"/>
      <w:marRight w:val="0"/>
      <w:marTop w:val="0"/>
      <w:marBottom w:val="0"/>
      <w:divBdr>
        <w:top w:val="none" w:sz="0" w:space="0" w:color="auto"/>
        <w:left w:val="none" w:sz="0" w:space="0" w:color="auto"/>
        <w:bottom w:val="none" w:sz="0" w:space="0" w:color="auto"/>
        <w:right w:val="none" w:sz="0" w:space="0" w:color="auto"/>
      </w:divBdr>
    </w:div>
    <w:div w:id="438835709">
      <w:bodyDiv w:val="1"/>
      <w:marLeft w:val="0"/>
      <w:marRight w:val="0"/>
      <w:marTop w:val="0"/>
      <w:marBottom w:val="0"/>
      <w:divBdr>
        <w:top w:val="none" w:sz="0" w:space="0" w:color="auto"/>
        <w:left w:val="none" w:sz="0" w:space="0" w:color="auto"/>
        <w:bottom w:val="none" w:sz="0" w:space="0" w:color="auto"/>
        <w:right w:val="none" w:sz="0" w:space="0" w:color="auto"/>
      </w:divBdr>
    </w:div>
    <w:div w:id="439033034">
      <w:bodyDiv w:val="1"/>
      <w:marLeft w:val="0"/>
      <w:marRight w:val="0"/>
      <w:marTop w:val="0"/>
      <w:marBottom w:val="0"/>
      <w:divBdr>
        <w:top w:val="none" w:sz="0" w:space="0" w:color="auto"/>
        <w:left w:val="none" w:sz="0" w:space="0" w:color="auto"/>
        <w:bottom w:val="none" w:sz="0" w:space="0" w:color="auto"/>
        <w:right w:val="none" w:sz="0" w:space="0" w:color="auto"/>
      </w:divBdr>
    </w:div>
    <w:div w:id="440297349">
      <w:bodyDiv w:val="1"/>
      <w:marLeft w:val="0"/>
      <w:marRight w:val="0"/>
      <w:marTop w:val="0"/>
      <w:marBottom w:val="0"/>
      <w:divBdr>
        <w:top w:val="none" w:sz="0" w:space="0" w:color="auto"/>
        <w:left w:val="none" w:sz="0" w:space="0" w:color="auto"/>
        <w:bottom w:val="none" w:sz="0" w:space="0" w:color="auto"/>
        <w:right w:val="none" w:sz="0" w:space="0" w:color="auto"/>
      </w:divBdr>
    </w:div>
    <w:div w:id="440490186">
      <w:bodyDiv w:val="1"/>
      <w:marLeft w:val="0"/>
      <w:marRight w:val="0"/>
      <w:marTop w:val="0"/>
      <w:marBottom w:val="0"/>
      <w:divBdr>
        <w:top w:val="none" w:sz="0" w:space="0" w:color="auto"/>
        <w:left w:val="none" w:sz="0" w:space="0" w:color="auto"/>
        <w:bottom w:val="none" w:sz="0" w:space="0" w:color="auto"/>
        <w:right w:val="none" w:sz="0" w:space="0" w:color="auto"/>
      </w:divBdr>
    </w:div>
    <w:div w:id="440537891">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1729207">
      <w:bodyDiv w:val="1"/>
      <w:marLeft w:val="0"/>
      <w:marRight w:val="0"/>
      <w:marTop w:val="0"/>
      <w:marBottom w:val="0"/>
      <w:divBdr>
        <w:top w:val="none" w:sz="0" w:space="0" w:color="auto"/>
        <w:left w:val="none" w:sz="0" w:space="0" w:color="auto"/>
        <w:bottom w:val="none" w:sz="0" w:space="0" w:color="auto"/>
        <w:right w:val="none" w:sz="0" w:space="0" w:color="auto"/>
      </w:divBdr>
    </w:div>
    <w:div w:id="441921648">
      <w:bodyDiv w:val="1"/>
      <w:marLeft w:val="0"/>
      <w:marRight w:val="0"/>
      <w:marTop w:val="0"/>
      <w:marBottom w:val="0"/>
      <w:divBdr>
        <w:top w:val="none" w:sz="0" w:space="0" w:color="auto"/>
        <w:left w:val="none" w:sz="0" w:space="0" w:color="auto"/>
        <w:bottom w:val="none" w:sz="0" w:space="0" w:color="auto"/>
        <w:right w:val="none" w:sz="0" w:space="0" w:color="auto"/>
      </w:divBdr>
    </w:div>
    <w:div w:id="442387146">
      <w:bodyDiv w:val="1"/>
      <w:marLeft w:val="0"/>
      <w:marRight w:val="0"/>
      <w:marTop w:val="0"/>
      <w:marBottom w:val="0"/>
      <w:divBdr>
        <w:top w:val="none" w:sz="0" w:space="0" w:color="auto"/>
        <w:left w:val="none" w:sz="0" w:space="0" w:color="auto"/>
        <w:bottom w:val="none" w:sz="0" w:space="0" w:color="auto"/>
        <w:right w:val="none" w:sz="0" w:space="0" w:color="auto"/>
      </w:divBdr>
    </w:div>
    <w:div w:id="442459445">
      <w:bodyDiv w:val="1"/>
      <w:marLeft w:val="0"/>
      <w:marRight w:val="0"/>
      <w:marTop w:val="0"/>
      <w:marBottom w:val="0"/>
      <w:divBdr>
        <w:top w:val="none" w:sz="0" w:space="0" w:color="auto"/>
        <w:left w:val="none" w:sz="0" w:space="0" w:color="auto"/>
        <w:bottom w:val="none" w:sz="0" w:space="0" w:color="auto"/>
        <w:right w:val="none" w:sz="0" w:space="0" w:color="auto"/>
      </w:divBdr>
    </w:div>
    <w:div w:id="443040461">
      <w:bodyDiv w:val="1"/>
      <w:marLeft w:val="0"/>
      <w:marRight w:val="0"/>
      <w:marTop w:val="0"/>
      <w:marBottom w:val="0"/>
      <w:divBdr>
        <w:top w:val="none" w:sz="0" w:space="0" w:color="auto"/>
        <w:left w:val="none" w:sz="0" w:space="0" w:color="auto"/>
        <w:bottom w:val="none" w:sz="0" w:space="0" w:color="auto"/>
        <w:right w:val="none" w:sz="0" w:space="0" w:color="auto"/>
      </w:divBdr>
    </w:div>
    <w:div w:id="445466870">
      <w:bodyDiv w:val="1"/>
      <w:marLeft w:val="0"/>
      <w:marRight w:val="0"/>
      <w:marTop w:val="0"/>
      <w:marBottom w:val="0"/>
      <w:divBdr>
        <w:top w:val="none" w:sz="0" w:space="0" w:color="auto"/>
        <w:left w:val="none" w:sz="0" w:space="0" w:color="auto"/>
        <w:bottom w:val="none" w:sz="0" w:space="0" w:color="auto"/>
        <w:right w:val="none" w:sz="0" w:space="0" w:color="auto"/>
      </w:divBdr>
    </w:div>
    <w:div w:id="446387027">
      <w:bodyDiv w:val="1"/>
      <w:marLeft w:val="0"/>
      <w:marRight w:val="0"/>
      <w:marTop w:val="0"/>
      <w:marBottom w:val="0"/>
      <w:divBdr>
        <w:top w:val="none" w:sz="0" w:space="0" w:color="auto"/>
        <w:left w:val="none" w:sz="0" w:space="0" w:color="auto"/>
        <w:bottom w:val="none" w:sz="0" w:space="0" w:color="auto"/>
        <w:right w:val="none" w:sz="0" w:space="0" w:color="auto"/>
      </w:divBdr>
    </w:div>
    <w:div w:id="446702982">
      <w:bodyDiv w:val="1"/>
      <w:marLeft w:val="0"/>
      <w:marRight w:val="0"/>
      <w:marTop w:val="0"/>
      <w:marBottom w:val="0"/>
      <w:divBdr>
        <w:top w:val="none" w:sz="0" w:space="0" w:color="auto"/>
        <w:left w:val="none" w:sz="0" w:space="0" w:color="auto"/>
        <w:bottom w:val="none" w:sz="0" w:space="0" w:color="auto"/>
        <w:right w:val="none" w:sz="0" w:space="0" w:color="auto"/>
      </w:divBdr>
    </w:div>
    <w:div w:id="447814913">
      <w:bodyDiv w:val="1"/>
      <w:marLeft w:val="0"/>
      <w:marRight w:val="0"/>
      <w:marTop w:val="0"/>
      <w:marBottom w:val="0"/>
      <w:divBdr>
        <w:top w:val="none" w:sz="0" w:space="0" w:color="auto"/>
        <w:left w:val="none" w:sz="0" w:space="0" w:color="auto"/>
        <w:bottom w:val="none" w:sz="0" w:space="0" w:color="auto"/>
        <w:right w:val="none" w:sz="0" w:space="0" w:color="auto"/>
      </w:divBdr>
    </w:div>
    <w:div w:id="448160367">
      <w:bodyDiv w:val="1"/>
      <w:marLeft w:val="0"/>
      <w:marRight w:val="0"/>
      <w:marTop w:val="0"/>
      <w:marBottom w:val="0"/>
      <w:divBdr>
        <w:top w:val="none" w:sz="0" w:space="0" w:color="auto"/>
        <w:left w:val="none" w:sz="0" w:space="0" w:color="auto"/>
        <w:bottom w:val="none" w:sz="0" w:space="0" w:color="auto"/>
        <w:right w:val="none" w:sz="0" w:space="0" w:color="auto"/>
      </w:divBdr>
    </w:div>
    <w:div w:id="448162032">
      <w:bodyDiv w:val="1"/>
      <w:marLeft w:val="0"/>
      <w:marRight w:val="0"/>
      <w:marTop w:val="0"/>
      <w:marBottom w:val="0"/>
      <w:divBdr>
        <w:top w:val="none" w:sz="0" w:space="0" w:color="auto"/>
        <w:left w:val="none" w:sz="0" w:space="0" w:color="auto"/>
        <w:bottom w:val="none" w:sz="0" w:space="0" w:color="auto"/>
        <w:right w:val="none" w:sz="0" w:space="0" w:color="auto"/>
      </w:divBdr>
    </w:div>
    <w:div w:id="448740091">
      <w:bodyDiv w:val="1"/>
      <w:marLeft w:val="0"/>
      <w:marRight w:val="0"/>
      <w:marTop w:val="0"/>
      <w:marBottom w:val="0"/>
      <w:divBdr>
        <w:top w:val="none" w:sz="0" w:space="0" w:color="auto"/>
        <w:left w:val="none" w:sz="0" w:space="0" w:color="auto"/>
        <w:bottom w:val="none" w:sz="0" w:space="0" w:color="auto"/>
        <w:right w:val="none" w:sz="0" w:space="0" w:color="auto"/>
      </w:divBdr>
    </w:div>
    <w:div w:id="448938742">
      <w:bodyDiv w:val="1"/>
      <w:marLeft w:val="0"/>
      <w:marRight w:val="0"/>
      <w:marTop w:val="0"/>
      <w:marBottom w:val="0"/>
      <w:divBdr>
        <w:top w:val="none" w:sz="0" w:space="0" w:color="auto"/>
        <w:left w:val="none" w:sz="0" w:space="0" w:color="auto"/>
        <w:bottom w:val="none" w:sz="0" w:space="0" w:color="auto"/>
        <w:right w:val="none" w:sz="0" w:space="0" w:color="auto"/>
      </w:divBdr>
    </w:div>
    <w:div w:id="449326886">
      <w:bodyDiv w:val="1"/>
      <w:marLeft w:val="0"/>
      <w:marRight w:val="0"/>
      <w:marTop w:val="0"/>
      <w:marBottom w:val="0"/>
      <w:divBdr>
        <w:top w:val="none" w:sz="0" w:space="0" w:color="auto"/>
        <w:left w:val="none" w:sz="0" w:space="0" w:color="auto"/>
        <w:bottom w:val="none" w:sz="0" w:space="0" w:color="auto"/>
        <w:right w:val="none" w:sz="0" w:space="0" w:color="auto"/>
      </w:divBdr>
    </w:div>
    <w:div w:id="449327118">
      <w:bodyDiv w:val="1"/>
      <w:marLeft w:val="0"/>
      <w:marRight w:val="0"/>
      <w:marTop w:val="0"/>
      <w:marBottom w:val="0"/>
      <w:divBdr>
        <w:top w:val="none" w:sz="0" w:space="0" w:color="auto"/>
        <w:left w:val="none" w:sz="0" w:space="0" w:color="auto"/>
        <w:bottom w:val="none" w:sz="0" w:space="0" w:color="auto"/>
        <w:right w:val="none" w:sz="0" w:space="0" w:color="auto"/>
      </w:divBdr>
    </w:div>
    <w:div w:id="449396021">
      <w:bodyDiv w:val="1"/>
      <w:marLeft w:val="0"/>
      <w:marRight w:val="0"/>
      <w:marTop w:val="0"/>
      <w:marBottom w:val="0"/>
      <w:divBdr>
        <w:top w:val="none" w:sz="0" w:space="0" w:color="auto"/>
        <w:left w:val="none" w:sz="0" w:space="0" w:color="auto"/>
        <w:bottom w:val="none" w:sz="0" w:space="0" w:color="auto"/>
        <w:right w:val="none" w:sz="0" w:space="0" w:color="auto"/>
      </w:divBdr>
    </w:div>
    <w:div w:id="450124555">
      <w:bodyDiv w:val="1"/>
      <w:marLeft w:val="0"/>
      <w:marRight w:val="0"/>
      <w:marTop w:val="0"/>
      <w:marBottom w:val="0"/>
      <w:divBdr>
        <w:top w:val="none" w:sz="0" w:space="0" w:color="auto"/>
        <w:left w:val="none" w:sz="0" w:space="0" w:color="auto"/>
        <w:bottom w:val="none" w:sz="0" w:space="0" w:color="auto"/>
        <w:right w:val="none" w:sz="0" w:space="0" w:color="auto"/>
      </w:divBdr>
    </w:div>
    <w:div w:id="450906210">
      <w:bodyDiv w:val="1"/>
      <w:marLeft w:val="0"/>
      <w:marRight w:val="0"/>
      <w:marTop w:val="0"/>
      <w:marBottom w:val="0"/>
      <w:divBdr>
        <w:top w:val="none" w:sz="0" w:space="0" w:color="auto"/>
        <w:left w:val="none" w:sz="0" w:space="0" w:color="auto"/>
        <w:bottom w:val="none" w:sz="0" w:space="0" w:color="auto"/>
        <w:right w:val="none" w:sz="0" w:space="0" w:color="auto"/>
      </w:divBdr>
    </w:div>
    <w:div w:id="451291828">
      <w:bodyDiv w:val="1"/>
      <w:marLeft w:val="0"/>
      <w:marRight w:val="0"/>
      <w:marTop w:val="0"/>
      <w:marBottom w:val="0"/>
      <w:divBdr>
        <w:top w:val="none" w:sz="0" w:space="0" w:color="auto"/>
        <w:left w:val="none" w:sz="0" w:space="0" w:color="auto"/>
        <w:bottom w:val="none" w:sz="0" w:space="0" w:color="auto"/>
        <w:right w:val="none" w:sz="0" w:space="0" w:color="auto"/>
      </w:divBdr>
    </w:div>
    <w:div w:id="451437176">
      <w:bodyDiv w:val="1"/>
      <w:marLeft w:val="0"/>
      <w:marRight w:val="0"/>
      <w:marTop w:val="0"/>
      <w:marBottom w:val="0"/>
      <w:divBdr>
        <w:top w:val="none" w:sz="0" w:space="0" w:color="auto"/>
        <w:left w:val="none" w:sz="0" w:space="0" w:color="auto"/>
        <w:bottom w:val="none" w:sz="0" w:space="0" w:color="auto"/>
        <w:right w:val="none" w:sz="0" w:space="0" w:color="auto"/>
      </w:divBdr>
    </w:div>
    <w:div w:id="451944250">
      <w:bodyDiv w:val="1"/>
      <w:marLeft w:val="0"/>
      <w:marRight w:val="0"/>
      <w:marTop w:val="0"/>
      <w:marBottom w:val="0"/>
      <w:divBdr>
        <w:top w:val="none" w:sz="0" w:space="0" w:color="auto"/>
        <w:left w:val="none" w:sz="0" w:space="0" w:color="auto"/>
        <w:bottom w:val="none" w:sz="0" w:space="0" w:color="auto"/>
        <w:right w:val="none" w:sz="0" w:space="0" w:color="auto"/>
      </w:divBdr>
    </w:div>
    <w:div w:id="452526176">
      <w:bodyDiv w:val="1"/>
      <w:marLeft w:val="0"/>
      <w:marRight w:val="0"/>
      <w:marTop w:val="0"/>
      <w:marBottom w:val="0"/>
      <w:divBdr>
        <w:top w:val="none" w:sz="0" w:space="0" w:color="auto"/>
        <w:left w:val="none" w:sz="0" w:space="0" w:color="auto"/>
        <w:bottom w:val="none" w:sz="0" w:space="0" w:color="auto"/>
        <w:right w:val="none" w:sz="0" w:space="0" w:color="auto"/>
      </w:divBdr>
    </w:div>
    <w:div w:id="455368601">
      <w:bodyDiv w:val="1"/>
      <w:marLeft w:val="0"/>
      <w:marRight w:val="0"/>
      <w:marTop w:val="0"/>
      <w:marBottom w:val="0"/>
      <w:divBdr>
        <w:top w:val="none" w:sz="0" w:space="0" w:color="auto"/>
        <w:left w:val="none" w:sz="0" w:space="0" w:color="auto"/>
        <w:bottom w:val="none" w:sz="0" w:space="0" w:color="auto"/>
        <w:right w:val="none" w:sz="0" w:space="0" w:color="auto"/>
      </w:divBdr>
    </w:div>
    <w:div w:id="455374497">
      <w:bodyDiv w:val="1"/>
      <w:marLeft w:val="0"/>
      <w:marRight w:val="0"/>
      <w:marTop w:val="0"/>
      <w:marBottom w:val="0"/>
      <w:divBdr>
        <w:top w:val="none" w:sz="0" w:space="0" w:color="auto"/>
        <w:left w:val="none" w:sz="0" w:space="0" w:color="auto"/>
        <w:bottom w:val="none" w:sz="0" w:space="0" w:color="auto"/>
        <w:right w:val="none" w:sz="0" w:space="0" w:color="auto"/>
      </w:divBdr>
    </w:div>
    <w:div w:id="455637552">
      <w:bodyDiv w:val="1"/>
      <w:marLeft w:val="0"/>
      <w:marRight w:val="0"/>
      <w:marTop w:val="0"/>
      <w:marBottom w:val="0"/>
      <w:divBdr>
        <w:top w:val="none" w:sz="0" w:space="0" w:color="auto"/>
        <w:left w:val="none" w:sz="0" w:space="0" w:color="auto"/>
        <w:bottom w:val="none" w:sz="0" w:space="0" w:color="auto"/>
        <w:right w:val="none" w:sz="0" w:space="0" w:color="auto"/>
      </w:divBdr>
    </w:div>
    <w:div w:id="455687185">
      <w:bodyDiv w:val="1"/>
      <w:marLeft w:val="0"/>
      <w:marRight w:val="0"/>
      <w:marTop w:val="0"/>
      <w:marBottom w:val="0"/>
      <w:divBdr>
        <w:top w:val="none" w:sz="0" w:space="0" w:color="auto"/>
        <w:left w:val="none" w:sz="0" w:space="0" w:color="auto"/>
        <w:bottom w:val="none" w:sz="0" w:space="0" w:color="auto"/>
        <w:right w:val="none" w:sz="0" w:space="0" w:color="auto"/>
      </w:divBdr>
    </w:div>
    <w:div w:id="456486991">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6993599">
      <w:bodyDiv w:val="1"/>
      <w:marLeft w:val="0"/>
      <w:marRight w:val="0"/>
      <w:marTop w:val="0"/>
      <w:marBottom w:val="0"/>
      <w:divBdr>
        <w:top w:val="none" w:sz="0" w:space="0" w:color="auto"/>
        <w:left w:val="none" w:sz="0" w:space="0" w:color="auto"/>
        <w:bottom w:val="none" w:sz="0" w:space="0" w:color="auto"/>
        <w:right w:val="none" w:sz="0" w:space="0" w:color="auto"/>
      </w:divBdr>
    </w:div>
    <w:div w:id="457262830">
      <w:bodyDiv w:val="1"/>
      <w:marLeft w:val="0"/>
      <w:marRight w:val="0"/>
      <w:marTop w:val="0"/>
      <w:marBottom w:val="0"/>
      <w:divBdr>
        <w:top w:val="none" w:sz="0" w:space="0" w:color="auto"/>
        <w:left w:val="none" w:sz="0" w:space="0" w:color="auto"/>
        <w:bottom w:val="none" w:sz="0" w:space="0" w:color="auto"/>
        <w:right w:val="none" w:sz="0" w:space="0" w:color="auto"/>
      </w:divBdr>
    </w:div>
    <w:div w:id="457915361">
      <w:bodyDiv w:val="1"/>
      <w:marLeft w:val="0"/>
      <w:marRight w:val="0"/>
      <w:marTop w:val="0"/>
      <w:marBottom w:val="0"/>
      <w:divBdr>
        <w:top w:val="none" w:sz="0" w:space="0" w:color="auto"/>
        <w:left w:val="none" w:sz="0" w:space="0" w:color="auto"/>
        <w:bottom w:val="none" w:sz="0" w:space="0" w:color="auto"/>
        <w:right w:val="none" w:sz="0" w:space="0" w:color="auto"/>
      </w:divBdr>
    </w:div>
    <w:div w:id="458454206">
      <w:bodyDiv w:val="1"/>
      <w:marLeft w:val="0"/>
      <w:marRight w:val="0"/>
      <w:marTop w:val="0"/>
      <w:marBottom w:val="0"/>
      <w:divBdr>
        <w:top w:val="none" w:sz="0" w:space="0" w:color="auto"/>
        <w:left w:val="none" w:sz="0" w:space="0" w:color="auto"/>
        <w:bottom w:val="none" w:sz="0" w:space="0" w:color="auto"/>
        <w:right w:val="none" w:sz="0" w:space="0" w:color="auto"/>
      </w:divBdr>
    </w:div>
    <w:div w:id="459029424">
      <w:bodyDiv w:val="1"/>
      <w:marLeft w:val="0"/>
      <w:marRight w:val="0"/>
      <w:marTop w:val="0"/>
      <w:marBottom w:val="0"/>
      <w:divBdr>
        <w:top w:val="none" w:sz="0" w:space="0" w:color="auto"/>
        <w:left w:val="none" w:sz="0" w:space="0" w:color="auto"/>
        <w:bottom w:val="none" w:sz="0" w:space="0" w:color="auto"/>
        <w:right w:val="none" w:sz="0" w:space="0" w:color="auto"/>
      </w:divBdr>
    </w:div>
    <w:div w:id="459223682">
      <w:bodyDiv w:val="1"/>
      <w:marLeft w:val="0"/>
      <w:marRight w:val="0"/>
      <w:marTop w:val="0"/>
      <w:marBottom w:val="0"/>
      <w:divBdr>
        <w:top w:val="none" w:sz="0" w:space="0" w:color="auto"/>
        <w:left w:val="none" w:sz="0" w:space="0" w:color="auto"/>
        <w:bottom w:val="none" w:sz="0" w:space="0" w:color="auto"/>
        <w:right w:val="none" w:sz="0" w:space="0" w:color="auto"/>
      </w:divBdr>
    </w:div>
    <w:div w:id="459879624">
      <w:bodyDiv w:val="1"/>
      <w:marLeft w:val="0"/>
      <w:marRight w:val="0"/>
      <w:marTop w:val="0"/>
      <w:marBottom w:val="0"/>
      <w:divBdr>
        <w:top w:val="none" w:sz="0" w:space="0" w:color="auto"/>
        <w:left w:val="none" w:sz="0" w:space="0" w:color="auto"/>
        <w:bottom w:val="none" w:sz="0" w:space="0" w:color="auto"/>
        <w:right w:val="none" w:sz="0" w:space="0" w:color="auto"/>
      </w:divBdr>
    </w:div>
    <w:div w:id="460878573">
      <w:bodyDiv w:val="1"/>
      <w:marLeft w:val="0"/>
      <w:marRight w:val="0"/>
      <w:marTop w:val="0"/>
      <w:marBottom w:val="0"/>
      <w:divBdr>
        <w:top w:val="none" w:sz="0" w:space="0" w:color="auto"/>
        <w:left w:val="none" w:sz="0" w:space="0" w:color="auto"/>
        <w:bottom w:val="none" w:sz="0" w:space="0" w:color="auto"/>
        <w:right w:val="none" w:sz="0" w:space="0" w:color="auto"/>
      </w:divBdr>
    </w:div>
    <w:div w:id="461844140">
      <w:bodyDiv w:val="1"/>
      <w:marLeft w:val="0"/>
      <w:marRight w:val="0"/>
      <w:marTop w:val="0"/>
      <w:marBottom w:val="0"/>
      <w:divBdr>
        <w:top w:val="none" w:sz="0" w:space="0" w:color="auto"/>
        <w:left w:val="none" w:sz="0" w:space="0" w:color="auto"/>
        <w:bottom w:val="none" w:sz="0" w:space="0" w:color="auto"/>
        <w:right w:val="none" w:sz="0" w:space="0" w:color="auto"/>
      </w:divBdr>
    </w:div>
    <w:div w:id="462845888">
      <w:bodyDiv w:val="1"/>
      <w:marLeft w:val="0"/>
      <w:marRight w:val="0"/>
      <w:marTop w:val="0"/>
      <w:marBottom w:val="0"/>
      <w:divBdr>
        <w:top w:val="none" w:sz="0" w:space="0" w:color="auto"/>
        <w:left w:val="none" w:sz="0" w:space="0" w:color="auto"/>
        <w:bottom w:val="none" w:sz="0" w:space="0" w:color="auto"/>
        <w:right w:val="none" w:sz="0" w:space="0" w:color="auto"/>
      </w:divBdr>
    </w:div>
    <w:div w:id="463161500">
      <w:bodyDiv w:val="1"/>
      <w:marLeft w:val="0"/>
      <w:marRight w:val="0"/>
      <w:marTop w:val="0"/>
      <w:marBottom w:val="0"/>
      <w:divBdr>
        <w:top w:val="none" w:sz="0" w:space="0" w:color="auto"/>
        <w:left w:val="none" w:sz="0" w:space="0" w:color="auto"/>
        <w:bottom w:val="none" w:sz="0" w:space="0" w:color="auto"/>
        <w:right w:val="none" w:sz="0" w:space="0" w:color="auto"/>
      </w:divBdr>
    </w:div>
    <w:div w:id="463231849">
      <w:bodyDiv w:val="1"/>
      <w:marLeft w:val="0"/>
      <w:marRight w:val="0"/>
      <w:marTop w:val="0"/>
      <w:marBottom w:val="0"/>
      <w:divBdr>
        <w:top w:val="none" w:sz="0" w:space="0" w:color="auto"/>
        <w:left w:val="none" w:sz="0" w:space="0" w:color="auto"/>
        <w:bottom w:val="none" w:sz="0" w:space="0" w:color="auto"/>
        <w:right w:val="none" w:sz="0" w:space="0" w:color="auto"/>
      </w:divBdr>
    </w:div>
    <w:div w:id="463624931">
      <w:bodyDiv w:val="1"/>
      <w:marLeft w:val="0"/>
      <w:marRight w:val="0"/>
      <w:marTop w:val="0"/>
      <w:marBottom w:val="0"/>
      <w:divBdr>
        <w:top w:val="none" w:sz="0" w:space="0" w:color="auto"/>
        <w:left w:val="none" w:sz="0" w:space="0" w:color="auto"/>
        <w:bottom w:val="none" w:sz="0" w:space="0" w:color="auto"/>
        <w:right w:val="none" w:sz="0" w:space="0" w:color="auto"/>
      </w:divBdr>
    </w:div>
    <w:div w:id="463625663">
      <w:bodyDiv w:val="1"/>
      <w:marLeft w:val="0"/>
      <w:marRight w:val="0"/>
      <w:marTop w:val="0"/>
      <w:marBottom w:val="0"/>
      <w:divBdr>
        <w:top w:val="none" w:sz="0" w:space="0" w:color="auto"/>
        <w:left w:val="none" w:sz="0" w:space="0" w:color="auto"/>
        <w:bottom w:val="none" w:sz="0" w:space="0" w:color="auto"/>
        <w:right w:val="none" w:sz="0" w:space="0" w:color="auto"/>
      </w:divBdr>
    </w:div>
    <w:div w:id="463695613">
      <w:bodyDiv w:val="1"/>
      <w:marLeft w:val="0"/>
      <w:marRight w:val="0"/>
      <w:marTop w:val="0"/>
      <w:marBottom w:val="0"/>
      <w:divBdr>
        <w:top w:val="none" w:sz="0" w:space="0" w:color="auto"/>
        <w:left w:val="none" w:sz="0" w:space="0" w:color="auto"/>
        <w:bottom w:val="none" w:sz="0" w:space="0" w:color="auto"/>
        <w:right w:val="none" w:sz="0" w:space="0" w:color="auto"/>
      </w:divBdr>
    </w:div>
    <w:div w:id="464274731">
      <w:bodyDiv w:val="1"/>
      <w:marLeft w:val="0"/>
      <w:marRight w:val="0"/>
      <w:marTop w:val="0"/>
      <w:marBottom w:val="0"/>
      <w:divBdr>
        <w:top w:val="none" w:sz="0" w:space="0" w:color="auto"/>
        <w:left w:val="none" w:sz="0" w:space="0" w:color="auto"/>
        <w:bottom w:val="none" w:sz="0" w:space="0" w:color="auto"/>
        <w:right w:val="none" w:sz="0" w:space="0" w:color="auto"/>
      </w:divBdr>
    </w:div>
    <w:div w:id="464472021">
      <w:bodyDiv w:val="1"/>
      <w:marLeft w:val="0"/>
      <w:marRight w:val="0"/>
      <w:marTop w:val="0"/>
      <w:marBottom w:val="0"/>
      <w:divBdr>
        <w:top w:val="none" w:sz="0" w:space="0" w:color="auto"/>
        <w:left w:val="none" w:sz="0" w:space="0" w:color="auto"/>
        <w:bottom w:val="none" w:sz="0" w:space="0" w:color="auto"/>
        <w:right w:val="none" w:sz="0" w:space="0" w:color="auto"/>
      </w:divBdr>
    </w:div>
    <w:div w:id="464546286">
      <w:bodyDiv w:val="1"/>
      <w:marLeft w:val="0"/>
      <w:marRight w:val="0"/>
      <w:marTop w:val="0"/>
      <w:marBottom w:val="0"/>
      <w:divBdr>
        <w:top w:val="none" w:sz="0" w:space="0" w:color="auto"/>
        <w:left w:val="none" w:sz="0" w:space="0" w:color="auto"/>
        <w:bottom w:val="none" w:sz="0" w:space="0" w:color="auto"/>
        <w:right w:val="none" w:sz="0" w:space="0" w:color="auto"/>
      </w:divBdr>
    </w:div>
    <w:div w:id="464928006">
      <w:bodyDiv w:val="1"/>
      <w:marLeft w:val="0"/>
      <w:marRight w:val="0"/>
      <w:marTop w:val="0"/>
      <w:marBottom w:val="0"/>
      <w:divBdr>
        <w:top w:val="none" w:sz="0" w:space="0" w:color="auto"/>
        <w:left w:val="none" w:sz="0" w:space="0" w:color="auto"/>
        <w:bottom w:val="none" w:sz="0" w:space="0" w:color="auto"/>
        <w:right w:val="none" w:sz="0" w:space="0" w:color="auto"/>
      </w:divBdr>
    </w:div>
    <w:div w:id="465395848">
      <w:bodyDiv w:val="1"/>
      <w:marLeft w:val="0"/>
      <w:marRight w:val="0"/>
      <w:marTop w:val="0"/>
      <w:marBottom w:val="0"/>
      <w:divBdr>
        <w:top w:val="none" w:sz="0" w:space="0" w:color="auto"/>
        <w:left w:val="none" w:sz="0" w:space="0" w:color="auto"/>
        <w:bottom w:val="none" w:sz="0" w:space="0" w:color="auto"/>
        <w:right w:val="none" w:sz="0" w:space="0" w:color="auto"/>
      </w:divBdr>
    </w:div>
    <w:div w:id="465781903">
      <w:bodyDiv w:val="1"/>
      <w:marLeft w:val="0"/>
      <w:marRight w:val="0"/>
      <w:marTop w:val="0"/>
      <w:marBottom w:val="0"/>
      <w:divBdr>
        <w:top w:val="none" w:sz="0" w:space="0" w:color="auto"/>
        <w:left w:val="none" w:sz="0" w:space="0" w:color="auto"/>
        <w:bottom w:val="none" w:sz="0" w:space="0" w:color="auto"/>
        <w:right w:val="none" w:sz="0" w:space="0" w:color="auto"/>
      </w:divBdr>
    </w:div>
    <w:div w:id="465902539">
      <w:bodyDiv w:val="1"/>
      <w:marLeft w:val="0"/>
      <w:marRight w:val="0"/>
      <w:marTop w:val="0"/>
      <w:marBottom w:val="0"/>
      <w:divBdr>
        <w:top w:val="none" w:sz="0" w:space="0" w:color="auto"/>
        <w:left w:val="none" w:sz="0" w:space="0" w:color="auto"/>
        <w:bottom w:val="none" w:sz="0" w:space="0" w:color="auto"/>
        <w:right w:val="none" w:sz="0" w:space="0" w:color="auto"/>
      </w:divBdr>
    </w:div>
    <w:div w:id="466165351">
      <w:bodyDiv w:val="1"/>
      <w:marLeft w:val="0"/>
      <w:marRight w:val="0"/>
      <w:marTop w:val="0"/>
      <w:marBottom w:val="0"/>
      <w:divBdr>
        <w:top w:val="none" w:sz="0" w:space="0" w:color="auto"/>
        <w:left w:val="none" w:sz="0" w:space="0" w:color="auto"/>
        <w:bottom w:val="none" w:sz="0" w:space="0" w:color="auto"/>
        <w:right w:val="none" w:sz="0" w:space="0" w:color="auto"/>
      </w:divBdr>
    </w:div>
    <w:div w:id="466557376">
      <w:bodyDiv w:val="1"/>
      <w:marLeft w:val="0"/>
      <w:marRight w:val="0"/>
      <w:marTop w:val="0"/>
      <w:marBottom w:val="0"/>
      <w:divBdr>
        <w:top w:val="none" w:sz="0" w:space="0" w:color="auto"/>
        <w:left w:val="none" w:sz="0" w:space="0" w:color="auto"/>
        <w:bottom w:val="none" w:sz="0" w:space="0" w:color="auto"/>
        <w:right w:val="none" w:sz="0" w:space="0" w:color="auto"/>
      </w:divBdr>
    </w:div>
    <w:div w:id="467742207">
      <w:bodyDiv w:val="1"/>
      <w:marLeft w:val="0"/>
      <w:marRight w:val="0"/>
      <w:marTop w:val="0"/>
      <w:marBottom w:val="0"/>
      <w:divBdr>
        <w:top w:val="none" w:sz="0" w:space="0" w:color="auto"/>
        <w:left w:val="none" w:sz="0" w:space="0" w:color="auto"/>
        <w:bottom w:val="none" w:sz="0" w:space="0" w:color="auto"/>
        <w:right w:val="none" w:sz="0" w:space="0" w:color="auto"/>
      </w:divBdr>
    </w:div>
    <w:div w:id="468859430">
      <w:bodyDiv w:val="1"/>
      <w:marLeft w:val="0"/>
      <w:marRight w:val="0"/>
      <w:marTop w:val="0"/>
      <w:marBottom w:val="0"/>
      <w:divBdr>
        <w:top w:val="none" w:sz="0" w:space="0" w:color="auto"/>
        <w:left w:val="none" w:sz="0" w:space="0" w:color="auto"/>
        <w:bottom w:val="none" w:sz="0" w:space="0" w:color="auto"/>
        <w:right w:val="none" w:sz="0" w:space="0" w:color="auto"/>
      </w:divBdr>
    </w:div>
    <w:div w:id="469054890">
      <w:bodyDiv w:val="1"/>
      <w:marLeft w:val="0"/>
      <w:marRight w:val="0"/>
      <w:marTop w:val="0"/>
      <w:marBottom w:val="0"/>
      <w:divBdr>
        <w:top w:val="none" w:sz="0" w:space="0" w:color="auto"/>
        <w:left w:val="none" w:sz="0" w:space="0" w:color="auto"/>
        <w:bottom w:val="none" w:sz="0" w:space="0" w:color="auto"/>
        <w:right w:val="none" w:sz="0" w:space="0" w:color="auto"/>
      </w:divBdr>
    </w:div>
    <w:div w:id="469788260">
      <w:bodyDiv w:val="1"/>
      <w:marLeft w:val="0"/>
      <w:marRight w:val="0"/>
      <w:marTop w:val="0"/>
      <w:marBottom w:val="0"/>
      <w:divBdr>
        <w:top w:val="none" w:sz="0" w:space="0" w:color="auto"/>
        <w:left w:val="none" w:sz="0" w:space="0" w:color="auto"/>
        <w:bottom w:val="none" w:sz="0" w:space="0" w:color="auto"/>
        <w:right w:val="none" w:sz="0" w:space="0" w:color="auto"/>
      </w:divBdr>
    </w:div>
    <w:div w:id="470025107">
      <w:bodyDiv w:val="1"/>
      <w:marLeft w:val="0"/>
      <w:marRight w:val="0"/>
      <w:marTop w:val="0"/>
      <w:marBottom w:val="0"/>
      <w:divBdr>
        <w:top w:val="none" w:sz="0" w:space="0" w:color="auto"/>
        <w:left w:val="none" w:sz="0" w:space="0" w:color="auto"/>
        <w:bottom w:val="none" w:sz="0" w:space="0" w:color="auto"/>
        <w:right w:val="none" w:sz="0" w:space="0" w:color="auto"/>
      </w:divBdr>
    </w:div>
    <w:div w:id="470025358">
      <w:bodyDiv w:val="1"/>
      <w:marLeft w:val="0"/>
      <w:marRight w:val="0"/>
      <w:marTop w:val="0"/>
      <w:marBottom w:val="0"/>
      <w:divBdr>
        <w:top w:val="none" w:sz="0" w:space="0" w:color="auto"/>
        <w:left w:val="none" w:sz="0" w:space="0" w:color="auto"/>
        <w:bottom w:val="none" w:sz="0" w:space="0" w:color="auto"/>
        <w:right w:val="none" w:sz="0" w:space="0" w:color="auto"/>
      </w:divBdr>
    </w:div>
    <w:div w:id="472987354">
      <w:bodyDiv w:val="1"/>
      <w:marLeft w:val="0"/>
      <w:marRight w:val="0"/>
      <w:marTop w:val="0"/>
      <w:marBottom w:val="0"/>
      <w:divBdr>
        <w:top w:val="none" w:sz="0" w:space="0" w:color="auto"/>
        <w:left w:val="none" w:sz="0" w:space="0" w:color="auto"/>
        <w:bottom w:val="none" w:sz="0" w:space="0" w:color="auto"/>
        <w:right w:val="none" w:sz="0" w:space="0" w:color="auto"/>
      </w:divBdr>
    </w:div>
    <w:div w:id="473059697">
      <w:bodyDiv w:val="1"/>
      <w:marLeft w:val="0"/>
      <w:marRight w:val="0"/>
      <w:marTop w:val="0"/>
      <w:marBottom w:val="0"/>
      <w:divBdr>
        <w:top w:val="none" w:sz="0" w:space="0" w:color="auto"/>
        <w:left w:val="none" w:sz="0" w:space="0" w:color="auto"/>
        <w:bottom w:val="none" w:sz="0" w:space="0" w:color="auto"/>
        <w:right w:val="none" w:sz="0" w:space="0" w:color="auto"/>
      </w:divBdr>
    </w:div>
    <w:div w:id="473107511">
      <w:bodyDiv w:val="1"/>
      <w:marLeft w:val="0"/>
      <w:marRight w:val="0"/>
      <w:marTop w:val="0"/>
      <w:marBottom w:val="0"/>
      <w:divBdr>
        <w:top w:val="none" w:sz="0" w:space="0" w:color="auto"/>
        <w:left w:val="none" w:sz="0" w:space="0" w:color="auto"/>
        <w:bottom w:val="none" w:sz="0" w:space="0" w:color="auto"/>
        <w:right w:val="none" w:sz="0" w:space="0" w:color="auto"/>
      </w:divBdr>
    </w:div>
    <w:div w:id="473186044">
      <w:bodyDiv w:val="1"/>
      <w:marLeft w:val="0"/>
      <w:marRight w:val="0"/>
      <w:marTop w:val="0"/>
      <w:marBottom w:val="0"/>
      <w:divBdr>
        <w:top w:val="none" w:sz="0" w:space="0" w:color="auto"/>
        <w:left w:val="none" w:sz="0" w:space="0" w:color="auto"/>
        <w:bottom w:val="none" w:sz="0" w:space="0" w:color="auto"/>
        <w:right w:val="none" w:sz="0" w:space="0" w:color="auto"/>
      </w:divBdr>
    </w:div>
    <w:div w:id="473450303">
      <w:bodyDiv w:val="1"/>
      <w:marLeft w:val="0"/>
      <w:marRight w:val="0"/>
      <w:marTop w:val="0"/>
      <w:marBottom w:val="0"/>
      <w:divBdr>
        <w:top w:val="none" w:sz="0" w:space="0" w:color="auto"/>
        <w:left w:val="none" w:sz="0" w:space="0" w:color="auto"/>
        <w:bottom w:val="none" w:sz="0" w:space="0" w:color="auto"/>
        <w:right w:val="none" w:sz="0" w:space="0" w:color="auto"/>
      </w:divBdr>
    </w:div>
    <w:div w:id="473717028">
      <w:bodyDiv w:val="1"/>
      <w:marLeft w:val="0"/>
      <w:marRight w:val="0"/>
      <w:marTop w:val="0"/>
      <w:marBottom w:val="0"/>
      <w:divBdr>
        <w:top w:val="none" w:sz="0" w:space="0" w:color="auto"/>
        <w:left w:val="none" w:sz="0" w:space="0" w:color="auto"/>
        <w:bottom w:val="none" w:sz="0" w:space="0" w:color="auto"/>
        <w:right w:val="none" w:sz="0" w:space="0" w:color="auto"/>
      </w:divBdr>
    </w:div>
    <w:div w:id="473719542">
      <w:bodyDiv w:val="1"/>
      <w:marLeft w:val="0"/>
      <w:marRight w:val="0"/>
      <w:marTop w:val="0"/>
      <w:marBottom w:val="0"/>
      <w:divBdr>
        <w:top w:val="none" w:sz="0" w:space="0" w:color="auto"/>
        <w:left w:val="none" w:sz="0" w:space="0" w:color="auto"/>
        <w:bottom w:val="none" w:sz="0" w:space="0" w:color="auto"/>
        <w:right w:val="none" w:sz="0" w:space="0" w:color="auto"/>
      </w:divBdr>
    </w:div>
    <w:div w:id="475533377">
      <w:bodyDiv w:val="1"/>
      <w:marLeft w:val="0"/>
      <w:marRight w:val="0"/>
      <w:marTop w:val="0"/>
      <w:marBottom w:val="0"/>
      <w:divBdr>
        <w:top w:val="none" w:sz="0" w:space="0" w:color="auto"/>
        <w:left w:val="none" w:sz="0" w:space="0" w:color="auto"/>
        <w:bottom w:val="none" w:sz="0" w:space="0" w:color="auto"/>
        <w:right w:val="none" w:sz="0" w:space="0" w:color="auto"/>
      </w:divBdr>
    </w:div>
    <w:div w:id="476068357">
      <w:bodyDiv w:val="1"/>
      <w:marLeft w:val="0"/>
      <w:marRight w:val="0"/>
      <w:marTop w:val="0"/>
      <w:marBottom w:val="0"/>
      <w:divBdr>
        <w:top w:val="none" w:sz="0" w:space="0" w:color="auto"/>
        <w:left w:val="none" w:sz="0" w:space="0" w:color="auto"/>
        <w:bottom w:val="none" w:sz="0" w:space="0" w:color="auto"/>
        <w:right w:val="none" w:sz="0" w:space="0" w:color="auto"/>
      </w:divBdr>
    </w:div>
    <w:div w:id="477501813">
      <w:bodyDiv w:val="1"/>
      <w:marLeft w:val="0"/>
      <w:marRight w:val="0"/>
      <w:marTop w:val="0"/>
      <w:marBottom w:val="0"/>
      <w:divBdr>
        <w:top w:val="none" w:sz="0" w:space="0" w:color="auto"/>
        <w:left w:val="none" w:sz="0" w:space="0" w:color="auto"/>
        <w:bottom w:val="none" w:sz="0" w:space="0" w:color="auto"/>
        <w:right w:val="none" w:sz="0" w:space="0" w:color="auto"/>
      </w:divBdr>
    </w:div>
    <w:div w:id="477654616">
      <w:bodyDiv w:val="1"/>
      <w:marLeft w:val="0"/>
      <w:marRight w:val="0"/>
      <w:marTop w:val="0"/>
      <w:marBottom w:val="0"/>
      <w:divBdr>
        <w:top w:val="none" w:sz="0" w:space="0" w:color="auto"/>
        <w:left w:val="none" w:sz="0" w:space="0" w:color="auto"/>
        <w:bottom w:val="none" w:sz="0" w:space="0" w:color="auto"/>
        <w:right w:val="none" w:sz="0" w:space="0" w:color="auto"/>
      </w:divBdr>
    </w:div>
    <w:div w:id="477692172">
      <w:bodyDiv w:val="1"/>
      <w:marLeft w:val="0"/>
      <w:marRight w:val="0"/>
      <w:marTop w:val="0"/>
      <w:marBottom w:val="0"/>
      <w:divBdr>
        <w:top w:val="none" w:sz="0" w:space="0" w:color="auto"/>
        <w:left w:val="none" w:sz="0" w:space="0" w:color="auto"/>
        <w:bottom w:val="none" w:sz="0" w:space="0" w:color="auto"/>
        <w:right w:val="none" w:sz="0" w:space="0" w:color="auto"/>
      </w:divBdr>
    </w:div>
    <w:div w:id="478227408">
      <w:bodyDiv w:val="1"/>
      <w:marLeft w:val="0"/>
      <w:marRight w:val="0"/>
      <w:marTop w:val="0"/>
      <w:marBottom w:val="0"/>
      <w:divBdr>
        <w:top w:val="none" w:sz="0" w:space="0" w:color="auto"/>
        <w:left w:val="none" w:sz="0" w:space="0" w:color="auto"/>
        <w:bottom w:val="none" w:sz="0" w:space="0" w:color="auto"/>
        <w:right w:val="none" w:sz="0" w:space="0" w:color="auto"/>
      </w:divBdr>
    </w:div>
    <w:div w:id="478689154">
      <w:bodyDiv w:val="1"/>
      <w:marLeft w:val="0"/>
      <w:marRight w:val="0"/>
      <w:marTop w:val="0"/>
      <w:marBottom w:val="0"/>
      <w:divBdr>
        <w:top w:val="none" w:sz="0" w:space="0" w:color="auto"/>
        <w:left w:val="none" w:sz="0" w:space="0" w:color="auto"/>
        <w:bottom w:val="none" w:sz="0" w:space="0" w:color="auto"/>
        <w:right w:val="none" w:sz="0" w:space="0" w:color="auto"/>
      </w:divBdr>
    </w:div>
    <w:div w:id="480082328">
      <w:bodyDiv w:val="1"/>
      <w:marLeft w:val="0"/>
      <w:marRight w:val="0"/>
      <w:marTop w:val="0"/>
      <w:marBottom w:val="0"/>
      <w:divBdr>
        <w:top w:val="none" w:sz="0" w:space="0" w:color="auto"/>
        <w:left w:val="none" w:sz="0" w:space="0" w:color="auto"/>
        <w:bottom w:val="none" w:sz="0" w:space="0" w:color="auto"/>
        <w:right w:val="none" w:sz="0" w:space="0" w:color="auto"/>
      </w:divBdr>
    </w:div>
    <w:div w:id="481120729">
      <w:bodyDiv w:val="1"/>
      <w:marLeft w:val="0"/>
      <w:marRight w:val="0"/>
      <w:marTop w:val="0"/>
      <w:marBottom w:val="0"/>
      <w:divBdr>
        <w:top w:val="none" w:sz="0" w:space="0" w:color="auto"/>
        <w:left w:val="none" w:sz="0" w:space="0" w:color="auto"/>
        <w:bottom w:val="none" w:sz="0" w:space="0" w:color="auto"/>
        <w:right w:val="none" w:sz="0" w:space="0" w:color="auto"/>
      </w:divBdr>
    </w:div>
    <w:div w:id="481579419">
      <w:bodyDiv w:val="1"/>
      <w:marLeft w:val="0"/>
      <w:marRight w:val="0"/>
      <w:marTop w:val="0"/>
      <w:marBottom w:val="0"/>
      <w:divBdr>
        <w:top w:val="none" w:sz="0" w:space="0" w:color="auto"/>
        <w:left w:val="none" w:sz="0" w:space="0" w:color="auto"/>
        <w:bottom w:val="none" w:sz="0" w:space="0" w:color="auto"/>
        <w:right w:val="none" w:sz="0" w:space="0" w:color="auto"/>
      </w:divBdr>
    </w:div>
    <w:div w:id="482311740">
      <w:bodyDiv w:val="1"/>
      <w:marLeft w:val="0"/>
      <w:marRight w:val="0"/>
      <w:marTop w:val="0"/>
      <w:marBottom w:val="0"/>
      <w:divBdr>
        <w:top w:val="none" w:sz="0" w:space="0" w:color="auto"/>
        <w:left w:val="none" w:sz="0" w:space="0" w:color="auto"/>
        <w:bottom w:val="none" w:sz="0" w:space="0" w:color="auto"/>
        <w:right w:val="none" w:sz="0" w:space="0" w:color="auto"/>
      </w:divBdr>
    </w:div>
    <w:div w:id="482548478">
      <w:bodyDiv w:val="1"/>
      <w:marLeft w:val="0"/>
      <w:marRight w:val="0"/>
      <w:marTop w:val="0"/>
      <w:marBottom w:val="0"/>
      <w:divBdr>
        <w:top w:val="none" w:sz="0" w:space="0" w:color="auto"/>
        <w:left w:val="none" w:sz="0" w:space="0" w:color="auto"/>
        <w:bottom w:val="none" w:sz="0" w:space="0" w:color="auto"/>
        <w:right w:val="none" w:sz="0" w:space="0" w:color="auto"/>
      </w:divBdr>
    </w:div>
    <w:div w:id="482896435">
      <w:bodyDiv w:val="1"/>
      <w:marLeft w:val="0"/>
      <w:marRight w:val="0"/>
      <w:marTop w:val="0"/>
      <w:marBottom w:val="0"/>
      <w:divBdr>
        <w:top w:val="none" w:sz="0" w:space="0" w:color="auto"/>
        <w:left w:val="none" w:sz="0" w:space="0" w:color="auto"/>
        <w:bottom w:val="none" w:sz="0" w:space="0" w:color="auto"/>
        <w:right w:val="none" w:sz="0" w:space="0" w:color="auto"/>
      </w:divBdr>
    </w:div>
    <w:div w:id="483008199">
      <w:bodyDiv w:val="1"/>
      <w:marLeft w:val="0"/>
      <w:marRight w:val="0"/>
      <w:marTop w:val="0"/>
      <w:marBottom w:val="0"/>
      <w:divBdr>
        <w:top w:val="none" w:sz="0" w:space="0" w:color="auto"/>
        <w:left w:val="none" w:sz="0" w:space="0" w:color="auto"/>
        <w:bottom w:val="none" w:sz="0" w:space="0" w:color="auto"/>
        <w:right w:val="none" w:sz="0" w:space="0" w:color="auto"/>
      </w:divBdr>
    </w:div>
    <w:div w:id="483085872">
      <w:bodyDiv w:val="1"/>
      <w:marLeft w:val="0"/>
      <w:marRight w:val="0"/>
      <w:marTop w:val="0"/>
      <w:marBottom w:val="0"/>
      <w:divBdr>
        <w:top w:val="none" w:sz="0" w:space="0" w:color="auto"/>
        <w:left w:val="none" w:sz="0" w:space="0" w:color="auto"/>
        <w:bottom w:val="none" w:sz="0" w:space="0" w:color="auto"/>
        <w:right w:val="none" w:sz="0" w:space="0" w:color="auto"/>
      </w:divBdr>
    </w:div>
    <w:div w:id="483275102">
      <w:bodyDiv w:val="1"/>
      <w:marLeft w:val="0"/>
      <w:marRight w:val="0"/>
      <w:marTop w:val="0"/>
      <w:marBottom w:val="0"/>
      <w:divBdr>
        <w:top w:val="none" w:sz="0" w:space="0" w:color="auto"/>
        <w:left w:val="none" w:sz="0" w:space="0" w:color="auto"/>
        <w:bottom w:val="none" w:sz="0" w:space="0" w:color="auto"/>
        <w:right w:val="none" w:sz="0" w:space="0" w:color="auto"/>
      </w:divBdr>
    </w:div>
    <w:div w:id="483545833">
      <w:bodyDiv w:val="1"/>
      <w:marLeft w:val="0"/>
      <w:marRight w:val="0"/>
      <w:marTop w:val="0"/>
      <w:marBottom w:val="0"/>
      <w:divBdr>
        <w:top w:val="none" w:sz="0" w:space="0" w:color="auto"/>
        <w:left w:val="none" w:sz="0" w:space="0" w:color="auto"/>
        <w:bottom w:val="none" w:sz="0" w:space="0" w:color="auto"/>
        <w:right w:val="none" w:sz="0" w:space="0" w:color="auto"/>
      </w:divBdr>
    </w:div>
    <w:div w:id="484274445">
      <w:bodyDiv w:val="1"/>
      <w:marLeft w:val="0"/>
      <w:marRight w:val="0"/>
      <w:marTop w:val="0"/>
      <w:marBottom w:val="0"/>
      <w:divBdr>
        <w:top w:val="none" w:sz="0" w:space="0" w:color="auto"/>
        <w:left w:val="none" w:sz="0" w:space="0" w:color="auto"/>
        <w:bottom w:val="none" w:sz="0" w:space="0" w:color="auto"/>
        <w:right w:val="none" w:sz="0" w:space="0" w:color="auto"/>
      </w:divBdr>
    </w:div>
    <w:div w:id="484705208">
      <w:bodyDiv w:val="1"/>
      <w:marLeft w:val="0"/>
      <w:marRight w:val="0"/>
      <w:marTop w:val="0"/>
      <w:marBottom w:val="0"/>
      <w:divBdr>
        <w:top w:val="none" w:sz="0" w:space="0" w:color="auto"/>
        <w:left w:val="none" w:sz="0" w:space="0" w:color="auto"/>
        <w:bottom w:val="none" w:sz="0" w:space="0" w:color="auto"/>
        <w:right w:val="none" w:sz="0" w:space="0" w:color="auto"/>
      </w:divBdr>
    </w:div>
    <w:div w:id="485319321">
      <w:bodyDiv w:val="1"/>
      <w:marLeft w:val="0"/>
      <w:marRight w:val="0"/>
      <w:marTop w:val="0"/>
      <w:marBottom w:val="0"/>
      <w:divBdr>
        <w:top w:val="none" w:sz="0" w:space="0" w:color="auto"/>
        <w:left w:val="none" w:sz="0" w:space="0" w:color="auto"/>
        <w:bottom w:val="none" w:sz="0" w:space="0" w:color="auto"/>
        <w:right w:val="none" w:sz="0" w:space="0" w:color="auto"/>
      </w:divBdr>
    </w:div>
    <w:div w:id="486282859">
      <w:bodyDiv w:val="1"/>
      <w:marLeft w:val="0"/>
      <w:marRight w:val="0"/>
      <w:marTop w:val="0"/>
      <w:marBottom w:val="0"/>
      <w:divBdr>
        <w:top w:val="none" w:sz="0" w:space="0" w:color="auto"/>
        <w:left w:val="none" w:sz="0" w:space="0" w:color="auto"/>
        <w:bottom w:val="none" w:sz="0" w:space="0" w:color="auto"/>
        <w:right w:val="none" w:sz="0" w:space="0" w:color="auto"/>
      </w:divBdr>
    </w:div>
    <w:div w:id="487550150">
      <w:bodyDiv w:val="1"/>
      <w:marLeft w:val="0"/>
      <w:marRight w:val="0"/>
      <w:marTop w:val="0"/>
      <w:marBottom w:val="0"/>
      <w:divBdr>
        <w:top w:val="none" w:sz="0" w:space="0" w:color="auto"/>
        <w:left w:val="none" w:sz="0" w:space="0" w:color="auto"/>
        <w:bottom w:val="none" w:sz="0" w:space="0" w:color="auto"/>
        <w:right w:val="none" w:sz="0" w:space="0" w:color="auto"/>
      </w:divBdr>
    </w:div>
    <w:div w:id="488208836">
      <w:bodyDiv w:val="1"/>
      <w:marLeft w:val="0"/>
      <w:marRight w:val="0"/>
      <w:marTop w:val="0"/>
      <w:marBottom w:val="0"/>
      <w:divBdr>
        <w:top w:val="none" w:sz="0" w:space="0" w:color="auto"/>
        <w:left w:val="none" w:sz="0" w:space="0" w:color="auto"/>
        <w:bottom w:val="none" w:sz="0" w:space="0" w:color="auto"/>
        <w:right w:val="none" w:sz="0" w:space="0" w:color="auto"/>
      </w:divBdr>
    </w:div>
    <w:div w:id="488445419">
      <w:bodyDiv w:val="1"/>
      <w:marLeft w:val="0"/>
      <w:marRight w:val="0"/>
      <w:marTop w:val="0"/>
      <w:marBottom w:val="0"/>
      <w:divBdr>
        <w:top w:val="none" w:sz="0" w:space="0" w:color="auto"/>
        <w:left w:val="none" w:sz="0" w:space="0" w:color="auto"/>
        <w:bottom w:val="none" w:sz="0" w:space="0" w:color="auto"/>
        <w:right w:val="none" w:sz="0" w:space="0" w:color="auto"/>
      </w:divBdr>
    </w:div>
    <w:div w:id="488520294">
      <w:bodyDiv w:val="1"/>
      <w:marLeft w:val="0"/>
      <w:marRight w:val="0"/>
      <w:marTop w:val="0"/>
      <w:marBottom w:val="0"/>
      <w:divBdr>
        <w:top w:val="none" w:sz="0" w:space="0" w:color="auto"/>
        <w:left w:val="none" w:sz="0" w:space="0" w:color="auto"/>
        <w:bottom w:val="none" w:sz="0" w:space="0" w:color="auto"/>
        <w:right w:val="none" w:sz="0" w:space="0" w:color="auto"/>
      </w:divBdr>
    </w:div>
    <w:div w:id="488525277">
      <w:bodyDiv w:val="1"/>
      <w:marLeft w:val="0"/>
      <w:marRight w:val="0"/>
      <w:marTop w:val="0"/>
      <w:marBottom w:val="0"/>
      <w:divBdr>
        <w:top w:val="none" w:sz="0" w:space="0" w:color="auto"/>
        <w:left w:val="none" w:sz="0" w:space="0" w:color="auto"/>
        <w:bottom w:val="none" w:sz="0" w:space="0" w:color="auto"/>
        <w:right w:val="none" w:sz="0" w:space="0" w:color="auto"/>
      </w:divBdr>
    </w:div>
    <w:div w:id="488987202">
      <w:bodyDiv w:val="1"/>
      <w:marLeft w:val="0"/>
      <w:marRight w:val="0"/>
      <w:marTop w:val="0"/>
      <w:marBottom w:val="0"/>
      <w:divBdr>
        <w:top w:val="none" w:sz="0" w:space="0" w:color="auto"/>
        <w:left w:val="none" w:sz="0" w:space="0" w:color="auto"/>
        <w:bottom w:val="none" w:sz="0" w:space="0" w:color="auto"/>
        <w:right w:val="none" w:sz="0" w:space="0" w:color="auto"/>
      </w:divBdr>
    </w:div>
    <w:div w:id="489296685">
      <w:bodyDiv w:val="1"/>
      <w:marLeft w:val="0"/>
      <w:marRight w:val="0"/>
      <w:marTop w:val="0"/>
      <w:marBottom w:val="0"/>
      <w:divBdr>
        <w:top w:val="none" w:sz="0" w:space="0" w:color="auto"/>
        <w:left w:val="none" w:sz="0" w:space="0" w:color="auto"/>
        <w:bottom w:val="none" w:sz="0" w:space="0" w:color="auto"/>
        <w:right w:val="none" w:sz="0" w:space="0" w:color="auto"/>
      </w:divBdr>
    </w:div>
    <w:div w:id="489709453">
      <w:bodyDiv w:val="1"/>
      <w:marLeft w:val="0"/>
      <w:marRight w:val="0"/>
      <w:marTop w:val="0"/>
      <w:marBottom w:val="0"/>
      <w:divBdr>
        <w:top w:val="none" w:sz="0" w:space="0" w:color="auto"/>
        <w:left w:val="none" w:sz="0" w:space="0" w:color="auto"/>
        <w:bottom w:val="none" w:sz="0" w:space="0" w:color="auto"/>
        <w:right w:val="none" w:sz="0" w:space="0" w:color="auto"/>
      </w:divBdr>
    </w:div>
    <w:div w:id="489953236">
      <w:bodyDiv w:val="1"/>
      <w:marLeft w:val="0"/>
      <w:marRight w:val="0"/>
      <w:marTop w:val="0"/>
      <w:marBottom w:val="0"/>
      <w:divBdr>
        <w:top w:val="none" w:sz="0" w:space="0" w:color="auto"/>
        <w:left w:val="none" w:sz="0" w:space="0" w:color="auto"/>
        <w:bottom w:val="none" w:sz="0" w:space="0" w:color="auto"/>
        <w:right w:val="none" w:sz="0" w:space="0" w:color="auto"/>
      </w:divBdr>
    </w:div>
    <w:div w:id="490022042">
      <w:bodyDiv w:val="1"/>
      <w:marLeft w:val="0"/>
      <w:marRight w:val="0"/>
      <w:marTop w:val="0"/>
      <w:marBottom w:val="0"/>
      <w:divBdr>
        <w:top w:val="none" w:sz="0" w:space="0" w:color="auto"/>
        <w:left w:val="none" w:sz="0" w:space="0" w:color="auto"/>
        <w:bottom w:val="none" w:sz="0" w:space="0" w:color="auto"/>
        <w:right w:val="none" w:sz="0" w:space="0" w:color="auto"/>
      </w:divBdr>
    </w:div>
    <w:div w:id="490028940">
      <w:bodyDiv w:val="1"/>
      <w:marLeft w:val="0"/>
      <w:marRight w:val="0"/>
      <w:marTop w:val="0"/>
      <w:marBottom w:val="0"/>
      <w:divBdr>
        <w:top w:val="none" w:sz="0" w:space="0" w:color="auto"/>
        <w:left w:val="none" w:sz="0" w:space="0" w:color="auto"/>
        <w:bottom w:val="none" w:sz="0" w:space="0" w:color="auto"/>
        <w:right w:val="none" w:sz="0" w:space="0" w:color="auto"/>
      </w:divBdr>
    </w:div>
    <w:div w:id="491530849">
      <w:bodyDiv w:val="1"/>
      <w:marLeft w:val="0"/>
      <w:marRight w:val="0"/>
      <w:marTop w:val="0"/>
      <w:marBottom w:val="0"/>
      <w:divBdr>
        <w:top w:val="none" w:sz="0" w:space="0" w:color="auto"/>
        <w:left w:val="none" w:sz="0" w:space="0" w:color="auto"/>
        <w:bottom w:val="none" w:sz="0" w:space="0" w:color="auto"/>
        <w:right w:val="none" w:sz="0" w:space="0" w:color="auto"/>
      </w:divBdr>
    </w:div>
    <w:div w:id="491675615">
      <w:bodyDiv w:val="1"/>
      <w:marLeft w:val="0"/>
      <w:marRight w:val="0"/>
      <w:marTop w:val="0"/>
      <w:marBottom w:val="0"/>
      <w:divBdr>
        <w:top w:val="none" w:sz="0" w:space="0" w:color="auto"/>
        <w:left w:val="none" w:sz="0" w:space="0" w:color="auto"/>
        <w:bottom w:val="none" w:sz="0" w:space="0" w:color="auto"/>
        <w:right w:val="none" w:sz="0" w:space="0" w:color="auto"/>
      </w:divBdr>
    </w:div>
    <w:div w:id="491876416">
      <w:bodyDiv w:val="1"/>
      <w:marLeft w:val="0"/>
      <w:marRight w:val="0"/>
      <w:marTop w:val="0"/>
      <w:marBottom w:val="0"/>
      <w:divBdr>
        <w:top w:val="none" w:sz="0" w:space="0" w:color="auto"/>
        <w:left w:val="none" w:sz="0" w:space="0" w:color="auto"/>
        <w:bottom w:val="none" w:sz="0" w:space="0" w:color="auto"/>
        <w:right w:val="none" w:sz="0" w:space="0" w:color="auto"/>
      </w:divBdr>
    </w:div>
    <w:div w:id="491995732">
      <w:bodyDiv w:val="1"/>
      <w:marLeft w:val="0"/>
      <w:marRight w:val="0"/>
      <w:marTop w:val="0"/>
      <w:marBottom w:val="0"/>
      <w:divBdr>
        <w:top w:val="none" w:sz="0" w:space="0" w:color="auto"/>
        <w:left w:val="none" w:sz="0" w:space="0" w:color="auto"/>
        <w:bottom w:val="none" w:sz="0" w:space="0" w:color="auto"/>
        <w:right w:val="none" w:sz="0" w:space="0" w:color="auto"/>
      </w:divBdr>
    </w:div>
    <w:div w:id="493379980">
      <w:bodyDiv w:val="1"/>
      <w:marLeft w:val="0"/>
      <w:marRight w:val="0"/>
      <w:marTop w:val="0"/>
      <w:marBottom w:val="0"/>
      <w:divBdr>
        <w:top w:val="none" w:sz="0" w:space="0" w:color="auto"/>
        <w:left w:val="none" w:sz="0" w:space="0" w:color="auto"/>
        <w:bottom w:val="none" w:sz="0" w:space="0" w:color="auto"/>
        <w:right w:val="none" w:sz="0" w:space="0" w:color="auto"/>
      </w:divBdr>
    </w:div>
    <w:div w:id="493689752">
      <w:bodyDiv w:val="1"/>
      <w:marLeft w:val="0"/>
      <w:marRight w:val="0"/>
      <w:marTop w:val="0"/>
      <w:marBottom w:val="0"/>
      <w:divBdr>
        <w:top w:val="none" w:sz="0" w:space="0" w:color="auto"/>
        <w:left w:val="none" w:sz="0" w:space="0" w:color="auto"/>
        <w:bottom w:val="none" w:sz="0" w:space="0" w:color="auto"/>
        <w:right w:val="none" w:sz="0" w:space="0" w:color="auto"/>
      </w:divBdr>
    </w:div>
    <w:div w:id="494226333">
      <w:bodyDiv w:val="1"/>
      <w:marLeft w:val="0"/>
      <w:marRight w:val="0"/>
      <w:marTop w:val="0"/>
      <w:marBottom w:val="0"/>
      <w:divBdr>
        <w:top w:val="none" w:sz="0" w:space="0" w:color="auto"/>
        <w:left w:val="none" w:sz="0" w:space="0" w:color="auto"/>
        <w:bottom w:val="none" w:sz="0" w:space="0" w:color="auto"/>
        <w:right w:val="none" w:sz="0" w:space="0" w:color="auto"/>
      </w:divBdr>
    </w:div>
    <w:div w:id="494882311">
      <w:bodyDiv w:val="1"/>
      <w:marLeft w:val="0"/>
      <w:marRight w:val="0"/>
      <w:marTop w:val="0"/>
      <w:marBottom w:val="0"/>
      <w:divBdr>
        <w:top w:val="none" w:sz="0" w:space="0" w:color="auto"/>
        <w:left w:val="none" w:sz="0" w:space="0" w:color="auto"/>
        <w:bottom w:val="none" w:sz="0" w:space="0" w:color="auto"/>
        <w:right w:val="none" w:sz="0" w:space="0" w:color="auto"/>
      </w:divBdr>
    </w:div>
    <w:div w:id="495071935">
      <w:bodyDiv w:val="1"/>
      <w:marLeft w:val="0"/>
      <w:marRight w:val="0"/>
      <w:marTop w:val="0"/>
      <w:marBottom w:val="0"/>
      <w:divBdr>
        <w:top w:val="none" w:sz="0" w:space="0" w:color="auto"/>
        <w:left w:val="none" w:sz="0" w:space="0" w:color="auto"/>
        <w:bottom w:val="none" w:sz="0" w:space="0" w:color="auto"/>
        <w:right w:val="none" w:sz="0" w:space="0" w:color="auto"/>
      </w:divBdr>
    </w:div>
    <w:div w:id="495271059">
      <w:bodyDiv w:val="1"/>
      <w:marLeft w:val="0"/>
      <w:marRight w:val="0"/>
      <w:marTop w:val="0"/>
      <w:marBottom w:val="0"/>
      <w:divBdr>
        <w:top w:val="none" w:sz="0" w:space="0" w:color="auto"/>
        <w:left w:val="none" w:sz="0" w:space="0" w:color="auto"/>
        <w:bottom w:val="none" w:sz="0" w:space="0" w:color="auto"/>
        <w:right w:val="none" w:sz="0" w:space="0" w:color="auto"/>
      </w:divBdr>
    </w:div>
    <w:div w:id="495539185">
      <w:bodyDiv w:val="1"/>
      <w:marLeft w:val="0"/>
      <w:marRight w:val="0"/>
      <w:marTop w:val="0"/>
      <w:marBottom w:val="0"/>
      <w:divBdr>
        <w:top w:val="none" w:sz="0" w:space="0" w:color="auto"/>
        <w:left w:val="none" w:sz="0" w:space="0" w:color="auto"/>
        <w:bottom w:val="none" w:sz="0" w:space="0" w:color="auto"/>
        <w:right w:val="none" w:sz="0" w:space="0" w:color="auto"/>
      </w:divBdr>
    </w:div>
    <w:div w:id="496269419">
      <w:bodyDiv w:val="1"/>
      <w:marLeft w:val="0"/>
      <w:marRight w:val="0"/>
      <w:marTop w:val="0"/>
      <w:marBottom w:val="0"/>
      <w:divBdr>
        <w:top w:val="none" w:sz="0" w:space="0" w:color="auto"/>
        <w:left w:val="none" w:sz="0" w:space="0" w:color="auto"/>
        <w:bottom w:val="none" w:sz="0" w:space="0" w:color="auto"/>
        <w:right w:val="none" w:sz="0" w:space="0" w:color="auto"/>
      </w:divBdr>
    </w:div>
    <w:div w:id="496849115">
      <w:bodyDiv w:val="1"/>
      <w:marLeft w:val="0"/>
      <w:marRight w:val="0"/>
      <w:marTop w:val="0"/>
      <w:marBottom w:val="0"/>
      <w:divBdr>
        <w:top w:val="none" w:sz="0" w:space="0" w:color="auto"/>
        <w:left w:val="none" w:sz="0" w:space="0" w:color="auto"/>
        <w:bottom w:val="none" w:sz="0" w:space="0" w:color="auto"/>
        <w:right w:val="none" w:sz="0" w:space="0" w:color="auto"/>
      </w:divBdr>
    </w:div>
    <w:div w:id="497113681">
      <w:bodyDiv w:val="1"/>
      <w:marLeft w:val="0"/>
      <w:marRight w:val="0"/>
      <w:marTop w:val="0"/>
      <w:marBottom w:val="0"/>
      <w:divBdr>
        <w:top w:val="none" w:sz="0" w:space="0" w:color="auto"/>
        <w:left w:val="none" w:sz="0" w:space="0" w:color="auto"/>
        <w:bottom w:val="none" w:sz="0" w:space="0" w:color="auto"/>
        <w:right w:val="none" w:sz="0" w:space="0" w:color="auto"/>
      </w:divBdr>
    </w:div>
    <w:div w:id="498083802">
      <w:bodyDiv w:val="1"/>
      <w:marLeft w:val="0"/>
      <w:marRight w:val="0"/>
      <w:marTop w:val="0"/>
      <w:marBottom w:val="0"/>
      <w:divBdr>
        <w:top w:val="none" w:sz="0" w:space="0" w:color="auto"/>
        <w:left w:val="none" w:sz="0" w:space="0" w:color="auto"/>
        <w:bottom w:val="none" w:sz="0" w:space="0" w:color="auto"/>
        <w:right w:val="none" w:sz="0" w:space="0" w:color="auto"/>
      </w:divBdr>
    </w:div>
    <w:div w:id="499854501">
      <w:bodyDiv w:val="1"/>
      <w:marLeft w:val="0"/>
      <w:marRight w:val="0"/>
      <w:marTop w:val="0"/>
      <w:marBottom w:val="0"/>
      <w:divBdr>
        <w:top w:val="none" w:sz="0" w:space="0" w:color="auto"/>
        <w:left w:val="none" w:sz="0" w:space="0" w:color="auto"/>
        <w:bottom w:val="none" w:sz="0" w:space="0" w:color="auto"/>
        <w:right w:val="none" w:sz="0" w:space="0" w:color="auto"/>
      </w:divBdr>
    </w:div>
    <w:div w:id="500511877">
      <w:bodyDiv w:val="1"/>
      <w:marLeft w:val="0"/>
      <w:marRight w:val="0"/>
      <w:marTop w:val="0"/>
      <w:marBottom w:val="0"/>
      <w:divBdr>
        <w:top w:val="none" w:sz="0" w:space="0" w:color="auto"/>
        <w:left w:val="none" w:sz="0" w:space="0" w:color="auto"/>
        <w:bottom w:val="none" w:sz="0" w:space="0" w:color="auto"/>
        <w:right w:val="none" w:sz="0" w:space="0" w:color="auto"/>
      </w:divBdr>
    </w:div>
    <w:div w:id="500893388">
      <w:bodyDiv w:val="1"/>
      <w:marLeft w:val="0"/>
      <w:marRight w:val="0"/>
      <w:marTop w:val="0"/>
      <w:marBottom w:val="0"/>
      <w:divBdr>
        <w:top w:val="none" w:sz="0" w:space="0" w:color="auto"/>
        <w:left w:val="none" w:sz="0" w:space="0" w:color="auto"/>
        <w:bottom w:val="none" w:sz="0" w:space="0" w:color="auto"/>
        <w:right w:val="none" w:sz="0" w:space="0" w:color="auto"/>
      </w:divBdr>
    </w:div>
    <w:div w:id="501042655">
      <w:bodyDiv w:val="1"/>
      <w:marLeft w:val="0"/>
      <w:marRight w:val="0"/>
      <w:marTop w:val="0"/>
      <w:marBottom w:val="0"/>
      <w:divBdr>
        <w:top w:val="none" w:sz="0" w:space="0" w:color="auto"/>
        <w:left w:val="none" w:sz="0" w:space="0" w:color="auto"/>
        <w:bottom w:val="none" w:sz="0" w:space="0" w:color="auto"/>
        <w:right w:val="none" w:sz="0" w:space="0" w:color="auto"/>
      </w:divBdr>
    </w:div>
    <w:div w:id="501506996">
      <w:bodyDiv w:val="1"/>
      <w:marLeft w:val="0"/>
      <w:marRight w:val="0"/>
      <w:marTop w:val="0"/>
      <w:marBottom w:val="0"/>
      <w:divBdr>
        <w:top w:val="none" w:sz="0" w:space="0" w:color="auto"/>
        <w:left w:val="none" w:sz="0" w:space="0" w:color="auto"/>
        <w:bottom w:val="none" w:sz="0" w:space="0" w:color="auto"/>
        <w:right w:val="none" w:sz="0" w:space="0" w:color="auto"/>
      </w:divBdr>
    </w:div>
    <w:div w:id="501554561">
      <w:bodyDiv w:val="1"/>
      <w:marLeft w:val="0"/>
      <w:marRight w:val="0"/>
      <w:marTop w:val="0"/>
      <w:marBottom w:val="0"/>
      <w:divBdr>
        <w:top w:val="none" w:sz="0" w:space="0" w:color="auto"/>
        <w:left w:val="none" w:sz="0" w:space="0" w:color="auto"/>
        <w:bottom w:val="none" w:sz="0" w:space="0" w:color="auto"/>
        <w:right w:val="none" w:sz="0" w:space="0" w:color="auto"/>
      </w:divBdr>
    </w:div>
    <w:div w:id="503787922">
      <w:bodyDiv w:val="1"/>
      <w:marLeft w:val="0"/>
      <w:marRight w:val="0"/>
      <w:marTop w:val="0"/>
      <w:marBottom w:val="0"/>
      <w:divBdr>
        <w:top w:val="none" w:sz="0" w:space="0" w:color="auto"/>
        <w:left w:val="none" w:sz="0" w:space="0" w:color="auto"/>
        <w:bottom w:val="none" w:sz="0" w:space="0" w:color="auto"/>
        <w:right w:val="none" w:sz="0" w:space="0" w:color="auto"/>
      </w:divBdr>
    </w:div>
    <w:div w:id="503976698">
      <w:bodyDiv w:val="1"/>
      <w:marLeft w:val="0"/>
      <w:marRight w:val="0"/>
      <w:marTop w:val="0"/>
      <w:marBottom w:val="0"/>
      <w:divBdr>
        <w:top w:val="none" w:sz="0" w:space="0" w:color="auto"/>
        <w:left w:val="none" w:sz="0" w:space="0" w:color="auto"/>
        <w:bottom w:val="none" w:sz="0" w:space="0" w:color="auto"/>
        <w:right w:val="none" w:sz="0" w:space="0" w:color="auto"/>
      </w:divBdr>
    </w:div>
    <w:div w:id="504830604">
      <w:bodyDiv w:val="1"/>
      <w:marLeft w:val="0"/>
      <w:marRight w:val="0"/>
      <w:marTop w:val="0"/>
      <w:marBottom w:val="0"/>
      <w:divBdr>
        <w:top w:val="none" w:sz="0" w:space="0" w:color="auto"/>
        <w:left w:val="none" w:sz="0" w:space="0" w:color="auto"/>
        <w:bottom w:val="none" w:sz="0" w:space="0" w:color="auto"/>
        <w:right w:val="none" w:sz="0" w:space="0" w:color="auto"/>
      </w:divBdr>
    </w:div>
    <w:div w:id="505368446">
      <w:bodyDiv w:val="1"/>
      <w:marLeft w:val="0"/>
      <w:marRight w:val="0"/>
      <w:marTop w:val="0"/>
      <w:marBottom w:val="0"/>
      <w:divBdr>
        <w:top w:val="none" w:sz="0" w:space="0" w:color="auto"/>
        <w:left w:val="none" w:sz="0" w:space="0" w:color="auto"/>
        <w:bottom w:val="none" w:sz="0" w:space="0" w:color="auto"/>
        <w:right w:val="none" w:sz="0" w:space="0" w:color="auto"/>
      </w:divBdr>
    </w:div>
    <w:div w:id="505557582">
      <w:bodyDiv w:val="1"/>
      <w:marLeft w:val="0"/>
      <w:marRight w:val="0"/>
      <w:marTop w:val="0"/>
      <w:marBottom w:val="0"/>
      <w:divBdr>
        <w:top w:val="none" w:sz="0" w:space="0" w:color="auto"/>
        <w:left w:val="none" w:sz="0" w:space="0" w:color="auto"/>
        <w:bottom w:val="none" w:sz="0" w:space="0" w:color="auto"/>
        <w:right w:val="none" w:sz="0" w:space="0" w:color="auto"/>
      </w:divBdr>
    </w:div>
    <w:div w:id="505945241">
      <w:bodyDiv w:val="1"/>
      <w:marLeft w:val="0"/>
      <w:marRight w:val="0"/>
      <w:marTop w:val="0"/>
      <w:marBottom w:val="0"/>
      <w:divBdr>
        <w:top w:val="none" w:sz="0" w:space="0" w:color="auto"/>
        <w:left w:val="none" w:sz="0" w:space="0" w:color="auto"/>
        <w:bottom w:val="none" w:sz="0" w:space="0" w:color="auto"/>
        <w:right w:val="none" w:sz="0" w:space="0" w:color="auto"/>
      </w:divBdr>
    </w:div>
    <w:div w:id="506096992">
      <w:bodyDiv w:val="1"/>
      <w:marLeft w:val="0"/>
      <w:marRight w:val="0"/>
      <w:marTop w:val="0"/>
      <w:marBottom w:val="0"/>
      <w:divBdr>
        <w:top w:val="none" w:sz="0" w:space="0" w:color="auto"/>
        <w:left w:val="none" w:sz="0" w:space="0" w:color="auto"/>
        <w:bottom w:val="none" w:sz="0" w:space="0" w:color="auto"/>
        <w:right w:val="none" w:sz="0" w:space="0" w:color="auto"/>
      </w:divBdr>
    </w:div>
    <w:div w:id="506411263">
      <w:bodyDiv w:val="1"/>
      <w:marLeft w:val="0"/>
      <w:marRight w:val="0"/>
      <w:marTop w:val="0"/>
      <w:marBottom w:val="0"/>
      <w:divBdr>
        <w:top w:val="none" w:sz="0" w:space="0" w:color="auto"/>
        <w:left w:val="none" w:sz="0" w:space="0" w:color="auto"/>
        <w:bottom w:val="none" w:sz="0" w:space="0" w:color="auto"/>
        <w:right w:val="none" w:sz="0" w:space="0" w:color="auto"/>
      </w:divBdr>
    </w:div>
    <w:div w:id="507597437">
      <w:bodyDiv w:val="1"/>
      <w:marLeft w:val="0"/>
      <w:marRight w:val="0"/>
      <w:marTop w:val="0"/>
      <w:marBottom w:val="0"/>
      <w:divBdr>
        <w:top w:val="none" w:sz="0" w:space="0" w:color="auto"/>
        <w:left w:val="none" w:sz="0" w:space="0" w:color="auto"/>
        <w:bottom w:val="none" w:sz="0" w:space="0" w:color="auto"/>
        <w:right w:val="none" w:sz="0" w:space="0" w:color="auto"/>
      </w:divBdr>
    </w:div>
    <w:div w:id="507840310">
      <w:bodyDiv w:val="1"/>
      <w:marLeft w:val="0"/>
      <w:marRight w:val="0"/>
      <w:marTop w:val="0"/>
      <w:marBottom w:val="0"/>
      <w:divBdr>
        <w:top w:val="none" w:sz="0" w:space="0" w:color="auto"/>
        <w:left w:val="none" w:sz="0" w:space="0" w:color="auto"/>
        <w:bottom w:val="none" w:sz="0" w:space="0" w:color="auto"/>
        <w:right w:val="none" w:sz="0" w:space="0" w:color="auto"/>
      </w:divBdr>
    </w:div>
    <w:div w:id="508720660">
      <w:bodyDiv w:val="1"/>
      <w:marLeft w:val="0"/>
      <w:marRight w:val="0"/>
      <w:marTop w:val="0"/>
      <w:marBottom w:val="0"/>
      <w:divBdr>
        <w:top w:val="none" w:sz="0" w:space="0" w:color="auto"/>
        <w:left w:val="none" w:sz="0" w:space="0" w:color="auto"/>
        <w:bottom w:val="none" w:sz="0" w:space="0" w:color="auto"/>
        <w:right w:val="none" w:sz="0" w:space="0" w:color="auto"/>
      </w:divBdr>
    </w:div>
    <w:div w:id="509106595">
      <w:bodyDiv w:val="1"/>
      <w:marLeft w:val="0"/>
      <w:marRight w:val="0"/>
      <w:marTop w:val="0"/>
      <w:marBottom w:val="0"/>
      <w:divBdr>
        <w:top w:val="none" w:sz="0" w:space="0" w:color="auto"/>
        <w:left w:val="none" w:sz="0" w:space="0" w:color="auto"/>
        <w:bottom w:val="none" w:sz="0" w:space="0" w:color="auto"/>
        <w:right w:val="none" w:sz="0" w:space="0" w:color="auto"/>
      </w:divBdr>
    </w:div>
    <w:div w:id="509149527">
      <w:bodyDiv w:val="1"/>
      <w:marLeft w:val="0"/>
      <w:marRight w:val="0"/>
      <w:marTop w:val="0"/>
      <w:marBottom w:val="0"/>
      <w:divBdr>
        <w:top w:val="none" w:sz="0" w:space="0" w:color="auto"/>
        <w:left w:val="none" w:sz="0" w:space="0" w:color="auto"/>
        <w:bottom w:val="none" w:sz="0" w:space="0" w:color="auto"/>
        <w:right w:val="none" w:sz="0" w:space="0" w:color="auto"/>
      </w:divBdr>
    </w:div>
    <w:div w:id="509416196">
      <w:bodyDiv w:val="1"/>
      <w:marLeft w:val="0"/>
      <w:marRight w:val="0"/>
      <w:marTop w:val="0"/>
      <w:marBottom w:val="0"/>
      <w:divBdr>
        <w:top w:val="none" w:sz="0" w:space="0" w:color="auto"/>
        <w:left w:val="none" w:sz="0" w:space="0" w:color="auto"/>
        <w:bottom w:val="none" w:sz="0" w:space="0" w:color="auto"/>
        <w:right w:val="none" w:sz="0" w:space="0" w:color="auto"/>
      </w:divBdr>
    </w:div>
    <w:div w:id="509688060">
      <w:bodyDiv w:val="1"/>
      <w:marLeft w:val="0"/>
      <w:marRight w:val="0"/>
      <w:marTop w:val="0"/>
      <w:marBottom w:val="0"/>
      <w:divBdr>
        <w:top w:val="none" w:sz="0" w:space="0" w:color="auto"/>
        <w:left w:val="none" w:sz="0" w:space="0" w:color="auto"/>
        <w:bottom w:val="none" w:sz="0" w:space="0" w:color="auto"/>
        <w:right w:val="none" w:sz="0" w:space="0" w:color="auto"/>
      </w:divBdr>
    </w:div>
    <w:div w:id="509762822">
      <w:bodyDiv w:val="1"/>
      <w:marLeft w:val="0"/>
      <w:marRight w:val="0"/>
      <w:marTop w:val="0"/>
      <w:marBottom w:val="0"/>
      <w:divBdr>
        <w:top w:val="none" w:sz="0" w:space="0" w:color="auto"/>
        <w:left w:val="none" w:sz="0" w:space="0" w:color="auto"/>
        <w:bottom w:val="none" w:sz="0" w:space="0" w:color="auto"/>
        <w:right w:val="none" w:sz="0" w:space="0" w:color="auto"/>
      </w:divBdr>
    </w:div>
    <w:div w:id="509873869">
      <w:bodyDiv w:val="1"/>
      <w:marLeft w:val="0"/>
      <w:marRight w:val="0"/>
      <w:marTop w:val="0"/>
      <w:marBottom w:val="0"/>
      <w:divBdr>
        <w:top w:val="none" w:sz="0" w:space="0" w:color="auto"/>
        <w:left w:val="none" w:sz="0" w:space="0" w:color="auto"/>
        <w:bottom w:val="none" w:sz="0" w:space="0" w:color="auto"/>
        <w:right w:val="none" w:sz="0" w:space="0" w:color="auto"/>
      </w:divBdr>
    </w:div>
    <w:div w:id="510218898">
      <w:bodyDiv w:val="1"/>
      <w:marLeft w:val="0"/>
      <w:marRight w:val="0"/>
      <w:marTop w:val="0"/>
      <w:marBottom w:val="0"/>
      <w:divBdr>
        <w:top w:val="none" w:sz="0" w:space="0" w:color="auto"/>
        <w:left w:val="none" w:sz="0" w:space="0" w:color="auto"/>
        <w:bottom w:val="none" w:sz="0" w:space="0" w:color="auto"/>
        <w:right w:val="none" w:sz="0" w:space="0" w:color="auto"/>
      </w:divBdr>
    </w:div>
    <w:div w:id="510804259">
      <w:bodyDiv w:val="1"/>
      <w:marLeft w:val="0"/>
      <w:marRight w:val="0"/>
      <w:marTop w:val="0"/>
      <w:marBottom w:val="0"/>
      <w:divBdr>
        <w:top w:val="none" w:sz="0" w:space="0" w:color="auto"/>
        <w:left w:val="none" w:sz="0" w:space="0" w:color="auto"/>
        <w:bottom w:val="none" w:sz="0" w:space="0" w:color="auto"/>
        <w:right w:val="none" w:sz="0" w:space="0" w:color="auto"/>
      </w:divBdr>
    </w:div>
    <w:div w:id="510995549">
      <w:bodyDiv w:val="1"/>
      <w:marLeft w:val="0"/>
      <w:marRight w:val="0"/>
      <w:marTop w:val="0"/>
      <w:marBottom w:val="0"/>
      <w:divBdr>
        <w:top w:val="none" w:sz="0" w:space="0" w:color="auto"/>
        <w:left w:val="none" w:sz="0" w:space="0" w:color="auto"/>
        <w:bottom w:val="none" w:sz="0" w:space="0" w:color="auto"/>
        <w:right w:val="none" w:sz="0" w:space="0" w:color="auto"/>
      </w:divBdr>
    </w:div>
    <w:div w:id="511408979">
      <w:bodyDiv w:val="1"/>
      <w:marLeft w:val="0"/>
      <w:marRight w:val="0"/>
      <w:marTop w:val="0"/>
      <w:marBottom w:val="0"/>
      <w:divBdr>
        <w:top w:val="none" w:sz="0" w:space="0" w:color="auto"/>
        <w:left w:val="none" w:sz="0" w:space="0" w:color="auto"/>
        <w:bottom w:val="none" w:sz="0" w:space="0" w:color="auto"/>
        <w:right w:val="none" w:sz="0" w:space="0" w:color="auto"/>
      </w:divBdr>
    </w:div>
    <w:div w:id="511771012">
      <w:bodyDiv w:val="1"/>
      <w:marLeft w:val="0"/>
      <w:marRight w:val="0"/>
      <w:marTop w:val="0"/>
      <w:marBottom w:val="0"/>
      <w:divBdr>
        <w:top w:val="none" w:sz="0" w:space="0" w:color="auto"/>
        <w:left w:val="none" w:sz="0" w:space="0" w:color="auto"/>
        <w:bottom w:val="none" w:sz="0" w:space="0" w:color="auto"/>
        <w:right w:val="none" w:sz="0" w:space="0" w:color="auto"/>
      </w:divBdr>
    </w:div>
    <w:div w:id="511795121">
      <w:bodyDiv w:val="1"/>
      <w:marLeft w:val="0"/>
      <w:marRight w:val="0"/>
      <w:marTop w:val="0"/>
      <w:marBottom w:val="0"/>
      <w:divBdr>
        <w:top w:val="none" w:sz="0" w:space="0" w:color="auto"/>
        <w:left w:val="none" w:sz="0" w:space="0" w:color="auto"/>
        <w:bottom w:val="none" w:sz="0" w:space="0" w:color="auto"/>
        <w:right w:val="none" w:sz="0" w:space="0" w:color="auto"/>
      </w:divBdr>
    </w:div>
    <w:div w:id="511839841">
      <w:bodyDiv w:val="1"/>
      <w:marLeft w:val="0"/>
      <w:marRight w:val="0"/>
      <w:marTop w:val="0"/>
      <w:marBottom w:val="0"/>
      <w:divBdr>
        <w:top w:val="none" w:sz="0" w:space="0" w:color="auto"/>
        <w:left w:val="none" w:sz="0" w:space="0" w:color="auto"/>
        <w:bottom w:val="none" w:sz="0" w:space="0" w:color="auto"/>
        <w:right w:val="none" w:sz="0" w:space="0" w:color="auto"/>
      </w:divBdr>
    </w:div>
    <w:div w:id="511840268">
      <w:bodyDiv w:val="1"/>
      <w:marLeft w:val="0"/>
      <w:marRight w:val="0"/>
      <w:marTop w:val="0"/>
      <w:marBottom w:val="0"/>
      <w:divBdr>
        <w:top w:val="none" w:sz="0" w:space="0" w:color="auto"/>
        <w:left w:val="none" w:sz="0" w:space="0" w:color="auto"/>
        <w:bottom w:val="none" w:sz="0" w:space="0" w:color="auto"/>
        <w:right w:val="none" w:sz="0" w:space="0" w:color="auto"/>
      </w:divBdr>
    </w:div>
    <w:div w:id="511916584">
      <w:bodyDiv w:val="1"/>
      <w:marLeft w:val="0"/>
      <w:marRight w:val="0"/>
      <w:marTop w:val="0"/>
      <w:marBottom w:val="0"/>
      <w:divBdr>
        <w:top w:val="none" w:sz="0" w:space="0" w:color="auto"/>
        <w:left w:val="none" w:sz="0" w:space="0" w:color="auto"/>
        <w:bottom w:val="none" w:sz="0" w:space="0" w:color="auto"/>
        <w:right w:val="none" w:sz="0" w:space="0" w:color="auto"/>
      </w:divBdr>
    </w:div>
    <w:div w:id="511996560">
      <w:bodyDiv w:val="1"/>
      <w:marLeft w:val="0"/>
      <w:marRight w:val="0"/>
      <w:marTop w:val="0"/>
      <w:marBottom w:val="0"/>
      <w:divBdr>
        <w:top w:val="none" w:sz="0" w:space="0" w:color="auto"/>
        <w:left w:val="none" w:sz="0" w:space="0" w:color="auto"/>
        <w:bottom w:val="none" w:sz="0" w:space="0" w:color="auto"/>
        <w:right w:val="none" w:sz="0" w:space="0" w:color="auto"/>
      </w:divBdr>
    </w:div>
    <w:div w:id="512305760">
      <w:bodyDiv w:val="1"/>
      <w:marLeft w:val="0"/>
      <w:marRight w:val="0"/>
      <w:marTop w:val="0"/>
      <w:marBottom w:val="0"/>
      <w:divBdr>
        <w:top w:val="none" w:sz="0" w:space="0" w:color="auto"/>
        <w:left w:val="none" w:sz="0" w:space="0" w:color="auto"/>
        <w:bottom w:val="none" w:sz="0" w:space="0" w:color="auto"/>
        <w:right w:val="none" w:sz="0" w:space="0" w:color="auto"/>
      </w:divBdr>
    </w:div>
    <w:div w:id="512958265">
      <w:bodyDiv w:val="1"/>
      <w:marLeft w:val="0"/>
      <w:marRight w:val="0"/>
      <w:marTop w:val="0"/>
      <w:marBottom w:val="0"/>
      <w:divBdr>
        <w:top w:val="none" w:sz="0" w:space="0" w:color="auto"/>
        <w:left w:val="none" w:sz="0" w:space="0" w:color="auto"/>
        <w:bottom w:val="none" w:sz="0" w:space="0" w:color="auto"/>
        <w:right w:val="none" w:sz="0" w:space="0" w:color="auto"/>
      </w:divBdr>
    </w:div>
    <w:div w:id="513229087">
      <w:bodyDiv w:val="1"/>
      <w:marLeft w:val="0"/>
      <w:marRight w:val="0"/>
      <w:marTop w:val="0"/>
      <w:marBottom w:val="0"/>
      <w:divBdr>
        <w:top w:val="none" w:sz="0" w:space="0" w:color="auto"/>
        <w:left w:val="none" w:sz="0" w:space="0" w:color="auto"/>
        <w:bottom w:val="none" w:sz="0" w:space="0" w:color="auto"/>
        <w:right w:val="none" w:sz="0" w:space="0" w:color="auto"/>
      </w:divBdr>
    </w:div>
    <w:div w:id="514266755">
      <w:bodyDiv w:val="1"/>
      <w:marLeft w:val="0"/>
      <w:marRight w:val="0"/>
      <w:marTop w:val="0"/>
      <w:marBottom w:val="0"/>
      <w:divBdr>
        <w:top w:val="none" w:sz="0" w:space="0" w:color="auto"/>
        <w:left w:val="none" w:sz="0" w:space="0" w:color="auto"/>
        <w:bottom w:val="none" w:sz="0" w:space="0" w:color="auto"/>
        <w:right w:val="none" w:sz="0" w:space="0" w:color="auto"/>
      </w:divBdr>
    </w:div>
    <w:div w:id="515658201">
      <w:bodyDiv w:val="1"/>
      <w:marLeft w:val="0"/>
      <w:marRight w:val="0"/>
      <w:marTop w:val="0"/>
      <w:marBottom w:val="0"/>
      <w:divBdr>
        <w:top w:val="none" w:sz="0" w:space="0" w:color="auto"/>
        <w:left w:val="none" w:sz="0" w:space="0" w:color="auto"/>
        <w:bottom w:val="none" w:sz="0" w:space="0" w:color="auto"/>
        <w:right w:val="none" w:sz="0" w:space="0" w:color="auto"/>
      </w:divBdr>
    </w:div>
    <w:div w:id="515920474">
      <w:bodyDiv w:val="1"/>
      <w:marLeft w:val="0"/>
      <w:marRight w:val="0"/>
      <w:marTop w:val="0"/>
      <w:marBottom w:val="0"/>
      <w:divBdr>
        <w:top w:val="none" w:sz="0" w:space="0" w:color="auto"/>
        <w:left w:val="none" w:sz="0" w:space="0" w:color="auto"/>
        <w:bottom w:val="none" w:sz="0" w:space="0" w:color="auto"/>
        <w:right w:val="none" w:sz="0" w:space="0" w:color="auto"/>
      </w:divBdr>
    </w:div>
    <w:div w:id="516191409">
      <w:bodyDiv w:val="1"/>
      <w:marLeft w:val="0"/>
      <w:marRight w:val="0"/>
      <w:marTop w:val="0"/>
      <w:marBottom w:val="0"/>
      <w:divBdr>
        <w:top w:val="none" w:sz="0" w:space="0" w:color="auto"/>
        <w:left w:val="none" w:sz="0" w:space="0" w:color="auto"/>
        <w:bottom w:val="none" w:sz="0" w:space="0" w:color="auto"/>
        <w:right w:val="none" w:sz="0" w:space="0" w:color="auto"/>
      </w:divBdr>
    </w:div>
    <w:div w:id="516887826">
      <w:bodyDiv w:val="1"/>
      <w:marLeft w:val="0"/>
      <w:marRight w:val="0"/>
      <w:marTop w:val="0"/>
      <w:marBottom w:val="0"/>
      <w:divBdr>
        <w:top w:val="none" w:sz="0" w:space="0" w:color="auto"/>
        <w:left w:val="none" w:sz="0" w:space="0" w:color="auto"/>
        <w:bottom w:val="none" w:sz="0" w:space="0" w:color="auto"/>
        <w:right w:val="none" w:sz="0" w:space="0" w:color="auto"/>
      </w:divBdr>
    </w:div>
    <w:div w:id="516895481">
      <w:bodyDiv w:val="1"/>
      <w:marLeft w:val="0"/>
      <w:marRight w:val="0"/>
      <w:marTop w:val="0"/>
      <w:marBottom w:val="0"/>
      <w:divBdr>
        <w:top w:val="none" w:sz="0" w:space="0" w:color="auto"/>
        <w:left w:val="none" w:sz="0" w:space="0" w:color="auto"/>
        <w:bottom w:val="none" w:sz="0" w:space="0" w:color="auto"/>
        <w:right w:val="none" w:sz="0" w:space="0" w:color="auto"/>
      </w:divBdr>
    </w:div>
    <w:div w:id="517814615">
      <w:bodyDiv w:val="1"/>
      <w:marLeft w:val="0"/>
      <w:marRight w:val="0"/>
      <w:marTop w:val="0"/>
      <w:marBottom w:val="0"/>
      <w:divBdr>
        <w:top w:val="none" w:sz="0" w:space="0" w:color="auto"/>
        <w:left w:val="none" w:sz="0" w:space="0" w:color="auto"/>
        <w:bottom w:val="none" w:sz="0" w:space="0" w:color="auto"/>
        <w:right w:val="none" w:sz="0" w:space="0" w:color="auto"/>
      </w:divBdr>
    </w:div>
    <w:div w:id="518198609">
      <w:bodyDiv w:val="1"/>
      <w:marLeft w:val="0"/>
      <w:marRight w:val="0"/>
      <w:marTop w:val="0"/>
      <w:marBottom w:val="0"/>
      <w:divBdr>
        <w:top w:val="none" w:sz="0" w:space="0" w:color="auto"/>
        <w:left w:val="none" w:sz="0" w:space="0" w:color="auto"/>
        <w:bottom w:val="none" w:sz="0" w:space="0" w:color="auto"/>
        <w:right w:val="none" w:sz="0" w:space="0" w:color="auto"/>
      </w:divBdr>
    </w:div>
    <w:div w:id="518272479">
      <w:bodyDiv w:val="1"/>
      <w:marLeft w:val="0"/>
      <w:marRight w:val="0"/>
      <w:marTop w:val="0"/>
      <w:marBottom w:val="0"/>
      <w:divBdr>
        <w:top w:val="none" w:sz="0" w:space="0" w:color="auto"/>
        <w:left w:val="none" w:sz="0" w:space="0" w:color="auto"/>
        <w:bottom w:val="none" w:sz="0" w:space="0" w:color="auto"/>
        <w:right w:val="none" w:sz="0" w:space="0" w:color="auto"/>
      </w:divBdr>
    </w:div>
    <w:div w:id="519853279">
      <w:bodyDiv w:val="1"/>
      <w:marLeft w:val="0"/>
      <w:marRight w:val="0"/>
      <w:marTop w:val="0"/>
      <w:marBottom w:val="0"/>
      <w:divBdr>
        <w:top w:val="none" w:sz="0" w:space="0" w:color="auto"/>
        <w:left w:val="none" w:sz="0" w:space="0" w:color="auto"/>
        <w:bottom w:val="none" w:sz="0" w:space="0" w:color="auto"/>
        <w:right w:val="none" w:sz="0" w:space="0" w:color="auto"/>
      </w:divBdr>
    </w:div>
    <w:div w:id="521357214">
      <w:bodyDiv w:val="1"/>
      <w:marLeft w:val="0"/>
      <w:marRight w:val="0"/>
      <w:marTop w:val="0"/>
      <w:marBottom w:val="0"/>
      <w:divBdr>
        <w:top w:val="none" w:sz="0" w:space="0" w:color="auto"/>
        <w:left w:val="none" w:sz="0" w:space="0" w:color="auto"/>
        <w:bottom w:val="none" w:sz="0" w:space="0" w:color="auto"/>
        <w:right w:val="none" w:sz="0" w:space="0" w:color="auto"/>
      </w:divBdr>
    </w:div>
    <w:div w:id="521628143">
      <w:bodyDiv w:val="1"/>
      <w:marLeft w:val="0"/>
      <w:marRight w:val="0"/>
      <w:marTop w:val="0"/>
      <w:marBottom w:val="0"/>
      <w:divBdr>
        <w:top w:val="none" w:sz="0" w:space="0" w:color="auto"/>
        <w:left w:val="none" w:sz="0" w:space="0" w:color="auto"/>
        <w:bottom w:val="none" w:sz="0" w:space="0" w:color="auto"/>
        <w:right w:val="none" w:sz="0" w:space="0" w:color="auto"/>
      </w:divBdr>
    </w:div>
    <w:div w:id="522061559">
      <w:bodyDiv w:val="1"/>
      <w:marLeft w:val="0"/>
      <w:marRight w:val="0"/>
      <w:marTop w:val="0"/>
      <w:marBottom w:val="0"/>
      <w:divBdr>
        <w:top w:val="none" w:sz="0" w:space="0" w:color="auto"/>
        <w:left w:val="none" w:sz="0" w:space="0" w:color="auto"/>
        <w:bottom w:val="none" w:sz="0" w:space="0" w:color="auto"/>
        <w:right w:val="none" w:sz="0" w:space="0" w:color="auto"/>
      </w:divBdr>
    </w:div>
    <w:div w:id="523829509">
      <w:bodyDiv w:val="1"/>
      <w:marLeft w:val="0"/>
      <w:marRight w:val="0"/>
      <w:marTop w:val="0"/>
      <w:marBottom w:val="0"/>
      <w:divBdr>
        <w:top w:val="none" w:sz="0" w:space="0" w:color="auto"/>
        <w:left w:val="none" w:sz="0" w:space="0" w:color="auto"/>
        <w:bottom w:val="none" w:sz="0" w:space="0" w:color="auto"/>
        <w:right w:val="none" w:sz="0" w:space="0" w:color="auto"/>
      </w:divBdr>
    </w:div>
    <w:div w:id="525606815">
      <w:bodyDiv w:val="1"/>
      <w:marLeft w:val="0"/>
      <w:marRight w:val="0"/>
      <w:marTop w:val="0"/>
      <w:marBottom w:val="0"/>
      <w:divBdr>
        <w:top w:val="none" w:sz="0" w:space="0" w:color="auto"/>
        <w:left w:val="none" w:sz="0" w:space="0" w:color="auto"/>
        <w:bottom w:val="none" w:sz="0" w:space="0" w:color="auto"/>
        <w:right w:val="none" w:sz="0" w:space="0" w:color="auto"/>
      </w:divBdr>
    </w:div>
    <w:div w:id="526217573">
      <w:bodyDiv w:val="1"/>
      <w:marLeft w:val="0"/>
      <w:marRight w:val="0"/>
      <w:marTop w:val="0"/>
      <w:marBottom w:val="0"/>
      <w:divBdr>
        <w:top w:val="none" w:sz="0" w:space="0" w:color="auto"/>
        <w:left w:val="none" w:sz="0" w:space="0" w:color="auto"/>
        <w:bottom w:val="none" w:sz="0" w:space="0" w:color="auto"/>
        <w:right w:val="none" w:sz="0" w:space="0" w:color="auto"/>
      </w:divBdr>
    </w:div>
    <w:div w:id="528102162">
      <w:bodyDiv w:val="1"/>
      <w:marLeft w:val="0"/>
      <w:marRight w:val="0"/>
      <w:marTop w:val="0"/>
      <w:marBottom w:val="0"/>
      <w:divBdr>
        <w:top w:val="none" w:sz="0" w:space="0" w:color="auto"/>
        <w:left w:val="none" w:sz="0" w:space="0" w:color="auto"/>
        <w:bottom w:val="none" w:sz="0" w:space="0" w:color="auto"/>
        <w:right w:val="none" w:sz="0" w:space="0" w:color="auto"/>
      </w:divBdr>
    </w:div>
    <w:div w:id="528568704">
      <w:bodyDiv w:val="1"/>
      <w:marLeft w:val="0"/>
      <w:marRight w:val="0"/>
      <w:marTop w:val="0"/>
      <w:marBottom w:val="0"/>
      <w:divBdr>
        <w:top w:val="none" w:sz="0" w:space="0" w:color="auto"/>
        <w:left w:val="none" w:sz="0" w:space="0" w:color="auto"/>
        <w:bottom w:val="none" w:sz="0" w:space="0" w:color="auto"/>
        <w:right w:val="none" w:sz="0" w:space="0" w:color="auto"/>
      </w:divBdr>
    </w:div>
    <w:div w:id="528690568">
      <w:bodyDiv w:val="1"/>
      <w:marLeft w:val="0"/>
      <w:marRight w:val="0"/>
      <w:marTop w:val="0"/>
      <w:marBottom w:val="0"/>
      <w:divBdr>
        <w:top w:val="none" w:sz="0" w:space="0" w:color="auto"/>
        <w:left w:val="none" w:sz="0" w:space="0" w:color="auto"/>
        <w:bottom w:val="none" w:sz="0" w:space="0" w:color="auto"/>
        <w:right w:val="none" w:sz="0" w:space="0" w:color="auto"/>
      </w:divBdr>
    </w:div>
    <w:div w:id="529227106">
      <w:bodyDiv w:val="1"/>
      <w:marLeft w:val="0"/>
      <w:marRight w:val="0"/>
      <w:marTop w:val="0"/>
      <w:marBottom w:val="0"/>
      <w:divBdr>
        <w:top w:val="none" w:sz="0" w:space="0" w:color="auto"/>
        <w:left w:val="none" w:sz="0" w:space="0" w:color="auto"/>
        <w:bottom w:val="none" w:sz="0" w:space="0" w:color="auto"/>
        <w:right w:val="none" w:sz="0" w:space="0" w:color="auto"/>
      </w:divBdr>
    </w:div>
    <w:div w:id="529926112">
      <w:bodyDiv w:val="1"/>
      <w:marLeft w:val="0"/>
      <w:marRight w:val="0"/>
      <w:marTop w:val="0"/>
      <w:marBottom w:val="0"/>
      <w:divBdr>
        <w:top w:val="none" w:sz="0" w:space="0" w:color="auto"/>
        <w:left w:val="none" w:sz="0" w:space="0" w:color="auto"/>
        <w:bottom w:val="none" w:sz="0" w:space="0" w:color="auto"/>
        <w:right w:val="none" w:sz="0" w:space="0" w:color="auto"/>
      </w:divBdr>
    </w:div>
    <w:div w:id="530263433">
      <w:bodyDiv w:val="1"/>
      <w:marLeft w:val="0"/>
      <w:marRight w:val="0"/>
      <w:marTop w:val="0"/>
      <w:marBottom w:val="0"/>
      <w:divBdr>
        <w:top w:val="none" w:sz="0" w:space="0" w:color="auto"/>
        <w:left w:val="none" w:sz="0" w:space="0" w:color="auto"/>
        <w:bottom w:val="none" w:sz="0" w:space="0" w:color="auto"/>
        <w:right w:val="none" w:sz="0" w:space="0" w:color="auto"/>
      </w:divBdr>
    </w:div>
    <w:div w:id="530537514">
      <w:bodyDiv w:val="1"/>
      <w:marLeft w:val="0"/>
      <w:marRight w:val="0"/>
      <w:marTop w:val="0"/>
      <w:marBottom w:val="0"/>
      <w:divBdr>
        <w:top w:val="none" w:sz="0" w:space="0" w:color="auto"/>
        <w:left w:val="none" w:sz="0" w:space="0" w:color="auto"/>
        <w:bottom w:val="none" w:sz="0" w:space="0" w:color="auto"/>
        <w:right w:val="none" w:sz="0" w:space="0" w:color="auto"/>
      </w:divBdr>
    </w:div>
    <w:div w:id="531192936">
      <w:bodyDiv w:val="1"/>
      <w:marLeft w:val="0"/>
      <w:marRight w:val="0"/>
      <w:marTop w:val="0"/>
      <w:marBottom w:val="0"/>
      <w:divBdr>
        <w:top w:val="none" w:sz="0" w:space="0" w:color="auto"/>
        <w:left w:val="none" w:sz="0" w:space="0" w:color="auto"/>
        <w:bottom w:val="none" w:sz="0" w:space="0" w:color="auto"/>
        <w:right w:val="none" w:sz="0" w:space="0" w:color="auto"/>
      </w:divBdr>
    </w:div>
    <w:div w:id="531310720">
      <w:bodyDiv w:val="1"/>
      <w:marLeft w:val="0"/>
      <w:marRight w:val="0"/>
      <w:marTop w:val="0"/>
      <w:marBottom w:val="0"/>
      <w:divBdr>
        <w:top w:val="none" w:sz="0" w:space="0" w:color="auto"/>
        <w:left w:val="none" w:sz="0" w:space="0" w:color="auto"/>
        <w:bottom w:val="none" w:sz="0" w:space="0" w:color="auto"/>
        <w:right w:val="none" w:sz="0" w:space="0" w:color="auto"/>
      </w:divBdr>
    </w:div>
    <w:div w:id="531378558">
      <w:bodyDiv w:val="1"/>
      <w:marLeft w:val="0"/>
      <w:marRight w:val="0"/>
      <w:marTop w:val="0"/>
      <w:marBottom w:val="0"/>
      <w:divBdr>
        <w:top w:val="none" w:sz="0" w:space="0" w:color="auto"/>
        <w:left w:val="none" w:sz="0" w:space="0" w:color="auto"/>
        <w:bottom w:val="none" w:sz="0" w:space="0" w:color="auto"/>
        <w:right w:val="none" w:sz="0" w:space="0" w:color="auto"/>
      </w:divBdr>
    </w:div>
    <w:div w:id="531461977">
      <w:bodyDiv w:val="1"/>
      <w:marLeft w:val="0"/>
      <w:marRight w:val="0"/>
      <w:marTop w:val="0"/>
      <w:marBottom w:val="0"/>
      <w:divBdr>
        <w:top w:val="none" w:sz="0" w:space="0" w:color="auto"/>
        <w:left w:val="none" w:sz="0" w:space="0" w:color="auto"/>
        <w:bottom w:val="none" w:sz="0" w:space="0" w:color="auto"/>
        <w:right w:val="none" w:sz="0" w:space="0" w:color="auto"/>
      </w:divBdr>
    </w:div>
    <w:div w:id="531842169">
      <w:bodyDiv w:val="1"/>
      <w:marLeft w:val="0"/>
      <w:marRight w:val="0"/>
      <w:marTop w:val="0"/>
      <w:marBottom w:val="0"/>
      <w:divBdr>
        <w:top w:val="none" w:sz="0" w:space="0" w:color="auto"/>
        <w:left w:val="none" w:sz="0" w:space="0" w:color="auto"/>
        <w:bottom w:val="none" w:sz="0" w:space="0" w:color="auto"/>
        <w:right w:val="none" w:sz="0" w:space="0" w:color="auto"/>
      </w:divBdr>
    </w:div>
    <w:div w:id="531891001">
      <w:bodyDiv w:val="1"/>
      <w:marLeft w:val="0"/>
      <w:marRight w:val="0"/>
      <w:marTop w:val="0"/>
      <w:marBottom w:val="0"/>
      <w:divBdr>
        <w:top w:val="none" w:sz="0" w:space="0" w:color="auto"/>
        <w:left w:val="none" w:sz="0" w:space="0" w:color="auto"/>
        <w:bottom w:val="none" w:sz="0" w:space="0" w:color="auto"/>
        <w:right w:val="none" w:sz="0" w:space="0" w:color="auto"/>
      </w:divBdr>
    </w:div>
    <w:div w:id="532108622">
      <w:bodyDiv w:val="1"/>
      <w:marLeft w:val="0"/>
      <w:marRight w:val="0"/>
      <w:marTop w:val="0"/>
      <w:marBottom w:val="0"/>
      <w:divBdr>
        <w:top w:val="none" w:sz="0" w:space="0" w:color="auto"/>
        <w:left w:val="none" w:sz="0" w:space="0" w:color="auto"/>
        <w:bottom w:val="none" w:sz="0" w:space="0" w:color="auto"/>
        <w:right w:val="none" w:sz="0" w:space="0" w:color="auto"/>
      </w:divBdr>
    </w:div>
    <w:div w:id="533537281">
      <w:bodyDiv w:val="1"/>
      <w:marLeft w:val="0"/>
      <w:marRight w:val="0"/>
      <w:marTop w:val="0"/>
      <w:marBottom w:val="0"/>
      <w:divBdr>
        <w:top w:val="none" w:sz="0" w:space="0" w:color="auto"/>
        <w:left w:val="none" w:sz="0" w:space="0" w:color="auto"/>
        <w:bottom w:val="none" w:sz="0" w:space="0" w:color="auto"/>
        <w:right w:val="none" w:sz="0" w:space="0" w:color="auto"/>
      </w:divBdr>
    </w:div>
    <w:div w:id="533617174">
      <w:bodyDiv w:val="1"/>
      <w:marLeft w:val="0"/>
      <w:marRight w:val="0"/>
      <w:marTop w:val="0"/>
      <w:marBottom w:val="0"/>
      <w:divBdr>
        <w:top w:val="none" w:sz="0" w:space="0" w:color="auto"/>
        <w:left w:val="none" w:sz="0" w:space="0" w:color="auto"/>
        <w:bottom w:val="none" w:sz="0" w:space="0" w:color="auto"/>
        <w:right w:val="none" w:sz="0" w:space="0" w:color="auto"/>
      </w:divBdr>
    </w:div>
    <w:div w:id="533663445">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344613">
      <w:bodyDiv w:val="1"/>
      <w:marLeft w:val="0"/>
      <w:marRight w:val="0"/>
      <w:marTop w:val="0"/>
      <w:marBottom w:val="0"/>
      <w:divBdr>
        <w:top w:val="none" w:sz="0" w:space="0" w:color="auto"/>
        <w:left w:val="none" w:sz="0" w:space="0" w:color="auto"/>
        <w:bottom w:val="none" w:sz="0" w:space="0" w:color="auto"/>
        <w:right w:val="none" w:sz="0" w:space="0" w:color="auto"/>
      </w:divBdr>
    </w:div>
    <w:div w:id="534733882">
      <w:bodyDiv w:val="1"/>
      <w:marLeft w:val="0"/>
      <w:marRight w:val="0"/>
      <w:marTop w:val="0"/>
      <w:marBottom w:val="0"/>
      <w:divBdr>
        <w:top w:val="none" w:sz="0" w:space="0" w:color="auto"/>
        <w:left w:val="none" w:sz="0" w:space="0" w:color="auto"/>
        <w:bottom w:val="none" w:sz="0" w:space="0" w:color="auto"/>
        <w:right w:val="none" w:sz="0" w:space="0" w:color="auto"/>
      </w:divBdr>
    </w:div>
    <w:div w:id="536554144">
      <w:bodyDiv w:val="1"/>
      <w:marLeft w:val="0"/>
      <w:marRight w:val="0"/>
      <w:marTop w:val="0"/>
      <w:marBottom w:val="0"/>
      <w:divBdr>
        <w:top w:val="none" w:sz="0" w:space="0" w:color="auto"/>
        <w:left w:val="none" w:sz="0" w:space="0" w:color="auto"/>
        <w:bottom w:val="none" w:sz="0" w:space="0" w:color="auto"/>
        <w:right w:val="none" w:sz="0" w:space="0" w:color="auto"/>
      </w:divBdr>
    </w:div>
    <w:div w:id="537280388">
      <w:bodyDiv w:val="1"/>
      <w:marLeft w:val="0"/>
      <w:marRight w:val="0"/>
      <w:marTop w:val="0"/>
      <w:marBottom w:val="0"/>
      <w:divBdr>
        <w:top w:val="none" w:sz="0" w:space="0" w:color="auto"/>
        <w:left w:val="none" w:sz="0" w:space="0" w:color="auto"/>
        <w:bottom w:val="none" w:sz="0" w:space="0" w:color="auto"/>
        <w:right w:val="none" w:sz="0" w:space="0" w:color="auto"/>
      </w:divBdr>
    </w:div>
    <w:div w:id="537550440">
      <w:bodyDiv w:val="1"/>
      <w:marLeft w:val="0"/>
      <w:marRight w:val="0"/>
      <w:marTop w:val="0"/>
      <w:marBottom w:val="0"/>
      <w:divBdr>
        <w:top w:val="none" w:sz="0" w:space="0" w:color="auto"/>
        <w:left w:val="none" w:sz="0" w:space="0" w:color="auto"/>
        <w:bottom w:val="none" w:sz="0" w:space="0" w:color="auto"/>
        <w:right w:val="none" w:sz="0" w:space="0" w:color="auto"/>
      </w:divBdr>
    </w:div>
    <w:div w:id="537740795">
      <w:bodyDiv w:val="1"/>
      <w:marLeft w:val="0"/>
      <w:marRight w:val="0"/>
      <w:marTop w:val="0"/>
      <w:marBottom w:val="0"/>
      <w:divBdr>
        <w:top w:val="none" w:sz="0" w:space="0" w:color="auto"/>
        <w:left w:val="none" w:sz="0" w:space="0" w:color="auto"/>
        <w:bottom w:val="none" w:sz="0" w:space="0" w:color="auto"/>
        <w:right w:val="none" w:sz="0" w:space="0" w:color="auto"/>
      </w:divBdr>
    </w:div>
    <w:div w:id="538661857">
      <w:bodyDiv w:val="1"/>
      <w:marLeft w:val="0"/>
      <w:marRight w:val="0"/>
      <w:marTop w:val="0"/>
      <w:marBottom w:val="0"/>
      <w:divBdr>
        <w:top w:val="none" w:sz="0" w:space="0" w:color="auto"/>
        <w:left w:val="none" w:sz="0" w:space="0" w:color="auto"/>
        <w:bottom w:val="none" w:sz="0" w:space="0" w:color="auto"/>
        <w:right w:val="none" w:sz="0" w:space="0" w:color="auto"/>
      </w:divBdr>
    </w:div>
    <w:div w:id="539246160">
      <w:bodyDiv w:val="1"/>
      <w:marLeft w:val="0"/>
      <w:marRight w:val="0"/>
      <w:marTop w:val="0"/>
      <w:marBottom w:val="0"/>
      <w:divBdr>
        <w:top w:val="none" w:sz="0" w:space="0" w:color="auto"/>
        <w:left w:val="none" w:sz="0" w:space="0" w:color="auto"/>
        <w:bottom w:val="none" w:sz="0" w:space="0" w:color="auto"/>
        <w:right w:val="none" w:sz="0" w:space="0" w:color="auto"/>
      </w:divBdr>
    </w:div>
    <w:div w:id="539972265">
      <w:bodyDiv w:val="1"/>
      <w:marLeft w:val="0"/>
      <w:marRight w:val="0"/>
      <w:marTop w:val="0"/>
      <w:marBottom w:val="0"/>
      <w:divBdr>
        <w:top w:val="none" w:sz="0" w:space="0" w:color="auto"/>
        <w:left w:val="none" w:sz="0" w:space="0" w:color="auto"/>
        <w:bottom w:val="none" w:sz="0" w:space="0" w:color="auto"/>
        <w:right w:val="none" w:sz="0" w:space="0" w:color="auto"/>
      </w:divBdr>
    </w:div>
    <w:div w:id="539981090">
      <w:bodyDiv w:val="1"/>
      <w:marLeft w:val="0"/>
      <w:marRight w:val="0"/>
      <w:marTop w:val="0"/>
      <w:marBottom w:val="0"/>
      <w:divBdr>
        <w:top w:val="none" w:sz="0" w:space="0" w:color="auto"/>
        <w:left w:val="none" w:sz="0" w:space="0" w:color="auto"/>
        <w:bottom w:val="none" w:sz="0" w:space="0" w:color="auto"/>
        <w:right w:val="none" w:sz="0" w:space="0" w:color="auto"/>
      </w:divBdr>
    </w:div>
    <w:div w:id="540433932">
      <w:bodyDiv w:val="1"/>
      <w:marLeft w:val="0"/>
      <w:marRight w:val="0"/>
      <w:marTop w:val="0"/>
      <w:marBottom w:val="0"/>
      <w:divBdr>
        <w:top w:val="none" w:sz="0" w:space="0" w:color="auto"/>
        <w:left w:val="none" w:sz="0" w:space="0" w:color="auto"/>
        <w:bottom w:val="none" w:sz="0" w:space="0" w:color="auto"/>
        <w:right w:val="none" w:sz="0" w:space="0" w:color="auto"/>
      </w:divBdr>
    </w:div>
    <w:div w:id="540559397">
      <w:bodyDiv w:val="1"/>
      <w:marLeft w:val="0"/>
      <w:marRight w:val="0"/>
      <w:marTop w:val="0"/>
      <w:marBottom w:val="0"/>
      <w:divBdr>
        <w:top w:val="none" w:sz="0" w:space="0" w:color="auto"/>
        <w:left w:val="none" w:sz="0" w:space="0" w:color="auto"/>
        <w:bottom w:val="none" w:sz="0" w:space="0" w:color="auto"/>
        <w:right w:val="none" w:sz="0" w:space="0" w:color="auto"/>
      </w:divBdr>
    </w:div>
    <w:div w:id="541596797">
      <w:bodyDiv w:val="1"/>
      <w:marLeft w:val="0"/>
      <w:marRight w:val="0"/>
      <w:marTop w:val="0"/>
      <w:marBottom w:val="0"/>
      <w:divBdr>
        <w:top w:val="none" w:sz="0" w:space="0" w:color="auto"/>
        <w:left w:val="none" w:sz="0" w:space="0" w:color="auto"/>
        <w:bottom w:val="none" w:sz="0" w:space="0" w:color="auto"/>
        <w:right w:val="none" w:sz="0" w:space="0" w:color="auto"/>
      </w:divBdr>
    </w:div>
    <w:div w:id="541744080">
      <w:bodyDiv w:val="1"/>
      <w:marLeft w:val="0"/>
      <w:marRight w:val="0"/>
      <w:marTop w:val="0"/>
      <w:marBottom w:val="0"/>
      <w:divBdr>
        <w:top w:val="none" w:sz="0" w:space="0" w:color="auto"/>
        <w:left w:val="none" w:sz="0" w:space="0" w:color="auto"/>
        <w:bottom w:val="none" w:sz="0" w:space="0" w:color="auto"/>
        <w:right w:val="none" w:sz="0" w:space="0" w:color="auto"/>
      </w:divBdr>
    </w:div>
    <w:div w:id="542912884">
      <w:bodyDiv w:val="1"/>
      <w:marLeft w:val="0"/>
      <w:marRight w:val="0"/>
      <w:marTop w:val="0"/>
      <w:marBottom w:val="0"/>
      <w:divBdr>
        <w:top w:val="none" w:sz="0" w:space="0" w:color="auto"/>
        <w:left w:val="none" w:sz="0" w:space="0" w:color="auto"/>
        <w:bottom w:val="none" w:sz="0" w:space="0" w:color="auto"/>
        <w:right w:val="none" w:sz="0" w:space="0" w:color="auto"/>
      </w:divBdr>
    </w:div>
    <w:div w:id="544219783">
      <w:bodyDiv w:val="1"/>
      <w:marLeft w:val="0"/>
      <w:marRight w:val="0"/>
      <w:marTop w:val="0"/>
      <w:marBottom w:val="0"/>
      <w:divBdr>
        <w:top w:val="none" w:sz="0" w:space="0" w:color="auto"/>
        <w:left w:val="none" w:sz="0" w:space="0" w:color="auto"/>
        <w:bottom w:val="none" w:sz="0" w:space="0" w:color="auto"/>
        <w:right w:val="none" w:sz="0" w:space="0" w:color="auto"/>
      </w:divBdr>
    </w:div>
    <w:div w:id="545291435">
      <w:bodyDiv w:val="1"/>
      <w:marLeft w:val="0"/>
      <w:marRight w:val="0"/>
      <w:marTop w:val="0"/>
      <w:marBottom w:val="0"/>
      <w:divBdr>
        <w:top w:val="none" w:sz="0" w:space="0" w:color="auto"/>
        <w:left w:val="none" w:sz="0" w:space="0" w:color="auto"/>
        <w:bottom w:val="none" w:sz="0" w:space="0" w:color="auto"/>
        <w:right w:val="none" w:sz="0" w:space="0" w:color="auto"/>
      </w:divBdr>
    </w:div>
    <w:div w:id="546067027">
      <w:bodyDiv w:val="1"/>
      <w:marLeft w:val="0"/>
      <w:marRight w:val="0"/>
      <w:marTop w:val="0"/>
      <w:marBottom w:val="0"/>
      <w:divBdr>
        <w:top w:val="none" w:sz="0" w:space="0" w:color="auto"/>
        <w:left w:val="none" w:sz="0" w:space="0" w:color="auto"/>
        <w:bottom w:val="none" w:sz="0" w:space="0" w:color="auto"/>
        <w:right w:val="none" w:sz="0" w:space="0" w:color="auto"/>
      </w:divBdr>
    </w:div>
    <w:div w:id="546113806">
      <w:bodyDiv w:val="1"/>
      <w:marLeft w:val="0"/>
      <w:marRight w:val="0"/>
      <w:marTop w:val="0"/>
      <w:marBottom w:val="0"/>
      <w:divBdr>
        <w:top w:val="none" w:sz="0" w:space="0" w:color="auto"/>
        <w:left w:val="none" w:sz="0" w:space="0" w:color="auto"/>
        <w:bottom w:val="none" w:sz="0" w:space="0" w:color="auto"/>
        <w:right w:val="none" w:sz="0" w:space="0" w:color="auto"/>
      </w:divBdr>
    </w:div>
    <w:div w:id="547229007">
      <w:bodyDiv w:val="1"/>
      <w:marLeft w:val="0"/>
      <w:marRight w:val="0"/>
      <w:marTop w:val="0"/>
      <w:marBottom w:val="0"/>
      <w:divBdr>
        <w:top w:val="none" w:sz="0" w:space="0" w:color="auto"/>
        <w:left w:val="none" w:sz="0" w:space="0" w:color="auto"/>
        <w:bottom w:val="none" w:sz="0" w:space="0" w:color="auto"/>
        <w:right w:val="none" w:sz="0" w:space="0" w:color="auto"/>
      </w:divBdr>
    </w:div>
    <w:div w:id="547499541">
      <w:bodyDiv w:val="1"/>
      <w:marLeft w:val="0"/>
      <w:marRight w:val="0"/>
      <w:marTop w:val="0"/>
      <w:marBottom w:val="0"/>
      <w:divBdr>
        <w:top w:val="none" w:sz="0" w:space="0" w:color="auto"/>
        <w:left w:val="none" w:sz="0" w:space="0" w:color="auto"/>
        <w:bottom w:val="none" w:sz="0" w:space="0" w:color="auto"/>
        <w:right w:val="none" w:sz="0" w:space="0" w:color="auto"/>
      </w:divBdr>
    </w:div>
    <w:div w:id="547717106">
      <w:bodyDiv w:val="1"/>
      <w:marLeft w:val="0"/>
      <w:marRight w:val="0"/>
      <w:marTop w:val="0"/>
      <w:marBottom w:val="0"/>
      <w:divBdr>
        <w:top w:val="none" w:sz="0" w:space="0" w:color="auto"/>
        <w:left w:val="none" w:sz="0" w:space="0" w:color="auto"/>
        <w:bottom w:val="none" w:sz="0" w:space="0" w:color="auto"/>
        <w:right w:val="none" w:sz="0" w:space="0" w:color="auto"/>
      </w:divBdr>
    </w:div>
    <w:div w:id="548304539">
      <w:bodyDiv w:val="1"/>
      <w:marLeft w:val="0"/>
      <w:marRight w:val="0"/>
      <w:marTop w:val="0"/>
      <w:marBottom w:val="0"/>
      <w:divBdr>
        <w:top w:val="none" w:sz="0" w:space="0" w:color="auto"/>
        <w:left w:val="none" w:sz="0" w:space="0" w:color="auto"/>
        <w:bottom w:val="none" w:sz="0" w:space="0" w:color="auto"/>
        <w:right w:val="none" w:sz="0" w:space="0" w:color="auto"/>
      </w:divBdr>
    </w:div>
    <w:div w:id="548340914">
      <w:bodyDiv w:val="1"/>
      <w:marLeft w:val="0"/>
      <w:marRight w:val="0"/>
      <w:marTop w:val="0"/>
      <w:marBottom w:val="0"/>
      <w:divBdr>
        <w:top w:val="none" w:sz="0" w:space="0" w:color="auto"/>
        <w:left w:val="none" w:sz="0" w:space="0" w:color="auto"/>
        <w:bottom w:val="none" w:sz="0" w:space="0" w:color="auto"/>
        <w:right w:val="none" w:sz="0" w:space="0" w:color="auto"/>
      </w:divBdr>
    </w:div>
    <w:div w:id="550270297">
      <w:bodyDiv w:val="1"/>
      <w:marLeft w:val="0"/>
      <w:marRight w:val="0"/>
      <w:marTop w:val="0"/>
      <w:marBottom w:val="0"/>
      <w:divBdr>
        <w:top w:val="none" w:sz="0" w:space="0" w:color="auto"/>
        <w:left w:val="none" w:sz="0" w:space="0" w:color="auto"/>
        <w:bottom w:val="none" w:sz="0" w:space="0" w:color="auto"/>
        <w:right w:val="none" w:sz="0" w:space="0" w:color="auto"/>
      </w:divBdr>
    </w:div>
    <w:div w:id="550726649">
      <w:bodyDiv w:val="1"/>
      <w:marLeft w:val="0"/>
      <w:marRight w:val="0"/>
      <w:marTop w:val="0"/>
      <w:marBottom w:val="0"/>
      <w:divBdr>
        <w:top w:val="none" w:sz="0" w:space="0" w:color="auto"/>
        <w:left w:val="none" w:sz="0" w:space="0" w:color="auto"/>
        <w:bottom w:val="none" w:sz="0" w:space="0" w:color="auto"/>
        <w:right w:val="none" w:sz="0" w:space="0" w:color="auto"/>
      </w:divBdr>
    </w:div>
    <w:div w:id="550918892">
      <w:bodyDiv w:val="1"/>
      <w:marLeft w:val="0"/>
      <w:marRight w:val="0"/>
      <w:marTop w:val="0"/>
      <w:marBottom w:val="0"/>
      <w:divBdr>
        <w:top w:val="none" w:sz="0" w:space="0" w:color="auto"/>
        <w:left w:val="none" w:sz="0" w:space="0" w:color="auto"/>
        <w:bottom w:val="none" w:sz="0" w:space="0" w:color="auto"/>
        <w:right w:val="none" w:sz="0" w:space="0" w:color="auto"/>
      </w:divBdr>
    </w:div>
    <w:div w:id="551038239">
      <w:bodyDiv w:val="1"/>
      <w:marLeft w:val="0"/>
      <w:marRight w:val="0"/>
      <w:marTop w:val="0"/>
      <w:marBottom w:val="0"/>
      <w:divBdr>
        <w:top w:val="none" w:sz="0" w:space="0" w:color="auto"/>
        <w:left w:val="none" w:sz="0" w:space="0" w:color="auto"/>
        <w:bottom w:val="none" w:sz="0" w:space="0" w:color="auto"/>
        <w:right w:val="none" w:sz="0" w:space="0" w:color="auto"/>
      </w:divBdr>
    </w:div>
    <w:div w:id="551043689">
      <w:bodyDiv w:val="1"/>
      <w:marLeft w:val="0"/>
      <w:marRight w:val="0"/>
      <w:marTop w:val="0"/>
      <w:marBottom w:val="0"/>
      <w:divBdr>
        <w:top w:val="none" w:sz="0" w:space="0" w:color="auto"/>
        <w:left w:val="none" w:sz="0" w:space="0" w:color="auto"/>
        <w:bottom w:val="none" w:sz="0" w:space="0" w:color="auto"/>
        <w:right w:val="none" w:sz="0" w:space="0" w:color="auto"/>
      </w:divBdr>
    </w:div>
    <w:div w:id="552276297">
      <w:bodyDiv w:val="1"/>
      <w:marLeft w:val="0"/>
      <w:marRight w:val="0"/>
      <w:marTop w:val="0"/>
      <w:marBottom w:val="0"/>
      <w:divBdr>
        <w:top w:val="none" w:sz="0" w:space="0" w:color="auto"/>
        <w:left w:val="none" w:sz="0" w:space="0" w:color="auto"/>
        <w:bottom w:val="none" w:sz="0" w:space="0" w:color="auto"/>
        <w:right w:val="none" w:sz="0" w:space="0" w:color="auto"/>
      </w:divBdr>
    </w:div>
    <w:div w:id="553347872">
      <w:bodyDiv w:val="1"/>
      <w:marLeft w:val="0"/>
      <w:marRight w:val="0"/>
      <w:marTop w:val="0"/>
      <w:marBottom w:val="0"/>
      <w:divBdr>
        <w:top w:val="none" w:sz="0" w:space="0" w:color="auto"/>
        <w:left w:val="none" w:sz="0" w:space="0" w:color="auto"/>
        <w:bottom w:val="none" w:sz="0" w:space="0" w:color="auto"/>
        <w:right w:val="none" w:sz="0" w:space="0" w:color="auto"/>
      </w:divBdr>
    </w:div>
    <w:div w:id="553932589">
      <w:bodyDiv w:val="1"/>
      <w:marLeft w:val="0"/>
      <w:marRight w:val="0"/>
      <w:marTop w:val="0"/>
      <w:marBottom w:val="0"/>
      <w:divBdr>
        <w:top w:val="none" w:sz="0" w:space="0" w:color="auto"/>
        <w:left w:val="none" w:sz="0" w:space="0" w:color="auto"/>
        <w:bottom w:val="none" w:sz="0" w:space="0" w:color="auto"/>
        <w:right w:val="none" w:sz="0" w:space="0" w:color="auto"/>
      </w:divBdr>
    </w:div>
    <w:div w:id="554315056">
      <w:bodyDiv w:val="1"/>
      <w:marLeft w:val="0"/>
      <w:marRight w:val="0"/>
      <w:marTop w:val="0"/>
      <w:marBottom w:val="0"/>
      <w:divBdr>
        <w:top w:val="none" w:sz="0" w:space="0" w:color="auto"/>
        <w:left w:val="none" w:sz="0" w:space="0" w:color="auto"/>
        <w:bottom w:val="none" w:sz="0" w:space="0" w:color="auto"/>
        <w:right w:val="none" w:sz="0" w:space="0" w:color="auto"/>
      </w:divBdr>
    </w:div>
    <w:div w:id="554397013">
      <w:bodyDiv w:val="1"/>
      <w:marLeft w:val="0"/>
      <w:marRight w:val="0"/>
      <w:marTop w:val="0"/>
      <w:marBottom w:val="0"/>
      <w:divBdr>
        <w:top w:val="none" w:sz="0" w:space="0" w:color="auto"/>
        <w:left w:val="none" w:sz="0" w:space="0" w:color="auto"/>
        <w:bottom w:val="none" w:sz="0" w:space="0" w:color="auto"/>
        <w:right w:val="none" w:sz="0" w:space="0" w:color="auto"/>
      </w:divBdr>
    </w:div>
    <w:div w:id="555434938">
      <w:bodyDiv w:val="1"/>
      <w:marLeft w:val="0"/>
      <w:marRight w:val="0"/>
      <w:marTop w:val="0"/>
      <w:marBottom w:val="0"/>
      <w:divBdr>
        <w:top w:val="none" w:sz="0" w:space="0" w:color="auto"/>
        <w:left w:val="none" w:sz="0" w:space="0" w:color="auto"/>
        <w:bottom w:val="none" w:sz="0" w:space="0" w:color="auto"/>
        <w:right w:val="none" w:sz="0" w:space="0" w:color="auto"/>
      </w:divBdr>
    </w:div>
    <w:div w:id="555509720">
      <w:bodyDiv w:val="1"/>
      <w:marLeft w:val="0"/>
      <w:marRight w:val="0"/>
      <w:marTop w:val="0"/>
      <w:marBottom w:val="0"/>
      <w:divBdr>
        <w:top w:val="none" w:sz="0" w:space="0" w:color="auto"/>
        <w:left w:val="none" w:sz="0" w:space="0" w:color="auto"/>
        <w:bottom w:val="none" w:sz="0" w:space="0" w:color="auto"/>
        <w:right w:val="none" w:sz="0" w:space="0" w:color="auto"/>
      </w:divBdr>
    </w:div>
    <w:div w:id="555895236">
      <w:bodyDiv w:val="1"/>
      <w:marLeft w:val="0"/>
      <w:marRight w:val="0"/>
      <w:marTop w:val="0"/>
      <w:marBottom w:val="0"/>
      <w:divBdr>
        <w:top w:val="none" w:sz="0" w:space="0" w:color="auto"/>
        <w:left w:val="none" w:sz="0" w:space="0" w:color="auto"/>
        <w:bottom w:val="none" w:sz="0" w:space="0" w:color="auto"/>
        <w:right w:val="none" w:sz="0" w:space="0" w:color="auto"/>
      </w:divBdr>
    </w:div>
    <w:div w:id="557473272">
      <w:bodyDiv w:val="1"/>
      <w:marLeft w:val="0"/>
      <w:marRight w:val="0"/>
      <w:marTop w:val="0"/>
      <w:marBottom w:val="0"/>
      <w:divBdr>
        <w:top w:val="none" w:sz="0" w:space="0" w:color="auto"/>
        <w:left w:val="none" w:sz="0" w:space="0" w:color="auto"/>
        <w:bottom w:val="none" w:sz="0" w:space="0" w:color="auto"/>
        <w:right w:val="none" w:sz="0" w:space="0" w:color="auto"/>
      </w:divBdr>
    </w:div>
    <w:div w:id="557477393">
      <w:bodyDiv w:val="1"/>
      <w:marLeft w:val="0"/>
      <w:marRight w:val="0"/>
      <w:marTop w:val="0"/>
      <w:marBottom w:val="0"/>
      <w:divBdr>
        <w:top w:val="none" w:sz="0" w:space="0" w:color="auto"/>
        <w:left w:val="none" w:sz="0" w:space="0" w:color="auto"/>
        <w:bottom w:val="none" w:sz="0" w:space="0" w:color="auto"/>
        <w:right w:val="none" w:sz="0" w:space="0" w:color="auto"/>
      </w:divBdr>
    </w:div>
    <w:div w:id="557593596">
      <w:bodyDiv w:val="1"/>
      <w:marLeft w:val="0"/>
      <w:marRight w:val="0"/>
      <w:marTop w:val="0"/>
      <w:marBottom w:val="0"/>
      <w:divBdr>
        <w:top w:val="none" w:sz="0" w:space="0" w:color="auto"/>
        <w:left w:val="none" w:sz="0" w:space="0" w:color="auto"/>
        <w:bottom w:val="none" w:sz="0" w:space="0" w:color="auto"/>
        <w:right w:val="none" w:sz="0" w:space="0" w:color="auto"/>
      </w:divBdr>
    </w:div>
    <w:div w:id="558171850">
      <w:bodyDiv w:val="1"/>
      <w:marLeft w:val="0"/>
      <w:marRight w:val="0"/>
      <w:marTop w:val="0"/>
      <w:marBottom w:val="0"/>
      <w:divBdr>
        <w:top w:val="none" w:sz="0" w:space="0" w:color="auto"/>
        <w:left w:val="none" w:sz="0" w:space="0" w:color="auto"/>
        <w:bottom w:val="none" w:sz="0" w:space="0" w:color="auto"/>
        <w:right w:val="none" w:sz="0" w:space="0" w:color="auto"/>
      </w:divBdr>
    </w:div>
    <w:div w:id="558244328">
      <w:bodyDiv w:val="1"/>
      <w:marLeft w:val="0"/>
      <w:marRight w:val="0"/>
      <w:marTop w:val="0"/>
      <w:marBottom w:val="0"/>
      <w:divBdr>
        <w:top w:val="none" w:sz="0" w:space="0" w:color="auto"/>
        <w:left w:val="none" w:sz="0" w:space="0" w:color="auto"/>
        <w:bottom w:val="none" w:sz="0" w:space="0" w:color="auto"/>
        <w:right w:val="none" w:sz="0" w:space="0" w:color="auto"/>
      </w:divBdr>
    </w:div>
    <w:div w:id="558708924">
      <w:bodyDiv w:val="1"/>
      <w:marLeft w:val="0"/>
      <w:marRight w:val="0"/>
      <w:marTop w:val="0"/>
      <w:marBottom w:val="0"/>
      <w:divBdr>
        <w:top w:val="none" w:sz="0" w:space="0" w:color="auto"/>
        <w:left w:val="none" w:sz="0" w:space="0" w:color="auto"/>
        <w:bottom w:val="none" w:sz="0" w:space="0" w:color="auto"/>
        <w:right w:val="none" w:sz="0" w:space="0" w:color="auto"/>
      </w:divBdr>
    </w:div>
    <w:div w:id="559898752">
      <w:bodyDiv w:val="1"/>
      <w:marLeft w:val="0"/>
      <w:marRight w:val="0"/>
      <w:marTop w:val="0"/>
      <w:marBottom w:val="0"/>
      <w:divBdr>
        <w:top w:val="none" w:sz="0" w:space="0" w:color="auto"/>
        <w:left w:val="none" w:sz="0" w:space="0" w:color="auto"/>
        <w:bottom w:val="none" w:sz="0" w:space="0" w:color="auto"/>
        <w:right w:val="none" w:sz="0" w:space="0" w:color="auto"/>
      </w:divBdr>
    </w:div>
    <w:div w:id="560403806">
      <w:bodyDiv w:val="1"/>
      <w:marLeft w:val="0"/>
      <w:marRight w:val="0"/>
      <w:marTop w:val="0"/>
      <w:marBottom w:val="0"/>
      <w:divBdr>
        <w:top w:val="none" w:sz="0" w:space="0" w:color="auto"/>
        <w:left w:val="none" w:sz="0" w:space="0" w:color="auto"/>
        <w:bottom w:val="none" w:sz="0" w:space="0" w:color="auto"/>
        <w:right w:val="none" w:sz="0" w:space="0" w:color="auto"/>
      </w:divBdr>
    </w:div>
    <w:div w:id="561256651">
      <w:bodyDiv w:val="1"/>
      <w:marLeft w:val="0"/>
      <w:marRight w:val="0"/>
      <w:marTop w:val="0"/>
      <w:marBottom w:val="0"/>
      <w:divBdr>
        <w:top w:val="none" w:sz="0" w:space="0" w:color="auto"/>
        <w:left w:val="none" w:sz="0" w:space="0" w:color="auto"/>
        <w:bottom w:val="none" w:sz="0" w:space="0" w:color="auto"/>
        <w:right w:val="none" w:sz="0" w:space="0" w:color="auto"/>
      </w:divBdr>
    </w:div>
    <w:div w:id="561524286">
      <w:bodyDiv w:val="1"/>
      <w:marLeft w:val="0"/>
      <w:marRight w:val="0"/>
      <w:marTop w:val="0"/>
      <w:marBottom w:val="0"/>
      <w:divBdr>
        <w:top w:val="none" w:sz="0" w:space="0" w:color="auto"/>
        <w:left w:val="none" w:sz="0" w:space="0" w:color="auto"/>
        <w:bottom w:val="none" w:sz="0" w:space="0" w:color="auto"/>
        <w:right w:val="none" w:sz="0" w:space="0" w:color="auto"/>
      </w:divBdr>
    </w:div>
    <w:div w:id="561528707">
      <w:bodyDiv w:val="1"/>
      <w:marLeft w:val="0"/>
      <w:marRight w:val="0"/>
      <w:marTop w:val="0"/>
      <w:marBottom w:val="0"/>
      <w:divBdr>
        <w:top w:val="none" w:sz="0" w:space="0" w:color="auto"/>
        <w:left w:val="none" w:sz="0" w:space="0" w:color="auto"/>
        <w:bottom w:val="none" w:sz="0" w:space="0" w:color="auto"/>
        <w:right w:val="none" w:sz="0" w:space="0" w:color="auto"/>
      </w:divBdr>
    </w:div>
    <w:div w:id="562179543">
      <w:bodyDiv w:val="1"/>
      <w:marLeft w:val="0"/>
      <w:marRight w:val="0"/>
      <w:marTop w:val="0"/>
      <w:marBottom w:val="0"/>
      <w:divBdr>
        <w:top w:val="none" w:sz="0" w:space="0" w:color="auto"/>
        <w:left w:val="none" w:sz="0" w:space="0" w:color="auto"/>
        <w:bottom w:val="none" w:sz="0" w:space="0" w:color="auto"/>
        <w:right w:val="none" w:sz="0" w:space="0" w:color="auto"/>
      </w:divBdr>
    </w:div>
    <w:div w:id="562831986">
      <w:bodyDiv w:val="1"/>
      <w:marLeft w:val="0"/>
      <w:marRight w:val="0"/>
      <w:marTop w:val="0"/>
      <w:marBottom w:val="0"/>
      <w:divBdr>
        <w:top w:val="none" w:sz="0" w:space="0" w:color="auto"/>
        <w:left w:val="none" w:sz="0" w:space="0" w:color="auto"/>
        <w:bottom w:val="none" w:sz="0" w:space="0" w:color="auto"/>
        <w:right w:val="none" w:sz="0" w:space="0" w:color="auto"/>
      </w:divBdr>
    </w:div>
    <w:div w:id="562836056">
      <w:bodyDiv w:val="1"/>
      <w:marLeft w:val="0"/>
      <w:marRight w:val="0"/>
      <w:marTop w:val="0"/>
      <w:marBottom w:val="0"/>
      <w:divBdr>
        <w:top w:val="none" w:sz="0" w:space="0" w:color="auto"/>
        <w:left w:val="none" w:sz="0" w:space="0" w:color="auto"/>
        <w:bottom w:val="none" w:sz="0" w:space="0" w:color="auto"/>
        <w:right w:val="none" w:sz="0" w:space="0" w:color="auto"/>
      </w:divBdr>
    </w:div>
    <w:div w:id="563875273">
      <w:bodyDiv w:val="1"/>
      <w:marLeft w:val="0"/>
      <w:marRight w:val="0"/>
      <w:marTop w:val="0"/>
      <w:marBottom w:val="0"/>
      <w:divBdr>
        <w:top w:val="none" w:sz="0" w:space="0" w:color="auto"/>
        <w:left w:val="none" w:sz="0" w:space="0" w:color="auto"/>
        <w:bottom w:val="none" w:sz="0" w:space="0" w:color="auto"/>
        <w:right w:val="none" w:sz="0" w:space="0" w:color="auto"/>
      </w:divBdr>
    </w:div>
    <w:div w:id="564530736">
      <w:bodyDiv w:val="1"/>
      <w:marLeft w:val="0"/>
      <w:marRight w:val="0"/>
      <w:marTop w:val="0"/>
      <w:marBottom w:val="0"/>
      <w:divBdr>
        <w:top w:val="none" w:sz="0" w:space="0" w:color="auto"/>
        <w:left w:val="none" w:sz="0" w:space="0" w:color="auto"/>
        <w:bottom w:val="none" w:sz="0" w:space="0" w:color="auto"/>
        <w:right w:val="none" w:sz="0" w:space="0" w:color="auto"/>
      </w:divBdr>
    </w:div>
    <w:div w:id="564726501">
      <w:bodyDiv w:val="1"/>
      <w:marLeft w:val="0"/>
      <w:marRight w:val="0"/>
      <w:marTop w:val="0"/>
      <w:marBottom w:val="0"/>
      <w:divBdr>
        <w:top w:val="none" w:sz="0" w:space="0" w:color="auto"/>
        <w:left w:val="none" w:sz="0" w:space="0" w:color="auto"/>
        <w:bottom w:val="none" w:sz="0" w:space="0" w:color="auto"/>
        <w:right w:val="none" w:sz="0" w:space="0" w:color="auto"/>
      </w:divBdr>
    </w:div>
    <w:div w:id="564802811">
      <w:bodyDiv w:val="1"/>
      <w:marLeft w:val="0"/>
      <w:marRight w:val="0"/>
      <w:marTop w:val="0"/>
      <w:marBottom w:val="0"/>
      <w:divBdr>
        <w:top w:val="none" w:sz="0" w:space="0" w:color="auto"/>
        <w:left w:val="none" w:sz="0" w:space="0" w:color="auto"/>
        <w:bottom w:val="none" w:sz="0" w:space="0" w:color="auto"/>
        <w:right w:val="none" w:sz="0" w:space="0" w:color="auto"/>
      </w:divBdr>
    </w:div>
    <w:div w:id="565186213">
      <w:bodyDiv w:val="1"/>
      <w:marLeft w:val="0"/>
      <w:marRight w:val="0"/>
      <w:marTop w:val="0"/>
      <w:marBottom w:val="0"/>
      <w:divBdr>
        <w:top w:val="none" w:sz="0" w:space="0" w:color="auto"/>
        <w:left w:val="none" w:sz="0" w:space="0" w:color="auto"/>
        <w:bottom w:val="none" w:sz="0" w:space="0" w:color="auto"/>
        <w:right w:val="none" w:sz="0" w:space="0" w:color="auto"/>
      </w:divBdr>
    </w:div>
    <w:div w:id="565409942">
      <w:bodyDiv w:val="1"/>
      <w:marLeft w:val="0"/>
      <w:marRight w:val="0"/>
      <w:marTop w:val="0"/>
      <w:marBottom w:val="0"/>
      <w:divBdr>
        <w:top w:val="none" w:sz="0" w:space="0" w:color="auto"/>
        <w:left w:val="none" w:sz="0" w:space="0" w:color="auto"/>
        <w:bottom w:val="none" w:sz="0" w:space="0" w:color="auto"/>
        <w:right w:val="none" w:sz="0" w:space="0" w:color="auto"/>
      </w:divBdr>
    </w:div>
    <w:div w:id="565994739">
      <w:bodyDiv w:val="1"/>
      <w:marLeft w:val="0"/>
      <w:marRight w:val="0"/>
      <w:marTop w:val="0"/>
      <w:marBottom w:val="0"/>
      <w:divBdr>
        <w:top w:val="none" w:sz="0" w:space="0" w:color="auto"/>
        <w:left w:val="none" w:sz="0" w:space="0" w:color="auto"/>
        <w:bottom w:val="none" w:sz="0" w:space="0" w:color="auto"/>
        <w:right w:val="none" w:sz="0" w:space="0" w:color="auto"/>
      </w:divBdr>
    </w:div>
    <w:div w:id="566454903">
      <w:bodyDiv w:val="1"/>
      <w:marLeft w:val="0"/>
      <w:marRight w:val="0"/>
      <w:marTop w:val="0"/>
      <w:marBottom w:val="0"/>
      <w:divBdr>
        <w:top w:val="none" w:sz="0" w:space="0" w:color="auto"/>
        <w:left w:val="none" w:sz="0" w:space="0" w:color="auto"/>
        <w:bottom w:val="none" w:sz="0" w:space="0" w:color="auto"/>
        <w:right w:val="none" w:sz="0" w:space="0" w:color="auto"/>
      </w:divBdr>
    </w:div>
    <w:div w:id="567544696">
      <w:bodyDiv w:val="1"/>
      <w:marLeft w:val="0"/>
      <w:marRight w:val="0"/>
      <w:marTop w:val="0"/>
      <w:marBottom w:val="0"/>
      <w:divBdr>
        <w:top w:val="none" w:sz="0" w:space="0" w:color="auto"/>
        <w:left w:val="none" w:sz="0" w:space="0" w:color="auto"/>
        <w:bottom w:val="none" w:sz="0" w:space="0" w:color="auto"/>
        <w:right w:val="none" w:sz="0" w:space="0" w:color="auto"/>
      </w:divBdr>
    </w:div>
    <w:div w:id="567962558">
      <w:bodyDiv w:val="1"/>
      <w:marLeft w:val="0"/>
      <w:marRight w:val="0"/>
      <w:marTop w:val="0"/>
      <w:marBottom w:val="0"/>
      <w:divBdr>
        <w:top w:val="none" w:sz="0" w:space="0" w:color="auto"/>
        <w:left w:val="none" w:sz="0" w:space="0" w:color="auto"/>
        <w:bottom w:val="none" w:sz="0" w:space="0" w:color="auto"/>
        <w:right w:val="none" w:sz="0" w:space="0" w:color="auto"/>
      </w:divBdr>
    </w:div>
    <w:div w:id="568418820">
      <w:bodyDiv w:val="1"/>
      <w:marLeft w:val="0"/>
      <w:marRight w:val="0"/>
      <w:marTop w:val="0"/>
      <w:marBottom w:val="0"/>
      <w:divBdr>
        <w:top w:val="none" w:sz="0" w:space="0" w:color="auto"/>
        <w:left w:val="none" w:sz="0" w:space="0" w:color="auto"/>
        <w:bottom w:val="none" w:sz="0" w:space="0" w:color="auto"/>
        <w:right w:val="none" w:sz="0" w:space="0" w:color="auto"/>
      </w:divBdr>
    </w:div>
    <w:div w:id="568732662">
      <w:bodyDiv w:val="1"/>
      <w:marLeft w:val="0"/>
      <w:marRight w:val="0"/>
      <w:marTop w:val="0"/>
      <w:marBottom w:val="0"/>
      <w:divBdr>
        <w:top w:val="none" w:sz="0" w:space="0" w:color="auto"/>
        <w:left w:val="none" w:sz="0" w:space="0" w:color="auto"/>
        <w:bottom w:val="none" w:sz="0" w:space="0" w:color="auto"/>
        <w:right w:val="none" w:sz="0" w:space="0" w:color="auto"/>
      </w:divBdr>
    </w:div>
    <w:div w:id="569461020">
      <w:bodyDiv w:val="1"/>
      <w:marLeft w:val="0"/>
      <w:marRight w:val="0"/>
      <w:marTop w:val="0"/>
      <w:marBottom w:val="0"/>
      <w:divBdr>
        <w:top w:val="none" w:sz="0" w:space="0" w:color="auto"/>
        <w:left w:val="none" w:sz="0" w:space="0" w:color="auto"/>
        <w:bottom w:val="none" w:sz="0" w:space="0" w:color="auto"/>
        <w:right w:val="none" w:sz="0" w:space="0" w:color="auto"/>
      </w:divBdr>
    </w:div>
    <w:div w:id="569729568">
      <w:bodyDiv w:val="1"/>
      <w:marLeft w:val="0"/>
      <w:marRight w:val="0"/>
      <w:marTop w:val="0"/>
      <w:marBottom w:val="0"/>
      <w:divBdr>
        <w:top w:val="none" w:sz="0" w:space="0" w:color="auto"/>
        <w:left w:val="none" w:sz="0" w:space="0" w:color="auto"/>
        <w:bottom w:val="none" w:sz="0" w:space="0" w:color="auto"/>
        <w:right w:val="none" w:sz="0" w:space="0" w:color="auto"/>
      </w:divBdr>
    </w:div>
    <w:div w:id="569922978">
      <w:bodyDiv w:val="1"/>
      <w:marLeft w:val="0"/>
      <w:marRight w:val="0"/>
      <w:marTop w:val="0"/>
      <w:marBottom w:val="0"/>
      <w:divBdr>
        <w:top w:val="none" w:sz="0" w:space="0" w:color="auto"/>
        <w:left w:val="none" w:sz="0" w:space="0" w:color="auto"/>
        <w:bottom w:val="none" w:sz="0" w:space="0" w:color="auto"/>
        <w:right w:val="none" w:sz="0" w:space="0" w:color="auto"/>
      </w:divBdr>
    </w:div>
    <w:div w:id="569928105">
      <w:bodyDiv w:val="1"/>
      <w:marLeft w:val="0"/>
      <w:marRight w:val="0"/>
      <w:marTop w:val="0"/>
      <w:marBottom w:val="0"/>
      <w:divBdr>
        <w:top w:val="none" w:sz="0" w:space="0" w:color="auto"/>
        <w:left w:val="none" w:sz="0" w:space="0" w:color="auto"/>
        <w:bottom w:val="none" w:sz="0" w:space="0" w:color="auto"/>
        <w:right w:val="none" w:sz="0" w:space="0" w:color="auto"/>
      </w:divBdr>
    </w:div>
    <w:div w:id="571428674">
      <w:bodyDiv w:val="1"/>
      <w:marLeft w:val="0"/>
      <w:marRight w:val="0"/>
      <w:marTop w:val="0"/>
      <w:marBottom w:val="0"/>
      <w:divBdr>
        <w:top w:val="none" w:sz="0" w:space="0" w:color="auto"/>
        <w:left w:val="none" w:sz="0" w:space="0" w:color="auto"/>
        <w:bottom w:val="none" w:sz="0" w:space="0" w:color="auto"/>
        <w:right w:val="none" w:sz="0" w:space="0" w:color="auto"/>
      </w:divBdr>
    </w:div>
    <w:div w:id="571505082">
      <w:bodyDiv w:val="1"/>
      <w:marLeft w:val="0"/>
      <w:marRight w:val="0"/>
      <w:marTop w:val="0"/>
      <w:marBottom w:val="0"/>
      <w:divBdr>
        <w:top w:val="none" w:sz="0" w:space="0" w:color="auto"/>
        <w:left w:val="none" w:sz="0" w:space="0" w:color="auto"/>
        <w:bottom w:val="none" w:sz="0" w:space="0" w:color="auto"/>
        <w:right w:val="none" w:sz="0" w:space="0" w:color="auto"/>
      </w:divBdr>
    </w:div>
    <w:div w:id="571545251">
      <w:bodyDiv w:val="1"/>
      <w:marLeft w:val="0"/>
      <w:marRight w:val="0"/>
      <w:marTop w:val="0"/>
      <w:marBottom w:val="0"/>
      <w:divBdr>
        <w:top w:val="none" w:sz="0" w:space="0" w:color="auto"/>
        <w:left w:val="none" w:sz="0" w:space="0" w:color="auto"/>
        <w:bottom w:val="none" w:sz="0" w:space="0" w:color="auto"/>
        <w:right w:val="none" w:sz="0" w:space="0" w:color="auto"/>
      </w:divBdr>
    </w:div>
    <w:div w:id="573005195">
      <w:bodyDiv w:val="1"/>
      <w:marLeft w:val="0"/>
      <w:marRight w:val="0"/>
      <w:marTop w:val="0"/>
      <w:marBottom w:val="0"/>
      <w:divBdr>
        <w:top w:val="none" w:sz="0" w:space="0" w:color="auto"/>
        <w:left w:val="none" w:sz="0" w:space="0" w:color="auto"/>
        <w:bottom w:val="none" w:sz="0" w:space="0" w:color="auto"/>
        <w:right w:val="none" w:sz="0" w:space="0" w:color="auto"/>
      </w:divBdr>
    </w:div>
    <w:div w:id="573395502">
      <w:bodyDiv w:val="1"/>
      <w:marLeft w:val="0"/>
      <w:marRight w:val="0"/>
      <w:marTop w:val="0"/>
      <w:marBottom w:val="0"/>
      <w:divBdr>
        <w:top w:val="none" w:sz="0" w:space="0" w:color="auto"/>
        <w:left w:val="none" w:sz="0" w:space="0" w:color="auto"/>
        <w:bottom w:val="none" w:sz="0" w:space="0" w:color="auto"/>
        <w:right w:val="none" w:sz="0" w:space="0" w:color="auto"/>
      </w:divBdr>
    </w:div>
    <w:div w:id="573974696">
      <w:bodyDiv w:val="1"/>
      <w:marLeft w:val="0"/>
      <w:marRight w:val="0"/>
      <w:marTop w:val="0"/>
      <w:marBottom w:val="0"/>
      <w:divBdr>
        <w:top w:val="none" w:sz="0" w:space="0" w:color="auto"/>
        <w:left w:val="none" w:sz="0" w:space="0" w:color="auto"/>
        <w:bottom w:val="none" w:sz="0" w:space="0" w:color="auto"/>
        <w:right w:val="none" w:sz="0" w:space="0" w:color="auto"/>
      </w:divBdr>
    </w:div>
    <w:div w:id="574315512">
      <w:bodyDiv w:val="1"/>
      <w:marLeft w:val="0"/>
      <w:marRight w:val="0"/>
      <w:marTop w:val="0"/>
      <w:marBottom w:val="0"/>
      <w:divBdr>
        <w:top w:val="none" w:sz="0" w:space="0" w:color="auto"/>
        <w:left w:val="none" w:sz="0" w:space="0" w:color="auto"/>
        <w:bottom w:val="none" w:sz="0" w:space="0" w:color="auto"/>
        <w:right w:val="none" w:sz="0" w:space="0" w:color="auto"/>
      </w:divBdr>
    </w:div>
    <w:div w:id="574635095">
      <w:bodyDiv w:val="1"/>
      <w:marLeft w:val="0"/>
      <w:marRight w:val="0"/>
      <w:marTop w:val="0"/>
      <w:marBottom w:val="0"/>
      <w:divBdr>
        <w:top w:val="none" w:sz="0" w:space="0" w:color="auto"/>
        <w:left w:val="none" w:sz="0" w:space="0" w:color="auto"/>
        <w:bottom w:val="none" w:sz="0" w:space="0" w:color="auto"/>
        <w:right w:val="none" w:sz="0" w:space="0" w:color="auto"/>
      </w:divBdr>
    </w:div>
    <w:div w:id="574705753">
      <w:bodyDiv w:val="1"/>
      <w:marLeft w:val="0"/>
      <w:marRight w:val="0"/>
      <w:marTop w:val="0"/>
      <w:marBottom w:val="0"/>
      <w:divBdr>
        <w:top w:val="none" w:sz="0" w:space="0" w:color="auto"/>
        <w:left w:val="none" w:sz="0" w:space="0" w:color="auto"/>
        <w:bottom w:val="none" w:sz="0" w:space="0" w:color="auto"/>
        <w:right w:val="none" w:sz="0" w:space="0" w:color="auto"/>
      </w:divBdr>
    </w:div>
    <w:div w:id="575018116">
      <w:bodyDiv w:val="1"/>
      <w:marLeft w:val="0"/>
      <w:marRight w:val="0"/>
      <w:marTop w:val="0"/>
      <w:marBottom w:val="0"/>
      <w:divBdr>
        <w:top w:val="none" w:sz="0" w:space="0" w:color="auto"/>
        <w:left w:val="none" w:sz="0" w:space="0" w:color="auto"/>
        <w:bottom w:val="none" w:sz="0" w:space="0" w:color="auto"/>
        <w:right w:val="none" w:sz="0" w:space="0" w:color="auto"/>
      </w:divBdr>
    </w:div>
    <w:div w:id="575239299">
      <w:bodyDiv w:val="1"/>
      <w:marLeft w:val="0"/>
      <w:marRight w:val="0"/>
      <w:marTop w:val="0"/>
      <w:marBottom w:val="0"/>
      <w:divBdr>
        <w:top w:val="none" w:sz="0" w:space="0" w:color="auto"/>
        <w:left w:val="none" w:sz="0" w:space="0" w:color="auto"/>
        <w:bottom w:val="none" w:sz="0" w:space="0" w:color="auto"/>
        <w:right w:val="none" w:sz="0" w:space="0" w:color="auto"/>
      </w:divBdr>
    </w:div>
    <w:div w:id="576551392">
      <w:bodyDiv w:val="1"/>
      <w:marLeft w:val="0"/>
      <w:marRight w:val="0"/>
      <w:marTop w:val="0"/>
      <w:marBottom w:val="0"/>
      <w:divBdr>
        <w:top w:val="none" w:sz="0" w:space="0" w:color="auto"/>
        <w:left w:val="none" w:sz="0" w:space="0" w:color="auto"/>
        <w:bottom w:val="none" w:sz="0" w:space="0" w:color="auto"/>
        <w:right w:val="none" w:sz="0" w:space="0" w:color="auto"/>
      </w:divBdr>
    </w:div>
    <w:div w:id="577402267">
      <w:bodyDiv w:val="1"/>
      <w:marLeft w:val="0"/>
      <w:marRight w:val="0"/>
      <w:marTop w:val="0"/>
      <w:marBottom w:val="0"/>
      <w:divBdr>
        <w:top w:val="none" w:sz="0" w:space="0" w:color="auto"/>
        <w:left w:val="none" w:sz="0" w:space="0" w:color="auto"/>
        <w:bottom w:val="none" w:sz="0" w:space="0" w:color="auto"/>
        <w:right w:val="none" w:sz="0" w:space="0" w:color="auto"/>
      </w:divBdr>
    </w:div>
    <w:div w:id="577440921">
      <w:bodyDiv w:val="1"/>
      <w:marLeft w:val="0"/>
      <w:marRight w:val="0"/>
      <w:marTop w:val="0"/>
      <w:marBottom w:val="0"/>
      <w:divBdr>
        <w:top w:val="none" w:sz="0" w:space="0" w:color="auto"/>
        <w:left w:val="none" w:sz="0" w:space="0" w:color="auto"/>
        <w:bottom w:val="none" w:sz="0" w:space="0" w:color="auto"/>
        <w:right w:val="none" w:sz="0" w:space="0" w:color="auto"/>
      </w:divBdr>
    </w:div>
    <w:div w:id="578056464">
      <w:bodyDiv w:val="1"/>
      <w:marLeft w:val="0"/>
      <w:marRight w:val="0"/>
      <w:marTop w:val="0"/>
      <w:marBottom w:val="0"/>
      <w:divBdr>
        <w:top w:val="none" w:sz="0" w:space="0" w:color="auto"/>
        <w:left w:val="none" w:sz="0" w:space="0" w:color="auto"/>
        <w:bottom w:val="none" w:sz="0" w:space="0" w:color="auto"/>
        <w:right w:val="none" w:sz="0" w:space="0" w:color="auto"/>
      </w:divBdr>
    </w:div>
    <w:div w:id="578251115">
      <w:bodyDiv w:val="1"/>
      <w:marLeft w:val="0"/>
      <w:marRight w:val="0"/>
      <w:marTop w:val="0"/>
      <w:marBottom w:val="0"/>
      <w:divBdr>
        <w:top w:val="none" w:sz="0" w:space="0" w:color="auto"/>
        <w:left w:val="none" w:sz="0" w:space="0" w:color="auto"/>
        <w:bottom w:val="none" w:sz="0" w:space="0" w:color="auto"/>
        <w:right w:val="none" w:sz="0" w:space="0" w:color="auto"/>
      </w:divBdr>
    </w:div>
    <w:div w:id="578909290">
      <w:bodyDiv w:val="1"/>
      <w:marLeft w:val="0"/>
      <w:marRight w:val="0"/>
      <w:marTop w:val="0"/>
      <w:marBottom w:val="0"/>
      <w:divBdr>
        <w:top w:val="none" w:sz="0" w:space="0" w:color="auto"/>
        <w:left w:val="none" w:sz="0" w:space="0" w:color="auto"/>
        <w:bottom w:val="none" w:sz="0" w:space="0" w:color="auto"/>
        <w:right w:val="none" w:sz="0" w:space="0" w:color="auto"/>
      </w:divBdr>
    </w:div>
    <w:div w:id="579562746">
      <w:bodyDiv w:val="1"/>
      <w:marLeft w:val="0"/>
      <w:marRight w:val="0"/>
      <w:marTop w:val="0"/>
      <w:marBottom w:val="0"/>
      <w:divBdr>
        <w:top w:val="none" w:sz="0" w:space="0" w:color="auto"/>
        <w:left w:val="none" w:sz="0" w:space="0" w:color="auto"/>
        <w:bottom w:val="none" w:sz="0" w:space="0" w:color="auto"/>
        <w:right w:val="none" w:sz="0" w:space="0" w:color="auto"/>
      </w:divBdr>
    </w:div>
    <w:div w:id="579798765">
      <w:bodyDiv w:val="1"/>
      <w:marLeft w:val="0"/>
      <w:marRight w:val="0"/>
      <w:marTop w:val="0"/>
      <w:marBottom w:val="0"/>
      <w:divBdr>
        <w:top w:val="none" w:sz="0" w:space="0" w:color="auto"/>
        <w:left w:val="none" w:sz="0" w:space="0" w:color="auto"/>
        <w:bottom w:val="none" w:sz="0" w:space="0" w:color="auto"/>
        <w:right w:val="none" w:sz="0" w:space="0" w:color="auto"/>
      </w:divBdr>
    </w:div>
    <w:div w:id="579800924">
      <w:bodyDiv w:val="1"/>
      <w:marLeft w:val="0"/>
      <w:marRight w:val="0"/>
      <w:marTop w:val="0"/>
      <w:marBottom w:val="0"/>
      <w:divBdr>
        <w:top w:val="none" w:sz="0" w:space="0" w:color="auto"/>
        <w:left w:val="none" w:sz="0" w:space="0" w:color="auto"/>
        <w:bottom w:val="none" w:sz="0" w:space="0" w:color="auto"/>
        <w:right w:val="none" w:sz="0" w:space="0" w:color="auto"/>
      </w:divBdr>
    </w:div>
    <w:div w:id="580916962">
      <w:bodyDiv w:val="1"/>
      <w:marLeft w:val="0"/>
      <w:marRight w:val="0"/>
      <w:marTop w:val="0"/>
      <w:marBottom w:val="0"/>
      <w:divBdr>
        <w:top w:val="none" w:sz="0" w:space="0" w:color="auto"/>
        <w:left w:val="none" w:sz="0" w:space="0" w:color="auto"/>
        <w:bottom w:val="none" w:sz="0" w:space="0" w:color="auto"/>
        <w:right w:val="none" w:sz="0" w:space="0" w:color="auto"/>
      </w:divBdr>
    </w:div>
    <w:div w:id="580985773">
      <w:bodyDiv w:val="1"/>
      <w:marLeft w:val="0"/>
      <w:marRight w:val="0"/>
      <w:marTop w:val="0"/>
      <w:marBottom w:val="0"/>
      <w:divBdr>
        <w:top w:val="none" w:sz="0" w:space="0" w:color="auto"/>
        <w:left w:val="none" w:sz="0" w:space="0" w:color="auto"/>
        <w:bottom w:val="none" w:sz="0" w:space="0" w:color="auto"/>
        <w:right w:val="none" w:sz="0" w:space="0" w:color="auto"/>
      </w:divBdr>
    </w:div>
    <w:div w:id="581918241">
      <w:bodyDiv w:val="1"/>
      <w:marLeft w:val="0"/>
      <w:marRight w:val="0"/>
      <w:marTop w:val="0"/>
      <w:marBottom w:val="0"/>
      <w:divBdr>
        <w:top w:val="none" w:sz="0" w:space="0" w:color="auto"/>
        <w:left w:val="none" w:sz="0" w:space="0" w:color="auto"/>
        <w:bottom w:val="none" w:sz="0" w:space="0" w:color="auto"/>
        <w:right w:val="none" w:sz="0" w:space="0" w:color="auto"/>
      </w:divBdr>
    </w:div>
    <w:div w:id="582180400">
      <w:bodyDiv w:val="1"/>
      <w:marLeft w:val="0"/>
      <w:marRight w:val="0"/>
      <w:marTop w:val="0"/>
      <w:marBottom w:val="0"/>
      <w:divBdr>
        <w:top w:val="none" w:sz="0" w:space="0" w:color="auto"/>
        <w:left w:val="none" w:sz="0" w:space="0" w:color="auto"/>
        <w:bottom w:val="none" w:sz="0" w:space="0" w:color="auto"/>
        <w:right w:val="none" w:sz="0" w:space="0" w:color="auto"/>
      </w:divBdr>
    </w:div>
    <w:div w:id="583027501">
      <w:bodyDiv w:val="1"/>
      <w:marLeft w:val="0"/>
      <w:marRight w:val="0"/>
      <w:marTop w:val="0"/>
      <w:marBottom w:val="0"/>
      <w:divBdr>
        <w:top w:val="none" w:sz="0" w:space="0" w:color="auto"/>
        <w:left w:val="none" w:sz="0" w:space="0" w:color="auto"/>
        <w:bottom w:val="none" w:sz="0" w:space="0" w:color="auto"/>
        <w:right w:val="none" w:sz="0" w:space="0" w:color="auto"/>
      </w:divBdr>
    </w:div>
    <w:div w:id="583488302">
      <w:bodyDiv w:val="1"/>
      <w:marLeft w:val="0"/>
      <w:marRight w:val="0"/>
      <w:marTop w:val="0"/>
      <w:marBottom w:val="0"/>
      <w:divBdr>
        <w:top w:val="none" w:sz="0" w:space="0" w:color="auto"/>
        <w:left w:val="none" w:sz="0" w:space="0" w:color="auto"/>
        <w:bottom w:val="none" w:sz="0" w:space="0" w:color="auto"/>
        <w:right w:val="none" w:sz="0" w:space="0" w:color="auto"/>
      </w:divBdr>
    </w:div>
    <w:div w:id="583686619">
      <w:bodyDiv w:val="1"/>
      <w:marLeft w:val="0"/>
      <w:marRight w:val="0"/>
      <w:marTop w:val="0"/>
      <w:marBottom w:val="0"/>
      <w:divBdr>
        <w:top w:val="none" w:sz="0" w:space="0" w:color="auto"/>
        <w:left w:val="none" w:sz="0" w:space="0" w:color="auto"/>
        <w:bottom w:val="none" w:sz="0" w:space="0" w:color="auto"/>
        <w:right w:val="none" w:sz="0" w:space="0" w:color="auto"/>
      </w:divBdr>
    </w:div>
    <w:div w:id="584801431">
      <w:bodyDiv w:val="1"/>
      <w:marLeft w:val="0"/>
      <w:marRight w:val="0"/>
      <w:marTop w:val="0"/>
      <w:marBottom w:val="0"/>
      <w:divBdr>
        <w:top w:val="none" w:sz="0" w:space="0" w:color="auto"/>
        <w:left w:val="none" w:sz="0" w:space="0" w:color="auto"/>
        <w:bottom w:val="none" w:sz="0" w:space="0" w:color="auto"/>
        <w:right w:val="none" w:sz="0" w:space="0" w:color="auto"/>
      </w:divBdr>
    </w:div>
    <w:div w:id="585236653">
      <w:bodyDiv w:val="1"/>
      <w:marLeft w:val="0"/>
      <w:marRight w:val="0"/>
      <w:marTop w:val="0"/>
      <w:marBottom w:val="0"/>
      <w:divBdr>
        <w:top w:val="none" w:sz="0" w:space="0" w:color="auto"/>
        <w:left w:val="none" w:sz="0" w:space="0" w:color="auto"/>
        <w:bottom w:val="none" w:sz="0" w:space="0" w:color="auto"/>
        <w:right w:val="none" w:sz="0" w:space="0" w:color="auto"/>
      </w:divBdr>
    </w:div>
    <w:div w:id="585386294">
      <w:bodyDiv w:val="1"/>
      <w:marLeft w:val="0"/>
      <w:marRight w:val="0"/>
      <w:marTop w:val="0"/>
      <w:marBottom w:val="0"/>
      <w:divBdr>
        <w:top w:val="none" w:sz="0" w:space="0" w:color="auto"/>
        <w:left w:val="none" w:sz="0" w:space="0" w:color="auto"/>
        <w:bottom w:val="none" w:sz="0" w:space="0" w:color="auto"/>
        <w:right w:val="none" w:sz="0" w:space="0" w:color="auto"/>
      </w:divBdr>
    </w:div>
    <w:div w:id="585958863">
      <w:bodyDiv w:val="1"/>
      <w:marLeft w:val="0"/>
      <w:marRight w:val="0"/>
      <w:marTop w:val="0"/>
      <w:marBottom w:val="0"/>
      <w:divBdr>
        <w:top w:val="none" w:sz="0" w:space="0" w:color="auto"/>
        <w:left w:val="none" w:sz="0" w:space="0" w:color="auto"/>
        <w:bottom w:val="none" w:sz="0" w:space="0" w:color="auto"/>
        <w:right w:val="none" w:sz="0" w:space="0" w:color="auto"/>
      </w:divBdr>
    </w:div>
    <w:div w:id="585966168">
      <w:bodyDiv w:val="1"/>
      <w:marLeft w:val="0"/>
      <w:marRight w:val="0"/>
      <w:marTop w:val="0"/>
      <w:marBottom w:val="0"/>
      <w:divBdr>
        <w:top w:val="none" w:sz="0" w:space="0" w:color="auto"/>
        <w:left w:val="none" w:sz="0" w:space="0" w:color="auto"/>
        <w:bottom w:val="none" w:sz="0" w:space="0" w:color="auto"/>
        <w:right w:val="none" w:sz="0" w:space="0" w:color="auto"/>
      </w:divBdr>
    </w:div>
    <w:div w:id="586575253">
      <w:bodyDiv w:val="1"/>
      <w:marLeft w:val="0"/>
      <w:marRight w:val="0"/>
      <w:marTop w:val="0"/>
      <w:marBottom w:val="0"/>
      <w:divBdr>
        <w:top w:val="none" w:sz="0" w:space="0" w:color="auto"/>
        <w:left w:val="none" w:sz="0" w:space="0" w:color="auto"/>
        <w:bottom w:val="none" w:sz="0" w:space="0" w:color="auto"/>
        <w:right w:val="none" w:sz="0" w:space="0" w:color="auto"/>
      </w:divBdr>
    </w:div>
    <w:div w:id="588004187">
      <w:bodyDiv w:val="1"/>
      <w:marLeft w:val="0"/>
      <w:marRight w:val="0"/>
      <w:marTop w:val="0"/>
      <w:marBottom w:val="0"/>
      <w:divBdr>
        <w:top w:val="none" w:sz="0" w:space="0" w:color="auto"/>
        <w:left w:val="none" w:sz="0" w:space="0" w:color="auto"/>
        <w:bottom w:val="none" w:sz="0" w:space="0" w:color="auto"/>
        <w:right w:val="none" w:sz="0" w:space="0" w:color="auto"/>
      </w:divBdr>
    </w:div>
    <w:div w:id="588655643">
      <w:bodyDiv w:val="1"/>
      <w:marLeft w:val="0"/>
      <w:marRight w:val="0"/>
      <w:marTop w:val="0"/>
      <w:marBottom w:val="0"/>
      <w:divBdr>
        <w:top w:val="none" w:sz="0" w:space="0" w:color="auto"/>
        <w:left w:val="none" w:sz="0" w:space="0" w:color="auto"/>
        <w:bottom w:val="none" w:sz="0" w:space="0" w:color="auto"/>
        <w:right w:val="none" w:sz="0" w:space="0" w:color="auto"/>
      </w:divBdr>
    </w:div>
    <w:div w:id="589237227">
      <w:bodyDiv w:val="1"/>
      <w:marLeft w:val="0"/>
      <w:marRight w:val="0"/>
      <w:marTop w:val="0"/>
      <w:marBottom w:val="0"/>
      <w:divBdr>
        <w:top w:val="none" w:sz="0" w:space="0" w:color="auto"/>
        <w:left w:val="none" w:sz="0" w:space="0" w:color="auto"/>
        <w:bottom w:val="none" w:sz="0" w:space="0" w:color="auto"/>
        <w:right w:val="none" w:sz="0" w:space="0" w:color="auto"/>
      </w:divBdr>
    </w:div>
    <w:div w:id="590625933">
      <w:bodyDiv w:val="1"/>
      <w:marLeft w:val="0"/>
      <w:marRight w:val="0"/>
      <w:marTop w:val="0"/>
      <w:marBottom w:val="0"/>
      <w:divBdr>
        <w:top w:val="none" w:sz="0" w:space="0" w:color="auto"/>
        <w:left w:val="none" w:sz="0" w:space="0" w:color="auto"/>
        <w:bottom w:val="none" w:sz="0" w:space="0" w:color="auto"/>
        <w:right w:val="none" w:sz="0" w:space="0" w:color="auto"/>
      </w:divBdr>
    </w:div>
    <w:div w:id="590823575">
      <w:bodyDiv w:val="1"/>
      <w:marLeft w:val="0"/>
      <w:marRight w:val="0"/>
      <w:marTop w:val="0"/>
      <w:marBottom w:val="0"/>
      <w:divBdr>
        <w:top w:val="none" w:sz="0" w:space="0" w:color="auto"/>
        <w:left w:val="none" w:sz="0" w:space="0" w:color="auto"/>
        <w:bottom w:val="none" w:sz="0" w:space="0" w:color="auto"/>
        <w:right w:val="none" w:sz="0" w:space="0" w:color="auto"/>
      </w:divBdr>
    </w:div>
    <w:div w:id="591470304">
      <w:bodyDiv w:val="1"/>
      <w:marLeft w:val="0"/>
      <w:marRight w:val="0"/>
      <w:marTop w:val="0"/>
      <w:marBottom w:val="0"/>
      <w:divBdr>
        <w:top w:val="none" w:sz="0" w:space="0" w:color="auto"/>
        <w:left w:val="none" w:sz="0" w:space="0" w:color="auto"/>
        <w:bottom w:val="none" w:sz="0" w:space="0" w:color="auto"/>
        <w:right w:val="none" w:sz="0" w:space="0" w:color="auto"/>
      </w:divBdr>
    </w:div>
    <w:div w:id="591475068">
      <w:bodyDiv w:val="1"/>
      <w:marLeft w:val="0"/>
      <w:marRight w:val="0"/>
      <w:marTop w:val="0"/>
      <w:marBottom w:val="0"/>
      <w:divBdr>
        <w:top w:val="none" w:sz="0" w:space="0" w:color="auto"/>
        <w:left w:val="none" w:sz="0" w:space="0" w:color="auto"/>
        <w:bottom w:val="none" w:sz="0" w:space="0" w:color="auto"/>
        <w:right w:val="none" w:sz="0" w:space="0" w:color="auto"/>
      </w:divBdr>
    </w:div>
    <w:div w:id="591550050">
      <w:bodyDiv w:val="1"/>
      <w:marLeft w:val="0"/>
      <w:marRight w:val="0"/>
      <w:marTop w:val="0"/>
      <w:marBottom w:val="0"/>
      <w:divBdr>
        <w:top w:val="none" w:sz="0" w:space="0" w:color="auto"/>
        <w:left w:val="none" w:sz="0" w:space="0" w:color="auto"/>
        <w:bottom w:val="none" w:sz="0" w:space="0" w:color="auto"/>
        <w:right w:val="none" w:sz="0" w:space="0" w:color="auto"/>
      </w:divBdr>
    </w:div>
    <w:div w:id="592124473">
      <w:bodyDiv w:val="1"/>
      <w:marLeft w:val="0"/>
      <w:marRight w:val="0"/>
      <w:marTop w:val="0"/>
      <w:marBottom w:val="0"/>
      <w:divBdr>
        <w:top w:val="none" w:sz="0" w:space="0" w:color="auto"/>
        <w:left w:val="none" w:sz="0" w:space="0" w:color="auto"/>
        <w:bottom w:val="none" w:sz="0" w:space="0" w:color="auto"/>
        <w:right w:val="none" w:sz="0" w:space="0" w:color="auto"/>
      </w:divBdr>
    </w:div>
    <w:div w:id="592670523">
      <w:bodyDiv w:val="1"/>
      <w:marLeft w:val="0"/>
      <w:marRight w:val="0"/>
      <w:marTop w:val="0"/>
      <w:marBottom w:val="0"/>
      <w:divBdr>
        <w:top w:val="none" w:sz="0" w:space="0" w:color="auto"/>
        <w:left w:val="none" w:sz="0" w:space="0" w:color="auto"/>
        <w:bottom w:val="none" w:sz="0" w:space="0" w:color="auto"/>
        <w:right w:val="none" w:sz="0" w:space="0" w:color="auto"/>
      </w:divBdr>
    </w:div>
    <w:div w:id="592781569">
      <w:bodyDiv w:val="1"/>
      <w:marLeft w:val="0"/>
      <w:marRight w:val="0"/>
      <w:marTop w:val="0"/>
      <w:marBottom w:val="0"/>
      <w:divBdr>
        <w:top w:val="none" w:sz="0" w:space="0" w:color="auto"/>
        <w:left w:val="none" w:sz="0" w:space="0" w:color="auto"/>
        <w:bottom w:val="none" w:sz="0" w:space="0" w:color="auto"/>
        <w:right w:val="none" w:sz="0" w:space="0" w:color="auto"/>
      </w:divBdr>
    </w:div>
    <w:div w:id="593631739">
      <w:bodyDiv w:val="1"/>
      <w:marLeft w:val="0"/>
      <w:marRight w:val="0"/>
      <w:marTop w:val="0"/>
      <w:marBottom w:val="0"/>
      <w:divBdr>
        <w:top w:val="none" w:sz="0" w:space="0" w:color="auto"/>
        <w:left w:val="none" w:sz="0" w:space="0" w:color="auto"/>
        <w:bottom w:val="none" w:sz="0" w:space="0" w:color="auto"/>
        <w:right w:val="none" w:sz="0" w:space="0" w:color="auto"/>
      </w:divBdr>
    </w:div>
    <w:div w:id="593829568">
      <w:bodyDiv w:val="1"/>
      <w:marLeft w:val="0"/>
      <w:marRight w:val="0"/>
      <w:marTop w:val="0"/>
      <w:marBottom w:val="0"/>
      <w:divBdr>
        <w:top w:val="none" w:sz="0" w:space="0" w:color="auto"/>
        <w:left w:val="none" w:sz="0" w:space="0" w:color="auto"/>
        <w:bottom w:val="none" w:sz="0" w:space="0" w:color="auto"/>
        <w:right w:val="none" w:sz="0" w:space="0" w:color="auto"/>
      </w:divBdr>
    </w:div>
    <w:div w:id="594552760">
      <w:bodyDiv w:val="1"/>
      <w:marLeft w:val="0"/>
      <w:marRight w:val="0"/>
      <w:marTop w:val="0"/>
      <w:marBottom w:val="0"/>
      <w:divBdr>
        <w:top w:val="none" w:sz="0" w:space="0" w:color="auto"/>
        <w:left w:val="none" w:sz="0" w:space="0" w:color="auto"/>
        <w:bottom w:val="none" w:sz="0" w:space="0" w:color="auto"/>
        <w:right w:val="none" w:sz="0" w:space="0" w:color="auto"/>
      </w:divBdr>
    </w:div>
    <w:div w:id="594636923">
      <w:bodyDiv w:val="1"/>
      <w:marLeft w:val="0"/>
      <w:marRight w:val="0"/>
      <w:marTop w:val="0"/>
      <w:marBottom w:val="0"/>
      <w:divBdr>
        <w:top w:val="none" w:sz="0" w:space="0" w:color="auto"/>
        <w:left w:val="none" w:sz="0" w:space="0" w:color="auto"/>
        <w:bottom w:val="none" w:sz="0" w:space="0" w:color="auto"/>
        <w:right w:val="none" w:sz="0" w:space="0" w:color="auto"/>
      </w:divBdr>
    </w:div>
    <w:div w:id="594828650">
      <w:bodyDiv w:val="1"/>
      <w:marLeft w:val="0"/>
      <w:marRight w:val="0"/>
      <w:marTop w:val="0"/>
      <w:marBottom w:val="0"/>
      <w:divBdr>
        <w:top w:val="none" w:sz="0" w:space="0" w:color="auto"/>
        <w:left w:val="none" w:sz="0" w:space="0" w:color="auto"/>
        <w:bottom w:val="none" w:sz="0" w:space="0" w:color="auto"/>
        <w:right w:val="none" w:sz="0" w:space="0" w:color="auto"/>
      </w:divBdr>
    </w:div>
    <w:div w:id="597174133">
      <w:bodyDiv w:val="1"/>
      <w:marLeft w:val="0"/>
      <w:marRight w:val="0"/>
      <w:marTop w:val="0"/>
      <w:marBottom w:val="0"/>
      <w:divBdr>
        <w:top w:val="none" w:sz="0" w:space="0" w:color="auto"/>
        <w:left w:val="none" w:sz="0" w:space="0" w:color="auto"/>
        <w:bottom w:val="none" w:sz="0" w:space="0" w:color="auto"/>
        <w:right w:val="none" w:sz="0" w:space="0" w:color="auto"/>
      </w:divBdr>
    </w:div>
    <w:div w:id="597953665">
      <w:bodyDiv w:val="1"/>
      <w:marLeft w:val="0"/>
      <w:marRight w:val="0"/>
      <w:marTop w:val="0"/>
      <w:marBottom w:val="0"/>
      <w:divBdr>
        <w:top w:val="none" w:sz="0" w:space="0" w:color="auto"/>
        <w:left w:val="none" w:sz="0" w:space="0" w:color="auto"/>
        <w:bottom w:val="none" w:sz="0" w:space="0" w:color="auto"/>
        <w:right w:val="none" w:sz="0" w:space="0" w:color="auto"/>
      </w:divBdr>
    </w:div>
    <w:div w:id="598098648">
      <w:bodyDiv w:val="1"/>
      <w:marLeft w:val="0"/>
      <w:marRight w:val="0"/>
      <w:marTop w:val="0"/>
      <w:marBottom w:val="0"/>
      <w:divBdr>
        <w:top w:val="none" w:sz="0" w:space="0" w:color="auto"/>
        <w:left w:val="none" w:sz="0" w:space="0" w:color="auto"/>
        <w:bottom w:val="none" w:sz="0" w:space="0" w:color="auto"/>
        <w:right w:val="none" w:sz="0" w:space="0" w:color="auto"/>
      </w:divBdr>
    </w:div>
    <w:div w:id="598104774">
      <w:bodyDiv w:val="1"/>
      <w:marLeft w:val="0"/>
      <w:marRight w:val="0"/>
      <w:marTop w:val="0"/>
      <w:marBottom w:val="0"/>
      <w:divBdr>
        <w:top w:val="none" w:sz="0" w:space="0" w:color="auto"/>
        <w:left w:val="none" w:sz="0" w:space="0" w:color="auto"/>
        <w:bottom w:val="none" w:sz="0" w:space="0" w:color="auto"/>
        <w:right w:val="none" w:sz="0" w:space="0" w:color="auto"/>
      </w:divBdr>
    </w:div>
    <w:div w:id="599752247">
      <w:bodyDiv w:val="1"/>
      <w:marLeft w:val="0"/>
      <w:marRight w:val="0"/>
      <w:marTop w:val="0"/>
      <w:marBottom w:val="0"/>
      <w:divBdr>
        <w:top w:val="none" w:sz="0" w:space="0" w:color="auto"/>
        <w:left w:val="none" w:sz="0" w:space="0" w:color="auto"/>
        <w:bottom w:val="none" w:sz="0" w:space="0" w:color="auto"/>
        <w:right w:val="none" w:sz="0" w:space="0" w:color="auto"/>
      </w:divBdr>
    </w:div>
    <w:div w:id="599947276">
      <w:bodyDiv w:val="1"/>
      <w:marLeft w:val="0"/>
      <w:marRight w:val="0"/>
      <w:marTop w:val="0"/>
      <w:marBottom w:val="0"/>
      <w:divBdr>
        <w:top w:val="none" w:sz="0" w:space="0" w:color="auto"/>
        <w:left w:val="none" w:sz="0" w:space="0" w:color="auto"/>
        <w:bottom w:val="none" w:sz="0" w:space="0" w:color="auto"/>
        <w:right w:val="none" w:sz="0" w:space="0" w:color="auto"/>
      </w:divBdr>
    </w:div>
    <w:div w:id="600262161">
      <w:bodyDiv w:val="1"/>
      <w:marLeft w:val="0"/>
      <w:marRight w:val="0"/>
      <w:marTop w:val="0"/>
      <w:marBottom w:val="0"/>
      <w:divBdr>
        <w:top w:val="none" w:sz="0" w:space="0" w:color="auto"/>
        <w:left w:val="none" w:sz="0" w:space="0" w:color="auto"/>
        <w:bottom w:val="none" w:sz="0" w:space="0" w:color="auto"/>
        <w:right w:val="none" w:sz="0" w:space="0" w:color="auto"/>
      </w:divBdr>
    </w:div>
    <w:div w:id="600455256">
      <w:bodyDiv w:val="1"/>
      <w:marLeft w:val="0"/>
      <w:marRight w:val="0"/>
      <w:marTop w:val="0"/>
      <w:marBottom w:val="0"/>
      <w:divBdr>
        <w:top w:val="none" w:sz="0" w:space="0" w:color="auto"/>
        <w:left w:val="none" w:sz="0" w:space="0" w:color="auto"/>
        <w:bottom w:val="none" w:sz="0" w:space="0" w:color="auto"/>
        <w:right w:val="none" w:sz="0" w:space="0" w:color="auto"/>
      </w:divBdr>
    </w:div>
    <w:div w:id="600988159">
      <w:bodyDiv w:val="1"/>
      <w:marLeft w:val="0"/>
      <w:marRight w:val="0"/>
      <w:marTop w:val="0"/>
      <w:marBottom w:val="0"/>
      <w:divBdr>
        <w:top w:val="none" w:sz="0" w:space="0" w:color="auto"/>
        <w:left w:val="none" w:sz="0" w:space="0" w:color="auto"/>
        <w:bottom w:val="none" w:sz="0" w:space="0" w:color="auto"/>
        <w:right w:val="none" w:sz="0" w:space="0" w:color="auto"/>
      </w:divBdr>
    </w:div>
    <w:div w:id="602806734">
      <w:bodyDiv w:val="1"/>
      <w:marLeft w:val="0"/>
      <w:marRight w:val="0"/>
      <w:marTop w:val="0"/>
      <w:marBottom w:val="0"/>
      <w:divBdr>
        <w:top w:val="none" w:sz="0" w:space="0" w:color="auto"/>
        <w:left w:val="none" w:sz="0" w:space="0" w:color="auto"/>
        <w:bottom w:val="none" w:sz="0" w:space="0" w:color="auto"/>
        <w:right w:val="none" w:sz="0" w:space="0" w:color="auto"/>
      </w:divBdr>
    </w:div>
    <w:div w:id="603075754">
      <w:bodyDiv w:val="1"/>
      <w:marLeft w:val="0"/>
      <w:marRight w:val="0"/>
      <w:marTop w:val="0"/>
      <w:marBottom w:val="0"/>
      <w:divBdr>
        <w:top w:val="none" w:sz="0" w:space="0" w:color="auto"/>
        <w:left w:val="none" w:sz="0" w:space="0" w:color="auto"/>
        <w:bottom w:val="none" w:sz="0" w:space="0" w:color="auto"/>
        <w:right w:val="none" w:sz="0" w:space="0" w:color="auto"/>
      </w:divBdr>
    </w:div>
    <w:div w:id="603391592">
      <w:bodyDiv w:val="1"/>
      <w:marLeft w:val="0"/>
      <w:marRight w:val="0"/>
      <w:marTop w:val="0"/>
      <w:marBottom w:val="0"/>
      <w:divBdr>
        <w:top w:val="none" w:sz="0" w:space="0" w:color="auto"/>
        <w:left w:val="none" w:sz="0" w:space="0" w:color="auto"/>
        <w:bottom w:val="none" w:sz="0" w:space="0" w:color="auto"/>
        <w:right w:val="none" w:sz="0" w:space="0" w:color="auto"/>
      </w:divBdr>
    </w:div>
    <w:div w:id="604265132">
      <w:bodyDiv w:val="1"/>
      <w:marLeft w:val="0"/>
      <w:marRight w:val="0"/>
      <w:marTop w:val="0"/>
      <w:marBottom w:val="0"/>
      <w:divBdr>
        <w:top w:val="none" w:sz="0" w:space="0" w:color="auto"/>
        <w:left w:val="none" w:sz="0" w:space="0" w:color="auto"/>
        <w:bottom w:val="none" w:sz="0" w:space="0" w:color="auto"/>
        <w:right w:val="none" w:sz="0" w:space="0" w:color="auto"/>
      </w:divBdr>
    </w:div>
    <w:div w:id="605888905">
      <w:bodyDiv w:val="1"/>
      <w:marLeft w:val="0"/>
      <w:marRight w:val="0"/>
      <w:marTop w:val="0"/>
      <w:marBottom w:val="0"/>
      <w:divBdr>
        <w:top w:val="none" w:sz="0" w:space="0" w:color="auto"/>
        <w:left w:val="none" w:sz="0" w:space="0" w:color="auto"/>
        <w:bottom w:val="none" w:sz="0" w:space="0" w:color="auto"/>
        <w:right w:val="none" w:sz="0" w:space="0" w:color="auto"/>
      </w:divBdr>
    </w:div>
    <w:div w:id="607158211">
      <w:bodyDiv w:val="1"/>
      <w:marLeft w:val="0"/>
      <w:marRight w:val="0"/>
      <w:marTop w:val="0"/>
      <w:marBottom w:val="0"/>
      <w:divBdr>
        <w:top w:val="none" w:sz="0" w:space="0" w:color="auto"/>
        <w:left w:val="none" w:sz="0" w:space="0" w:color="auto"/>
        <w:bottom w:val="none" w:sz="0" w:space="0" w:color="auto"/>
        <w:right w:val="none" w:sz="0" w:space="0" w:color="auto"/>
      </w:divBdr>
    </w:div>
    <w:div w:id="607588519">
      <w:bodyDiv w:val="1"/>
      <w:marLeft w:val="0"/>
      <w:marRight w:val="0"/>
      <w:marTop w:val="0"/>
      <w:marBottom w:val="0"/>
      <w:divBdr>
        <w:top w:val="none" w:sz="0" w:space="0" w:color="auto"/>
        <w:left w:val="none" w:sz="0" w:space="0" w:color="auto"/>
        <w:bottom w:val="none" w:sz="0" w:space="0" w:color="auto"/>
        <w:right w:val="none" w:sz="0" w:space="0" w:color="auto"/>
      </w:divBdr>
    </w:div>
    <w:div w:id="607733891">
      <w:bodyDiv w:val="1"/>
      <w:marLeft w:val="0"/>
      <w:marRight w:val="0"/>
      <w:marTop w:val="0"/>
      <w:marBottom w:val="0"/>
      <w:divBdr>
        <w:top w:val="none" w:sz="0" w:space="0" w:color="auto"/>
        <w:left w:val="none" w:sz="0" w:space="0" w:color="auto"/>
        <w:bottom w:val="none" w:sz="0" w:space="0" w:color="auto"/>
        <w:right w:val="none" w:sz="0" w:space="0" w:color="auto"/>
      </w:divBdr>
    </w:div>
    <w:div w:id="607784044">
      <w:bodyDiv w:val="1"/>
      <w:marLeft w:val="0"/>
      <w:marRight w:val="0"/>
      <w:marTop w:val="0"/>
      <w:marBottom w:val="0"/>
      <w:divBdr>
        <w:top w:val="none" w:sz="0" w:space="0" w:color="auto"/>
        <w:left w:val="none" w:sz="0" w:space="0" w:color="auto"/>
        <w:bottom w:val="none" w:sz="0" w:space="0" w:color="auto"/>
        <w:right w:val="none" w:sz="0" w:space="0" w:color="auto"/>
      </w:divBdr>
    </w:div>
    <w:div w:id="608508826">
      <w:bodyDiv w:val="1"/>
      <w:marLeft w:val="0"/>
      <w:marRight w:val="0"/>
      <w:marTop w:val="0"/>
      <w:marBottom w:val="0"/>
      <w:divBdr>
        <w:top w:val="none" w:sz="0" w:space="0" w:color="auto"/>
        <w:left w:val="none" w:sz="0" w:space="0" w:color="auto"/>
        <w:bottom w:val="none" w:sz="0" w:space="0" w:color="auto"/>
        <w:right w:val="none" w:sz="0" w:space="0" w:color="auto"/>
      </w:divBdr>
    </w:div>
    <w:div w:id="608782010">
      <w:bodyDiv w:val="1"/>
      <w:marLeft w:val="0"/>
      <w:marRight w:val="0"/>
      <w:marTop w:val="0"/>
      <w:marBottom w:val="0"/>
      <w:divBdr>
        <w:top w:val="none" w:sz="0" w:space="0" w:color="auto"/>
        <w:left w:val="none" w:sz="0" w:space="0" w:color="auto"/>
        <w:bottom w:val="none" w:sz="0" w:space="0" w:color="auto"/>
        <w:right w:val="none" w:sz="0" w:space="0" w:color="auto"/>
      </w:divBdr>
    </w:div>
    <w:div w:id="609437094">
      <w:bodyDiv w:val="1"/>
      <w:marLeft w:val="0"/>
      <w:marRight w:val="0"/>
      <w:marTop w:val="0"/>
      <w:marBottom w:val="0"/>
      <w:divBdr>
        <w:top w:val="none" w:sz="0" w:space="0" w:color="auto"/>
        <w:left w:val="none" w:sz="0" w:space="0" w:color="auto"/>
        <w:bottom w:val="none" w:sz="0" w:space="0" w:color="auto"/>
        <w:right w:val="none" w:sz="0" w:space="0" w:color="auto"/>
      </w:divBdr>
    </w:div>
    <w:div w:id="610285841">
      <w:bodyDiv w:val="1"/>
      <w:marLeft w:val="0"/>
      <w:marRight w:val="0"/>
      <w:marTop w:val="0"/>
      <w:marBottom w:val="0"/>
      <w:divBdr>
        <w:top w:val="none" w:sz="0" w:space="0" w:color="auto"/>
        <w:left w:val="none" w:sz="0" w:space="0" w:color="auto"/>
        <w:bottom w:val="none" w:sz="0" w:space="0" w:color="auto"/>
        <w:right w:val="none" w:sz="0" w:space="0" w:color="auto"/>
      </w:divBdr>
    </w:div>
    <w:div w:id="610550192">
      <w:bodyDiv w:val="1"/>
      <w:marLeft w:val="0"/>
      <w:marRight w:val="0"/>
      <w:marTop w:val="0"/>
      <w:marBottom w:val="0"/>
      <w:divBdr>
        <w:top w:val="none" w:sz="0" w:space="0" w:color="auto"/>
        <w:left w:val="none" w:sz="0" w:space="0" w:color="auto"/>
        <w:bottom w:val="none" w:sz="0" w:space="0" w:color="auto"/>
        <w:right w:val="none" w:sz="0" w:space="0" w:color="auto"/>
      </w:divBdr>
    </w:div>
    <w:div w:id="610825155">
      <w:bodyDiv w:val="1"/>
      <w:marLeft w:val="0"/>
      <w:marRight w:val="0"/>
      <w:marTop w:val="0"/>
      <w:marBottom w:val="0"/>
      <w:divBdr>
        <w:top w:val="none" w:sz="0" w:space="0" w:color="auto"/>
        <w:left w:val="none" w:sz="0" w:space="0" w:color="auto"/>
        <w:bottom w:val="none" w:sz="0" w:space="0" w:color="auto"/>
        <w:right w:val="none" w:sz="0" w:space="0" w:color="auto"/>
      </w:divBdr>
    </w:div>
    <w:div w:id="612324525">
      <w:bodyDiv w:val="1"/>
      <w:marLeft w:val="0"/>
      <w:marRight w:val="0"/>
      <w:marTop w:val="0"/>
      <w:marBottom w:val="0"/>
      <w:divBdr>
        <w:top w:val="none" w:sz="0" w:space="0" w:color="auto"/>
        <w:left w:val="none" w:sz="0" w:space="0" w:color="auto"/>
        <w:bottom w:val="none" w:sz="0" w:space="0" w:color="auto"/>
        <w:right w:val="none" w:sz="0" w:space="0" w:color="auto"/>
      </w:divBdr>
    </w:div>
    <w:div w:id="613027073">
      <w:bodyDiv w:val="1"/>
      <w:marLeft w:val="0"/>
      <w:marRight w:val="0"/>
      <w:marTop w:val="0"/>
      <w:marBottom w:val="0"/>
      <w:divBdr>
        <w:top w:val="none" w:sz="0" w:space="0" w:color="auto"/>
        <w:left w:val="none" w:sz="0" w:space="0" w:color="auto"/>
        <w:bottom w:val="none" w:sz="0" w:space="0" w:color="auto"/>
        <w:right w:val="none" w:sz="0" w:space="0" w:color="auto"/>
      </w:divBdr>
    </w:div>
    <w:div w:id="613172132">
      <w:bodyDiv w:val="1"/>
      <w:marLeft w:val="0"/>
      <w:marRight w:val="0"/>
      <w:marTop w:val="0"/>
      <w:marBottom w:val="0"/>
      <w:divBdr>
        <w:top w:val="none" w:sz="0" w:space="0" w:color="auto"/>
        <w:left w:val="none" w:sz="0" w:space="0" w:color="auto"/>
        <w:bottom w:val="none" w:sz="0" w:space="0" w:color="auto"/>
        <w:right w:val="none" w:sz="0" w:space="0" w:color="auto"/>
      </w:divBdr>
    </w:div>
    <w:div w:id="614599409">
      <w:bodyDiv w:val="1"/>
      <w:marLeft w:val="0"/>
      <w:marRight w:val="0"/>
      <w:marTop w:val="0"/>
      <w:marBottom w:val="0"/>
      <w:divBdr>
        <w:top w:val="none" w:sz="0" w:space="0" w:color="auto"/>
        <w:left w:val="none" w:sz="0" w:space="0" w:color="auto"/>
        <w:bottom w:val="none" w:sz="0" w:space="0" w:color="auto"/>
        <w:right w:val="none" w:sz="0" w:space="0" w:color="auto"/>
      </w:divBdr>
    </w:div>
    <w:div w:id="615719498">
      <w:bodyDiv w:val="1"/>
      <w:marLeft w:val="0"/>
      <w:marRight w:val="0"/>
      <w:marTop w:val="0"/>
      <w:marBottom w:val="0"/>
      <w:divBdr>
        <w:top w:val="none" w:sz="0" w:space="0" w:color="auto"/>
        <w:left w:val="none" w:sz="0" w:space="0" w:color="auto"/>
        <w:bottom w:val="none" w:sz="0" w:space="0" w:color="auto"/>
        <w:right w:val="none" w:sz="0" w:space="0" w:color="auto"/>
      </w:divBdr>
    </w:div>
    <w:div w:id="615909115">
      <w:bodyDiv w:val="1"/>
      <w:marLeft w:val="0"/>
      <w:marRight w:val="0"/>
      <w:marTop w:val="0"/>
      <w:marBottom w:val="0"/>
      <w:divBdr>
        <w:top w:val="none" w:sz="0" w:space="0" w:color="auto"/>
        <w:left w:val="none" w:sz="0" w:space="0" w:color="auto"/>
        <w:bottom w:val="none" w:sz="0" w:space="0" w:color="auto"/>
        <w:right w:val="none" w:sz="0" w:space="0" w:color="auto"/>
      </w:divBdr>
    </w:div>
    <w:div w:id="615987901">
      <w:bodyDiv w:val="1"/>
      <w:marLeft w:val="0"/>
      <w:marRight w:val="0"/>
      <w:marTop w:val="0"/>
      <w:marBottom w:val="0"/>
      <w:divBdr>
        <w:top w:val="none" w:sz="0" w:space="0" w:color="auto"/>
        <w:left w:val="none" w:sz="0" w:space="0" w:color="auto"/>
        <w:bottom w:val="none" w:sz="0" w:space="0" w:color="auto"/>
        <w:right w:val="none" w:sz="0" w:space="0" w:color="auto"/>
      </w:divBdr>
    </w:div>
    <w:div w:id="616108681">
      <w:bodyDiv w:val="1"/>
      <w:marLeft w:val="0"/>
      <w:marRight w:val="0"/>
      <w:marTop w:val="0"/>
      <w:marBottom w:val="0"/>
      <w:divBdr>
        <w:top w:val="none" w:sz="0" w:space="0" w:color="auto"/>
        <w:left w:val="none" w:sz="0" w:space="0" w:color="auto"/>
        <w:bottom w:val="none" w:sz="0" w:space="0" w:color="auto"/>
        <w:right w:val="none" w:sz="0" w:space="0" w:color="auto"/>
      </w:divBdr>
    </w:div>
    <w:div w:id="616328104">
      <w:bodyDiv w:val="1"/>
      <w:marLeft w:val="0"/>
      <w:marRight w:val="0"/>
      <w:marTop w:val="0"/>
      <w:marBottom w:val="0"/>
      <w:divBdr>
        <w:top w:val="none" w:sz="0" w:space="0" w:color="auto"/>
        <w:left w:val="none" w:sz="0" w:space="0" w:color="auto"/>
        <w:bottom w:val="none" w:sz="0" w:space="0" w:color="auto"/>
        <w:right w:val="none" w:sz="0" w:space="0" w:color="auto"/>
      </w:divBdr>
    </w:div>
    <w:div w:id="616453452">
      <w:bodyDiv w:val="1"/>
      <w:marLeft w:val="0"/>
      <w:marRight w:val="0"/>
      <w:marTop w:val="0"/>
      <w:marBottom w:val="0"/>
      <w:divBdr>
        <w:top w:val="none" w:sz="0" w:space="0" w:color="auto"/>
        <w:left w:val="none" w:sz="0" w:space="0" w:color="auto"/>
        <w:bottom w:val="none" w:sz="0" w:space="0" w:color="auto"/>
        <w:right w:val="none" w:sz="0" w:space="0" w:color="auto"/>
      </w:divBdr>
    </w:div>
    <w:div w:id="618143619">
      <w:bodyDiv w:val="1"/>
      <w:marLeft w:val="0"/>
      <w:marRight w:val="0"/>
      <w:marTop w:val="0"/>
      <w:marBottom w:val="0"/>
      <w:divBdr>
        <w:top w:val="none" w:sz="0" w:space="0" w:color="auto"/>
        <w:left w:val="none" w:sz="0" w:space="0" w:color="auto"/>
        <w:bottom w:val="none" w:sz="0" w:space="0" w:color="auto"/>
        <w:right w:val="none" w:sz="0" w:space="0" w:color="auto"/>
      </w:divBdr>
    </w:div>
    <w:div w:id="618799664">
      <w:bodyDiv w:val="1"/>
      <w:marLeft w:val="0"/>
      <w:marRight w:val="0"/>
      <w:marTop w:val="0"/>
      <w:marBottom w:val="0"/>
      <w:divBdr>
        <w:top w:val="none" w:sz="0" w:space="0" w:color="auto"/>
        <w:left w:val="none" w:sz="0" w:space="0" w:color="auto"/>
        <w:bottom w:val="none" w:sz="0" w:space="0" w:color="auto"/>
        <w:right w:val="none" w:sz="0" w:space="0" w:color="auto"/>
      </w:divBdr>
    </w:div>
    <w:div w:id="620503096">
      <w:bodyDiv w:val="1"/>
      <w:marLeft w:val="0"/>
      <w:marRight w:val="0"/>
      <w:marTop w:val="0"/>
      <w:marBottom w:val="0"/>
      <w:divBdr>
        <w:top w:val="none" w:sz="0" w:space="0" w:color="auto"/>
        <w:left w:val="none" w:sz="0" w:space="0" w:color="auto"/>
        <w:bottom w:val="none" w:sz="0" w:space="0" w:color="auto"/>
        <w:right w:val="none" w:sz="0" w:space="0" w:color="auto"/>
      </w:divBdr>
    </w:div>
    <w:div w:id="620961188">
      <w:bodyDiv w:val="1"/>
      <w:marLeft w:val="0"/>
      <w:marRight w:val="0"/>
      <w:marTop w:val="0"/>
      <w:marBottom w:val="0"/>
      <w:divBdr>
        <w:top w:val="none" w:sz="0" w:space="0" w:color="auto"/>
        <w:left w:val="none" w:sz="0" w:space="0" w:color="auto"/>
        <w:bottom w:val="none" w:sz="0" w:space="0" w:color="auto"/>
        <w:right w:val="none" w:sz="0" w:space="0" w:color="auto"/>
      </w:divBdr>
    </w:div>
    <w:div w:id="622031587">
      <w:bodyDiv w:val="1"/>
      <w:marLeft w:val="0"/>
      <w:marRight w:val="0"/>
      <w:marTop w:val="0"/>
      <w:marBottom w:val="0"/>
      <w:divBdr>
        <w:top w:val="none" w:sz="0" w:space="0" w:color="auto"/>
        <w:left w:val="none" w:sz="0" w:space="0" w:color="auto"/>
        <w:bottom w:val="none" w:sz="0" w:space="0" w:color="auto"/>
        <w:right w:val="none" w:sz="0" w:space="0" w:color="auto"/>
      </w:divBdr>
    </w:div>
    <w:div w:id="622155148">
      <w:bodyDiv w:val="1"/>
      <w:marLeft w:val="0"/>
      <w:marRight w:val="0"/>
      <w:marTop w:val="0"/>
      <w:marBottom w:val="0"/>
      <w:divBdr>
        <w:top w:val="none" w:sz="0" w:space="0" w:color="auto"/>
        <w:left w:val="none" w:sz="0" w:space="0" w:color="auto"/>
        <w:bottom w:val="none" w:sz="0" w:space="0" w:color="auto"/>
        <w:right w:val="none" w:sz="0" w:space="0" w:color="auto"/>
      </w:divBdr>
    </w:div>
    <w:div w:id="622345558">
      <w:bodyDiv w:val="1"/>
      <w:marLeft w:val="0"/>
      <w:marRight w:val="0"/>
      <w:marTop w:val="0"/>
      <w:marBottom w:val="0"/>
      <w:divBdr>
        <w:top w:val="none" w:sz="0" w:space="0" w:color="auto"/>
        <w:left w:val="none" w:sz="0" w:space="0" w:color="auto"/>
        <w:bottom w:val="none" w:sz="0" w:space="0" w:color="auto"/>
        <w:right w:val="none" w:sz="0" w:space="0" w:color="auto"/>
      </w:divBdr>
    </w:div>
    <w:div w:id="622686334">
      <w:bodyDiv w:val="1"/>
      <w:marLeft w:val="0"/>
      <w:marRight w:val="0"/>
      <w:marTop w:val="0"/>
      <w:marBottom w:val="0"/>
      <w:divBdr>
        <w:top w:val="none" w:sz="0" w:space="0" w:color="auto"/>
        <w:left w:val="none" w:sz="0" w:space="0" w:color="auto"/>
        <w:bottom w:val="none" w:sz="0" w:space="0" w:color="auto"/>
        <w:right w:val="none" w:sz="0" w:space="0" w:color="auto"/>
      </w:divBdr>
    </w:div>
    <w:div w:id="622733178">
      <w:bodyDiv w:val="1"/>
      <w:marLeft w:val="0"/>
      <w:marRight w:val="0"/>
      <w:marTop w:val="0"/>
      <w:marBottom w:val="0"/>
      <w:divBdr>
        <w:top w:val="none" w:sz="0" w:space="0" w:color="auto"/>
        <w:left w:val="none" w:sz="0" w:space="0" w:color="auto"/>
        <w:bottom w:val="none" w:sz="0" w:space="0" w:color="auto"/>
        <w:right w:val="none" w:sz="0" w:space="0" w:color="auto"/>
      </w:divBdr>
    </w:div>
    <w:div w:id="623389406">
      <w:bodyDiv w:val="1"/>
      <w:marLeft w:val="0"/>
      <w:marRight w:val="0"/>
      <w:marTop w:val="0"/>
      <w:marBottom w:val="0"/>
      <w:divBdr>
        <w:top w:val="none" w:sz="0" w:space="0" w:color="auto"/>
        <w:left w:val="none" w:sz="0" w:space="0" w:color="auto"/>
        <w:bottom w:val="none" w:sz="0" w:space="0" w:color="auto"/>
        <w:right w:val="none" w:sz="0" w:space="0" w:color="auto"/>
      </w:divBdr>
    </w:div>
    <w:div w:id="624502305">
      <w:bodyDiv w:val="1"/>
      <w:marLeft w:val="0"/>
      <w:marRight w:val="0"/>
      <w:marTop w:val="0"/>
      <w:marBottom w:val="0"/>
      <w:divBdr>
        <w:top w:val="none" w:sz="0" w:space="0" w:color="auto"/>
        <w:left w:val="none" w:sz="0" w:space="0" w:color="auto"/>
        <w:bottom w:val="none" w:sz="0" w:space="0" w:color="auto"/>
        <w:right w:val="none" w:sz="0" w:space="0" w:color="auto"/>
      </w:divBdr>
    </w:div>
    <w:div w:id="625163678">
      <w:bodyDiv w:val="1"/>
      <w:marLeft w:val="0"/>
      <w:marRight w:val="0"/>
      <w:marTop w:val="0"/>
      <w:marBottom w:val="0"/>
      <w:divBdr>
        <w:top w:val="none" w:sz="0" w:space="0" w:color="auto"/>
        <w:left w:val="none" w:sz="0" w:space="0" w:color="auto"/>
        <w:bottom w:val="none" w:sz="0" w:space="0" w:color="auto"/>
        <w:right w:val="none" w:sz="0" w:space="0" w:color="auto"/>
      </w:divBdr>
    </w:div>
    <w:div w:id="625426321">
      <w:bodyDiv w:val="1"/>
      <w:marLeft w:val="0"/>
      <w:marRight w:val="0"/>
      <w:marTop w:val="0"/>
      <w:marBottom w:val="0"/>
      <w:divBdr>
        <w:top w:val="none" w:sz="0" w:space="0" w:color="auto"/>
        <w:left w:val="none" w:sz="0" w:space="0" w:color="auto"/>
        <w:bottom w:val="none" w:sz="0" w:space="0" w:color="auto"/>
        <w:right w:val="none" w:sz="0" w:space="0" w:color="auto"/>
      </w:divBdr>
    </w:div>
    <w:div w:id="625889926">
      <w:bodyDiv w:val="1"/>
      <w:marLeft w:val="0"/>
      <w:marRight w:val="0"/>
      <w:marTop w:val="0"/>
      <w:marBottom w:val="0"/>
      <w:divBdr>
        <w:top w:val="none" w:sz="0" w:space="0" w:color="auto"/>
        <w:left w:val="none" w:sz="0" w:space="0" w:color="auto"/>
        <w:bottom w:val="none" w:sz="0" w:space="0" w:color="auto"/>
        <w:right w:val="none" w:sz="0" w:space="0" w:color="auto"/>
      </w:divBdr>
    </w:div>
    <w:div w:id="626087782">
      <w:bodyDiv w:val="1"/>
      <w:marLeft w:val="0"/>
      <w:marRight w:val="0"/>
      <w:marTop w:val="0"/>
      <w:marBottom w:val="0"/>
      <w:divBdr>
        <w:top w:val="none" w:sz="0" w:space="0" w:color="auto"/>
        <w:left w:val="none" w:sz="0" w:space="0" w:color="auto"/>
        <w:bottom w:val="none" w:sz="0" w:space="0" w:color="auto"/>
        <w:right w:val="none" w:sz="0" w:space="0" w:color="auto"/>
      </w:divBdr>
    </w:div>
    <w:div w:id="628241426">
      <w:bodyDiv w:val="1"/>
      <w:marLeft w:val="0"/>
      <w:marRight w:val="0"/>
      <w:marTop w:val="0"/>
      <w:marBottom w:val="0"/>
      <w:divBdr>
        <w:top w:val="none" w:sz="0" w:space="0" w:color="auto"/>
        <w:left w:val="none" w:sz="0" w:space="0" w:color="auto"/>
        <w:bottom w:val="none" w:sz="0" w:space="0" w:color="auto"/>
        <w:right w:val="none" w:sz="0" w:space="0" w:color="auto"/>
      </w:divBdr>
    </w:div>
    <w:div w:id="628360035">
      <w:bodyDiv w:val="1"/>
      <w:marLeft w:val="0"/>
      <w:marRight w:val="0"/>
      <w:marTop w:val="0"/>
      <w:marBottom w:val="0"/>
      <w:divBdr>
        <w:top w:val="none" w:sz="0" w:space="0" w:color="auto"/>
        <w:left w:val="none" w:sz="0" w:space="0" w:color="auto"/>
        <w:bottom w:val="none" w:sz="0" w:space="0" w:color="auto"/>
        <w:right w:val="none" w:sz="0" w:space="0" w:color="auto"/>
      </w:divBdr>
    </w:div>
    <w:div w:id="630597272">
      <w:bodyDiv w:val="1"/>
      <w:marLeft w:val="0"/>
      <w:marRight w:val="0"/>
      <w:marTop w:val="0"/>
      <w:marBottom w:val="0"/>
      <w:divBdr>
        <w:top w:val="none" w:sz="0" w:space="0" w:color="auto"/>
        <w:left w:val="none" w:sz="0" w:space="0" w:color="auto"/>
        <w:bottom w:val="none" w:sz="0" w:space="0" w:color="auto"/>
        <w:right w:val="none" w:sz="0" w:space="0" w:color="auto"/>
      </w:divBdr>
    </w:div>
    <w:div w:id="630790070">
      <w:bodyDiv w:val="1"/>
      <w:marLeft w:val="0"/>
      <w:marRight w:val="0"/>
      <w:marTop w:val="0"/>
      <w:marBottom w:val="0"/>
      <w:divBdr>
        <w:top w:val="none" w:sz="0" w:space="0" w:color="auto"/>
        <w:left w:val="none" w:sz="0" w:space="0" w:color="auto"/>
        <w:bottom w:val="none" w:sz="0" w:space="0" w:color="auto"/>
        <w:right w:val="none" w:sz="0" w:space="0" w:color="auto"/>
      </w:divBdr>
    </w:div>
    <w:div w:id="630863437">
      <w:bodyDiv w:val="1"/>
      <w:marLeft w:val="0"/>
      <w:marRight w:val="0"/>
      <w:marTop w:val="0"/>
      <w:marBottom w:val="0"/>
      <w:divBdr>
        <w:top w:val="none" w:sz="0" w:space="0" w:color="auto"/>
        <w:left w:val="none" w:sz="0" w:space="0" w:color="auto"/>
        <w:bottom w:val="none" w:sz="0" w:space="0" w:color="auto"/>
        <w:right w:val="none" w:sz="0" w:space="0" w:color="auto"/>
      </w:divBdr>
    </w:div>
    <w:div w:id="632715703">
      <w:bodyDiv w:val="1"/>
      <w:marLeft w:val="0"/>
      <w:marRight w:val="0"/>
      <w:marTop w:val="0"/>
      <w:marBottom w:val="0"/>
      <w:divBdr>
        <w:top w:val="none" w:sz="0" w:space="0" w:color="auto"/>
        <w:left w:val="none" w:sz="0" w:space="0" w:color="auto"/>
        <w:bottom w:val="none" w:sz="0" w:space="0" w:color="auto"/>
        <w:right w:val="none" w:sz="0" w:space="0" w:color="auto"/>
      </w:divBdr>
    </w:div>
    <w:div w:id="633022087">
      <w:bodyDiv w:val="1"/>
      <w:marLeft w:val="0"/>
      <w:marRight w:val="0"/>
      <w:marTop w:val="0"/>
      <w:marBottom w:val="0"/>
      <w:divBdr>
        <w:top w:val="none" w:sz="0" w:space="0" w:color="auto"/>
        <w:left w:val="none" w:sz="0" w:space="0" w:color="auto"/>
        <w:bottom w:val="none" w:sz="0" w:space="0" w:color="auto"/>
        <w:right w:val="none" w:sz="0" w:space="0" w:color="auto"/>
      </w:divBdr>
    </w:div>
    <w:div w:id="633488054">
      <w:bodyDiv w:val="1"/>
      <w:marLeft w:val="0"/>
      <w:marRight w:val="0"/>
      <w:marTop w:val="0"/>
      <w:marBottom w:val="0"/>
      <w:divBdr>
        <w:top w:val="none" w:sz="0" w:space="0" w:color="auto"/>
        <w:left w:val="none" w:sz="0" w:space="0" w:color="auto"/>
        <w:bottom w:val="none" w:sz="0" w:space="0" w:color="auto"/>
        <w:right w:val="none" w:sz="0" w:space="0" w:color="auto"/>
      </w:divBdr>
    </w:div>
    <w:div w:id="633563420">
      <w:bodyDiv w:val="1"/>
      <w:marLeft w:val="0"/>
      <w:marRight w:val="0"/>
      <w:marTop w:val="0"/>
      <w:marBottom w:val="0"/>
      <w:divBdr>
        <w:top w:val="none" w:sz="0" w:space="0" w:color="auto"/>
        <w:left w:val="none" w:sz="0" w:space="0" w:color="auto"/>
        <w:bottom w:val="none" w:sz="0" w:space="0" w:color="auto"/>
        <w:right w:val="none" w:sz="0" w:space="0" w:color="auto"/>
      </w:divBdr>
    </w:div>
    <w:div w:id="633755663">
      <w:bodyDiv w:val="1"/>
      <w:marLeft w:val="0"/>
      <w:marRight w:val="0"/>
      <w:marTop w:val="0"/>
      <w:marBottom w:val="0"/>
      <w:divBdr>
        <w:top w:val="none" w:sz="0" w:space="0" w:color="auto"/>
        <w:left w:val="none" w:sz="0" w:space="0" w:color="auto"/>
        <w:bottom w:val="none" w:sz="0" w:space="0" w:color="auto"/>
        <w:right w:val="none" w:sz="0" w:space="0" w:color="auto"/>
      </w:divBdr>
    </w:div>
    <w:div w:id="634219105">
      <w:bodyDiv w:val="1"/>
      <w:marLeft w:val="0"/>
      <w:marRight w:val="0"/>
      <w:marTop w:val="0"/>
      <w:marBottom w:val="0"/>
      <w:divBdr>
        <w:top w:val="none" w:sz="0" w:space="0" w:color="auto"/>
        <w:left w:val="none" w:sz="0" w:space="0" w:color="auto"/>
        <w:bottom w:val="none" w:sz="0" w:space="0" w:color="auto"/>
        <w:right w:val="none" w:sz="0" w:space="0" w:color="auto"/>
      </w:divBdr>
    </w:div>
    <w:div w:id="634485629">
      <w:bodyDiv w:val="1"/>
      <w:marLeft w:val="0"/>
      <w:marRight w:val="0"/>
      <w:marTop w:val="0"/>
      <w:marBottom w:val="0"/>
      <w:divBdr>
        <w:top w:val="none" w:sz="0" w:space="0" w:color="auto"/>
        <w:left w:val="none" w:sz="0" w:space="0" w:color="auto"/>
        <w:bottom w:val="none" w:sz="0" w:space="0" w:color="auto"/>
        <w:right w:val="none" w:sz="0" w:space="0" w:color="auto"/>
      </w:divBdr>
    </w:div>
    <w:div w:id="635575145">
      <w:bodyDiv w:val="1"/>
      <w:marLeft w:val="0"/>
      <w:marRight w:val="0"/>
      <w:marTop w:val="0"/>
      <w:marBottom w:val="0"/>
      <w:divBdr>
        <w:top w:val="none" w:sz="0" w:space="0" w:color="auto"/>
        <w:left w:val="none" w:sz="0" w:space="0" w:color="auto"/>
        <w:bottom w:val="none" w:sz="0" w:space="0" w:color="auto"/>
        <w:right w:val="none" w:sz="0" w:space="0" w:color="auto"/>
      </w:divBdr>
    </w:div>
    <w:div w:id="635792740">
      <w:bodyDiv w:val="1"/>
      <w:marLeft w:val="0"/>
      <w:marRight w:val="0"/>
      <w:marTop w:val="0"/>
      <w:marBottom w:val="0"/>
      <w:divBdr>
        <w:top w:val="none" w:sz="0" w:space="0" w:color="auto"/>
        <w:left w:val="none" w:sz="0" w:space="0" w:color="auto"/>
        <w:bottom w:val="none" w:sz="0" w:space="0" w:color="auto"/>
        <w:right w:val="none" w:sz="0" w:space="0" w:color="auto"/>
      </w:divBdr>
    </w:div>
    <w:div w:id="636297820">
      <w:bodyDiv w:val="1"/>
      <w:marLeft w:val="0"/>
      <w:marRight w:val="0"/>
      <w:marTop w:val="0"/>
      <w:marBottom w:val="0"/>
      <w:divBdr>
        <w:top w:val="none" w:sz="0" w:space="0" w:color="auto"/>
        <w:left w:val="none" w:sz="0" w:space="0" w:color="auto"/>
        <w:bottom w:val="none" w:sz="0" w:space="0" w:color="auto"/>
        <w:right w:val="none" w:sz="0" w:space="0" w:color="auto"/>
      </w:divBdr>
    </w:div>
    <w:div w:id="636765862">
      <w:bodyDiv w:val="1"/>
      <w:marLeft w:val="0"/>
      <w:marRight w:val="0"/>
      <w:marTop w:val="0"/>
      <w:marBottom w:val="0"/>
      <w:divBdr>
        <w:top w:val="none" w:sz="0" w:space="0" w:color="auto"/>
        <w:left w:val="none" w:sz="0" w:space="0" w:color="auto"/>
        <w:bottom w:val="none" w:sz="0" w:space="0" w:color="auto"/>
        <w:right w:val="none" w:sz="0" w:space="0" w:color="auto"/>
      </w:divBdr>
    </w:div>
    <w:div w:id="637614886">
      <w:bodyDiv w:val="1"/>
      <w:marLeft w:val="0"/>
      <w:marRight w:val="0"/>
      <w:marTop w:val="0"/>
      <w:marBottom w:val="0"/>
      <w:divBdr>
        <w:top w:val="none" w:sz="0" w:space="0" w:color="auto"/>
        <w:left w:val="none" w:sz="0" w:space="0" w:color="auto"/>
        <w:bottom w:val="none" w:sz="0" w:space="0" w:color="auto"/>
        <w:right w:val="none" w:sz="0" w:space="0" w:color="auto"/>
      </w:divBdr>
    </w:div>
    <w:div w:id="637690220">
      <w:bodyDiv w:val="1"/>
      <w:marLeft w:val="0"/>
      <w:marRight w:val="0"/>
      <w:marTop w:val="0"/>
      <w:marBottom w:val="0"/>
      <w:divBdr>
        <w:top w:val="none" w:sz="0" w:space="0" w:color="auto"/>
        <w:left w:val="none" w:sz="0" w:space="0" w:color="auto"/>
        <w:bottom w:val="none" w:sz="0" w:space="0" w:color="auto"/>
        <w:right w:val="none" w:sz="0" w:space="0" w:color="auto"/>
      </w:divBdr>
    </w:div>
    <w:div w:id="637882633">
      <w:bodyDiv w:val="1"/>
      <w:marLeft w:val="0"/>
      <w:marRight w:val="0"/>
      <w:marTop w:val="0"/>
      <w:marBottom w:val="0"/>
      <w:divBdr>
        <w:top w:val="none" w:sz="0" w:space="0" w:color="auto"/>
        <w:left w:val="none" w:sz="0" w:space="0" w:color="auto"/>
        <w:bottom w:val="none" w:sz="0" w:space="0" w:color="auto"/>
        <w:right w:val="none" w:sz="0" w:space="0" w:color="auto"/>
      </w:divBdr>
    </w:div>
    <w:div w:id="637955669">
      <w:bodyDiv w:val="1"/>
      <w:marLeft w:val="0"/>
      <w:marRight w:val="0"/>
      <w:marTop w:val="0"/>
      <w:marBottom w:val="0"/>
      <w:divBdr>
        <w:top w:val="none" w:sz="0" w:space="0" w:color="auto"/>
        <w:left w:val="none" w:sz="0" w:space="0" w:color="auto"/>
        <w:bottom w:val="none" w:sz="0" w:space="0" w:color="auto"/>
        <w:right w:val="none" w:sz="0" w:space="0" w:color="auto"/>
      </w:divBdr>
    </w:div>
    <w:div w:id="638267473">
      <w:bodyDiv w:val="1"/>
      <w:marLeft w:val="0"/>
      <w:marRight w:val="0"/>
      <w:marTop w:val="0"/>
      <w:marBottom w:val="0"/>
      <w:divBdr>
        <w:top w:val="none" w:sz="0" w:space="0" w:color="auto"/>
        <w:left w:val="none" w:sz="0" w:space="0" w:color="auto"/>
        <w:bottom w:val="none" w:sz="0" w:space="0" w:color="auto"/>
        <w:right w:val="none" w:sz="0" w:space="0" w:color="auto"/>
      </w:divBdr>
    </w:div>
    <w:div w:id="639118287">
      <w:bodyDiv w:val="1"/>
      <w:marLeft w:val="0"/>
      <w:marRight w:val="0"/>
      <w:marTop w:val="0"/>
      <w:marBottom w:val="0"/>
      <w:divBdr>
        <w:top w:val="none" w:sz="0" w:space="0" w:color="auto"/>
        <w:left w:val="none" w:sz="0" w:space="0" w:color="auto"/>
        <w:bottom w:val="none" w:sz="0" w:space="0" w:color="auto"/>
        <w:right w:val="none" w:sz="0" w:space="0" w:color="auto"/>
      </w:divBdr>
    </w:div>
    <w:div w:id="639579649">
      <w:bodyDiv w:val="1"/>
      <w:marLeft w:val="0"/>
      <w:marRight w:val="0"/>
      <w:marTop w:val="0"/>
      <w:marBottom w:val="0"/>
      <w:divBdr>
        <w:top w:val="none" w:sz="0" w:space="0" w:color="auto"/>
        <w:left w:val="none" w:sz="0" w:space="0" w:color="auto"/>
        <w:bottom w:val="none" w:sz="0" w:space="0" w:color="auto"/>
        <w:right w:val="none" w:sz="0" w:space="0" w:color="auto"/>
      </w:divBdr>
    </w:div>
    <w:div w:id="639652293">
      <w:bodyDiv w:val="1"/>
      <w:marLeft w:val="0"/>
      <w:marRight w:val="0"/>
      <w:marTop w:val="0"/>
      <w:marBottom w:val="0"/>
      <w:divBdr>
        <w:top w:val="none" w:sz="0" w:space="0" w:color="auto"/>
        <w:left w:val="none" w:sz="0" w:space="0" w:color="auto"/>
        <w:bottom w:val="none" w:sz="0" w:space="0" w:color="auto"/>
        <w:right w:val="none" w:sz="0" w:space="0" w:color="auto"/>
      </w:divBdr>
    </w:div>
    <w:div w:id="640576852">
      <w:bodyDiv w:val="1"/>
      <w:marLeft w:val="0"/>
      <w:marRight w:val="0"/>
      <w:marTop w:val="0"/>
      <w:marBottom w:val="0"/>
      <w:divBdr>
        <w:top w:val="none" w:sz="0" w:space="0" w:color="auto"/>
        <w:left w:val="none" w:sz="0" w:space="0" w:color="auto"/>
        <w:bottom w:val="none" w:sz="0" w:space="0" w:color="auto"/>
        <w:right w:val="none" w:sz="0" w:space="0" w:color="auto"/>
      </w:divBdr>
    </w:div>
    <w:div w:id="641270329">
      <w:bodyDiv w:val="1"/>
      <w:marLeft w:val="0"/>
      <w:marRight w:val="0"/>
      <w:marTop w:val="0"/>
      <w:marBottom w:val="0"/>
      <w:divBdr>
        <w:top w:val="none" w:sz="0" w:space="0" w:color="auto"/>
        <w:left w:val="none" w:sz="0" w:space="0" w:color="auto"/>
        <w:bottom w:val="none" w:sz="0" w:space="0" w:color="auto"/>
        <w:right w:val="none" w:sz="0" w:space="0" w:color="auto"/>
      </w:divBdr>
    </w:div>
    <w:div w:id="641469949">
      <w:bodyDiv w:val="1"/>
      <w:marLeft w:val="0"/>
      <w:marRight w:val="0"/>
      <w:marTop w:val="0"/>
      <w:marBottom w:val="0"/>
      <w:divBdr>
        <w:top w:val="none" w:sz="0" w:space="0" w:color="auto"/>
        <w:left w:val="none" w:sz="0" w:space="0" w:color="auto"/>
        <w:bottom w:val="none" w:sz="0" w:space="0" w:color="auto"/>
        <w:right w:val="none" w:sz="0" w:space="0" w:color="auto"/>
      </w:divBdr>
    </w:div>
    <w:div w:id="641928710">
      <w:bodyDiv w:val="1"/>
      <w:marLeft w:val="0"/>
      <w:marRight w:val="0"/>
      <w:marTop w:val="0"/>
      <w:marBottom w:val="0"/>
      <w:divBdr>
        <w:top w:val="none" w:sz="0" w:space="0" w:color="auto"/>
        <w:left w:val="none" w:sz="0" w:space="0" w:color="auto"/>
        <w:bottom w:val="none" w:sz="0" w:space="0" w:color="auto"/>
        <w:right w:val="none" w:sz="0" w:space="0" w:color="auto"/>
      </w:divBdr>
    </w:div>
    <w:div w:id="642006455">
      <w:bodyDiv w:val="1"/>
      <w:marLeft w:val="0"/>
      <w:marRight w:val="0"/>
      <w:marTop w:val="0"/>
      <w:marBottom w:val="0"/>
      <w:divBdr>
        <w:top w:val="none" w:sz="0" w:space="0" w:color="auto"/>
        <w:left w:val="none" w:sz="0" w:space="0" w:color="auto"/>
        <w:bottom w:val="none" w:sz="0" w:space="0" w:color="auto"/>
        <w:right w:val="none" w:sz="0" w:space="0" w:color="auto"/>
      </w:divBdr>
    </w:div>
    <w:div w:id="642203284">
      <w:bodyDiv w:val="1"/>
      <w:marLeft w:val="0"/>
      <w:marRight w:val="0"/>
      <w:marTop w:val="0"/>
      <w:marBottom w:val="0"/>
      <w:divBdr>
        <w:top w:val="none" w:sz="0" w:space="0" w:color="auto"/>
        <w:left w:val="none" w:sz="0" w:space="0" w:color="auto"/>
        <w:bottom w:val="none" w:sz="0" w:space="0" w:color="auto"/>
        <w:right w:val="none" w:sz="0" w:space="0" w:color="auto"/>
      </w:divBdr>
    </w:div>
    <w:div w:id="642584196">
      <w:bodyDiv w:val="1"/>
      <w:marLeft w:val="0"/>
      <w:marRight w:val="0"/>
      <w:marTop w:val="0"/>
      <w:marBottom w:val="0"/>
      <w:divBdr>
        <w:top w:val="none" w:sz="0" w:space="0" w:color="auto"/>
        <w:left w:val="none" w:sz="0" w:space="0" w:color="auto"/>
        <w:bottom w:val="none" w:sz="0" w:space="0" w:color="auto"/>
        <w:right w:val="none" w:sz="0" w:space="0" w:color="auto"/>
      </w:divBdr>
    </w:div>
    <w:div w:id="643202534">
      <w:bodyDiv w:val="1"/>
      <w:marLeft w:val="0"/>
      <w:marRight w:val="0"/>
      <w:marTop w:val="0"/>
      <w:marBottom w:val="0"/>
      <w:divBdr>
        <w:top w:val="none" w:sz="0" w:space="0" w:color="auto"/>
        <w:left w:val="none" w:sz="0" w:space="0" w:color="auto"/>
        <w:bottom w:val="none" w:sz="0" w:space="0" w:color="auto"/>
        <w:right w:val="none" w:sz="0" w:space="0" w:color="auto"/>
      </w:divBdr>
    </w:div>
    <w:div w:id="643659014">
      <w:bodyDiv w:val="1"/>
      <w:marLeft w:val="0"/>
      <w:marRight w:val="0"/>
      <w:marTop w:val="0"/>
      <w:marBottom w:val="0"/>
      <w:divBdr>
        <w:top w:val="none" w:sz="0" w:space="0" w:color="auto"/>
        <w:left w:val="none" w:sz="0" w:space="0" w:color="auto"/>
        <w:bottom w:val="none" w:sz="0" w:space="0" w:color="auto"/>
        <w:right w:val="none" w:sz="0" w:space="0" w:color="auto"/>
      </w:divBdr>
    </w:div>
    <w:div w:id="644549207">
      <w:bodyDiv w:val="1"/>
      <w:marLeft w:val="0"/>
      <w:marRight w:val="0"/>
      <w:marTop w:val="0"/>
      <w:marBottom w:val="0"/>
      <w:divBdr>
        <w:top w:val="none" w:sz="0" w:space="0" w:color="auto"/>
        <w:left w:val="none" w:sz="0" w:space="0" w:color="auto"/>
        <w:bottom w:val="none" w:sz="0" w:space="0" w:color="auto"/>
        <w:right w:val="none" w:sz="0" w:space="0" w:color="auto"/>
      </w:divBdr>
    </w:div>
    <w:div w:id="645358801">
      <w:bodyDiv w:val="1"/>
      <w:marLeft w:val="0"/>
      <w:marRight w:val="0"/>
      <w:marTop w:val="0"/>
      <w:marBottom w:val="0"/>
      <w:divBdr>
        <w:top w:val="none" w:sz="0" w:space="0" w:color="auto"/>
        <w:left w:val="none" w:sz="0" w:space="0" w:color="auto"/>
        <w:bottom w:val="none" w:sz="0" w:space="0" w:color="auto"/>
        <w:right w:val="none" w:sz="0" w:space="0" w:color="auto"/>
      </w:divBdr>
    </w:div>
    <w:div w:id="646008806">
      <w:bodyDiv w:val="1"/>
      <w:marLeft w:val="0"/>
      <w:marRight w:val="0"/>
      <w:marTop w:val="0"/>
      <w:marBottom w:val="0"/>
      <w:divBdr>
        <w:top w:val="none" w:sz="0" w:space="0" w:color="auto"/>
        <w:left w:val="none" w:sz="0" w:space="0" w:color="auto"/>
        <w:bottom w:val="none" w:sz="0" w:space="0" w:color="auto"/>
        <w:right w:val="none" w:sz="0" w:space="0" w:color="auto"/>
      </w:divBdr>
    </w:div>
    <w:div w:id="646858820">
      <w:bodyDiv w:val="1"/>
      <w:marLeft w:val="0"/>
      <w:marRight w:val="0"/>
      <w:marTop w:val="0"/>
      <w:marBottom w:val="0"/>
      <w:divBdr>
        <w:top w:val="none" w:sz="0" w:space="0" w:color="auto"/>
        <w:left w:val="none" w:sz="0" w:space="0" w:color="auto"/>
        <w:bottom w:val="none" w:sz="0" w:space="0" w:color="auto"/>
        <w:right w:val="none" w:sz="0" w:space="0" w:color="auto"/>
      </w:divBdr>
    </w:div>
    <w:div w:id="646976811">
      <w:bodyDiv w:val="1"/>
      <w:marLeft w:val="0"/>
      <w:marRight w:val="0"/>
      <w:marTop w:val="0"/>
      <w:marBottom w:val="0"/>
      <w:divBdr>
        <w:top w:val="none" w:sz="0" w:space="0" w:color="auto"/>
        <w:left w:val="none" w:sz="0" w:space="0" w:color="auto"/>
        <w:bottom w:val="none" w:sz="0" w:space="0" w:color="auto"/>
        <w:right w:val="none" w:sz="0" w:space="0" w:color="auto"/>
      </w:divBdr>
    </w:div>
    <w:div w:id="648630473">
      <w:bodyDiv w:val="1"/>
      <w:marLeft w:val="0"/>
      <w:marRight w:val="0"/>
      <w:marTop w:val="0"/>
      <w:marBottom w:val="0"/>
      <w:divBdr>
        <w:top w:val="none" w:sz="0" w:space="0" w:color="auto"/>
        <w:left w:val="none" w:sz="0" w:space="0" w:color="auto"/>
        <w:bottom w:val="none" w:sz="0" w:space="0" w:color="auto"/>
        <w:right w:val="none" w:sz="0" w:space="0" w:color="auto"/>
      </w:divBdr>
    </w:div>
    <w:div w:id="648825346">
      <w:bodyDiv w:val="1"/>
      <w:marLeft w:val="0"/>
      <w:marRight w:val="0"/>
      <w:marTop w:val="0"/>
      <w:marBottom w:val="0"/>
      <w:divBdr>
        <w:top w:val="none" w:sz="0" w:space="0" w:color="auto"/>
        <w:left w:val="none" w:sz="0" w:space="0" w:color="auto"/>
        <w:bottom w:val="none" w:sz="0" w:space="0" w:color="auto"/>
        <w:right w:val="none" w:sz="0" w:space="0" w:color="auto"/>
      </w:divBdr>
    </w:div>
    <w:div w:id="648900451">
      <w:bodyDiv w:val="1"/>
      <w:marLeft w:val="0"/>
      <w:marRight w:val="0"/>
      <w:marTop w:val="0"/>
      <w:marBottom w:val="0"/>
      <w:divBdr>
        <w:top w:val="none" w:sz="0" w:space="0" w:color="auto"/>
        <w:left w:val="none" w:sz="0" w:space="0" w:color="auto"/>
        <w:bottom w:val="none" w:sz="0" w:space="0" w:color="auto"/>
        <w:right w:val="none" w:sz="0" w:space="0" w:color="auto"/>
      </w:divBdr>
    </w:div>
    <w:div w:id="650140446">
      <w:bodyDiv w:val="1"/>
      <w:marLeft w:val="0"/>
      <w:marRight w:val="0"/>
      <w:marTop w:val="0"/>
      <w:marBottom w:val="0"/>
      <w:divBdr>
        <w:top w:val="none" w:sz="0" w:space="0" w:color="auto"/>
        <w:left w:val="none" w:sz="0" w:space="0" w:color="auto"/>
        <w:bottom w:val="none" w:sz="0" w:space="0" w:color="auto"/>
        <w:right w:val="none" w:sz="0" w:space="0" w:color="auto"/>
      </w:divBdr>
    </w:div>
    <w:div w:id="650213418">
      <w:bodyDiv w:val="1"/>
      <w:marLeft w:val="0"/>
      <w:marRight w:val="0"/>
      <w:marTop w:val="0"/>
      <w:marBottom w:val="0"/>
      <w:divBdr>
        <w:top w:val="none" w:sz="0" w:space="0" w:color="auto"/>
        <w:left w:val="none" w:sz="0" w:space="0" w:color="auto"/>
        <w:bottom w:val="none" w:sz="0" w:space="0" w:color="auto"/>
        <w:right w:val="none" w:sz="0" w:space="0" w:color="auto"/>
      </w:divBdr>
    </w:div>
    <w:div w:id="651301542">
      <w:bodyDiv w:val="1"/>
      <w:marLeft w:val="0"/>
      <w:marRight w:val="0"/>
      <w:marTop w:val="0"/>
      <w:marBottom w:val="0"/>
      <w:divBdr>
        <w:top w:val="none" w:sz="0" w:space="0" w:color="auto"/>
        <w:left w:val="none" w:sz="0" w:space="0" w:color="auto"/>
        <w:bottom w:val="none" w:sz="0" w:space="0" w:color="auto"/>
        <w:right w:val="none" w:sz="0" w:space="0" w:color="auto"/>
      </w:divBdr>
    </w:div>
    <w:div w:id="651369914">
      <w:bodyDiv w:val="1"/>
      <w:marLeft w:val="0"/>
      <w:marRight w:val="0"/>
      <w:marTop w:val="0"/>
      <w:marBottom w:val="0"/>
      <w:divBdr>
        <w:top w:val="none" w:sz="0" w:space="0" w:color="auto"/>
        <w:left w:val="none" w:sz="0" w:space="0" w:color="auto"/>
        <w:bottom w:val="none" w:sz="0" w:space="0" w:color="auto"/>
        <w:right w:val="none" w:sz="0" w:space="0" w:color="auto"/>
      </w:divBdr>
    </w:div>
    <w:div w:id="651640944">
      <w:bodyDiv w:val="1"/>
      <w:marLeft w:val="0"/>
      <w:marRight w:val="0"/>
      <w:marTop w:val="0"/>
      <w:marBottom w:val="0"/>
      <w:divBdr>
        <w:top w:val="none" w:sz="0" w:space="0" w:color="auto"/>
        <w:left w:val="none" w:sz="0" w:space="0" w:color="auto"/>
        <w:bottom w:val="none" w:sz="0" w:space="0" w:color="auto"/>
        <w:right w:val="none" w:sz="0" w:space="0" w:color="auto"/>
      </w:divBdr>
    </w:div>
    <w:div w:id="651714922">
      <w:bodyDiv w:val="1"/>
      <w:marLeft w:val="0"/>
      <w:marRight w:val="0"/>
      <w:marTop w:val="0"/>
      <w:marBottom w:val="0"/>
      <w:divBdr>
        <w:top w:val="none" w:sz="0" w:space="0" w:color="auto"/>
        <w:left w:val="none" w:sz="0" w:space="0" w:color="auto"/>
        <w:bottom w:val="none" w:sz="0" w:space="0" w:color="auto"/>
        <w:right w:val="none" w:sz="0" w:space="0" w:color="auto"/>
      </w:divBdr>
    </w:div>
    <w:div w:id="652608257">
      <w:bodyDiv w:val="1"/>
      <w:marLeft w:val="0"/>
      <w:marRight w:val="0"/>
      <w:marTop w:val="0"/>
      <w:marBottom w:val="0"/>
      <w:divBdr>
        <w:top w:val="none" w:sz="0" w:space="0" w:color="auto"/>
        <w:left w:val="none" w:sz="0" w:space="0" w:color="auto"/>
        <w:bottom w:val="none" w:sz="0" w:space="0" w:color="auto"/>
        <w:right w:val="none" w:sz="0" w:space="0" w:color="auto"/>
      </w:divBdr>
    </w:div>
    <w:div w:id="653601982">
      <w:bodyDiv w:val="1"/>
      <w:marLeft w:val="0"/>
      <w:marRight w:val="0"/>
      <w:marTop w:val="0"/>
      <w:marBottom w:val="0"/>
      <w:divBdr>
        <w:top w:val="none" w:sz="0" w:space="0" w:color="auto"/>
        <w:left w:val="none" w:sz="0" w:space="0" w:color="auto"/>
        <w:bottom w:val="none" w:sz="0" w:space="0" w:color="auto"/>
        <w:right w:val="none" w:sz="0" w:space="0" w:color="auto"/>
      </w:divBdr>
    </w:div>
    <w:div w:id="654724381">
      <w:bodyDiv w:val="1"/>
      <w:marLeft w:val="0"/>
      <w:marRight w:val="0"/>
      <w:marTop w:val="0"/>
      <w:marBottom w:val="0"/>
      <w:divBdr>
        <w:top w:val="none" w:sz="0" w:space="0" w:color="auto"/>
        <w:left w:val="none" w:sz="0" w:space="0" w:color="auto"/>
        <w:bottom w:val="none" w:sz="0" w:space="0" w:color="auto"/>
        <w:right w:val="none" w:sz="0" w:space="0" w:color="auto"/>
      </w:divBdr>
    </w:div>
    <w:div w:id="656109639">
      <w:bodyDiv w:val="1"/>
      <w:marLeft w:val="0"/>
      <w:marRight w:val="0"/>
      <w:marTop w:val="0"/>
      <w:marBottom w:val="0"/>
      <w:divBdr>
        <w:top w:val="none" w:sz="0" w:space="0" w:color="auto"/>
        <w:left w:val="none" w:sz="0" w:space="0" w:color="auto"/>
        <w:bottom w:val="none" w:sz="0" w:space="0" w:color="auto"/>
        <w:right w:val="none" w:sz="0" w:space="0" w:color="auto"/>
      </w:divBdr>
    </w:div>
    <w:div w:id="656307481">
      <w:bodyDiv w:val="1"/>
      <w:marLeft w:val="0"/>
      <w:marRight w:val="0"/>
      <w:marTop w:val="0"/>
      <w:marBottom w:val="0"/>
      <w:divBdr>
        <w:top w:val="none" w:sz="0" w:space="0" w:color="auto"/>
        <w:left w:val="none" w:sz="0" w:space="0" w:color="auto"/>
        <w:bottom w:val="none" w:sz="0" w:space="0" w:color="auto"/>
        <w:right w:val="none" w:sz="0" w:space="0" w:color="auto"/>
      </w:divBdr>
    </w:div>
    <w:div w:id="656689362">
      <w:bodyDiv w:val="1"/>
      <w:marLeft w:val="0"/>
      <w:marRight w:val="0"/>
      <w:marTop w:val="0"/>
      <w:marBottom w:val="0"/>
      <w:divBdr>
        <w:top w:val="none" w:sz="0" w:space="0" w:color="auto"/>
        <w:left w:val="none" w:sz="0" w:space="0" w:color="auto"/>
        <w:bottom w:val="none" w:sz="0" w:space="0" w:color="auto"/>
        <w:right w:val="none" w:sz="0" w:space="0" w:color="auto"/>
      </w:divBdr>
    </w:div>
    <w:div w:id="656763656">
      <w:bodyDiv w:val="1"/>
      <w:marLeft w:val="0"/>
      <w:marRight w:val="0"/>
      <w:marTop w:val="0"/>
      <w:marBottom w:val="0"/>
      <w:divBdr>
        <w:top w:val="none" w:sz="0" w:space="0" w:color="auto"/>
        <w:left w:val="none" w:sz="0" w:space="0" w:color="auto"/>
        <w:bottom w:val="none" w:sz="0" w:space="0" w:color="auto"/>
        <w:right w:val="none" w:sz="0" w:space="0" w:color="auto"/>
      </w:divBdr>
    </w:div>
    <w:div w:id="657538422">
      <w:bodyDiv w:val="1"/>
      <w:marLeft w:val="0"/>
      <w:marRight w:val="0"/>
      <w:marTop w:val="0"/>
      <w:marBottom w:val="0"/>
      <w:divBdr>
        <w:top w:val="none" w:sz="0" w:space="0" w:color="auto"/>
        <w:left w:val="none" w:sz="0" w:space="0" w:color="auto"/>
        <w:bottom w:val="none" w:sz="0" w:space="0" w:color="auto"/>
        <w:right w:val="none" w:sz="0" w:space="0" w:color="auto"/>
      </w:divBdr>
    </w:div>
    <w:div w:id="658310915">
      <w:bodyDiv w:val="1"/>
      <w:marLeft w:val="0"/>
      <w:marRight w:val="0"/>
      <w:marTop w:val="0"/>
      <w:marBottom w:val="0"/>
      <w:divBdr>
        <w:top w:val="none" w:sz="0" w:space="0" w:color="auto"/>
        <w:left w:val="none" w:sz="0" w:space="0" w:color="auto"/>
        <w:bottom w:val="none" w:sz="0" w:space="0" w:color="auto"/>
        <w:right w:val="none" w:sz="0" w:space="0" w:color="auto"/>
      </w:divBdr>
    </w:div>
    <w:div w:id="658313841">
      <w:bodyDiv w:val="1"/>
      <w:marLeft w:val="0"/>
      <w:marRight w:val="0"/>
      <w:marTop w:val="0"/>
      <w:marBottom w:val="0"/>
      <w:divBdr>
        <w:top w:val="none" w:sz="0" w:space="0" w:color="auto"/>
        <w:left w:val="none" w:sz="0" w:space="0" w:color="auto"/>
        <w:bottom w:val="none" w:sz="0" w:space="0" w:color="auto"/>
        <w:right w:val="none" w:sz="0" w:space="0" w:color="auto"/>
      </w:divBdr>
    </w:div>
    <w:div w:id="658581864">
      <w:bodyDiv w:val="1"/>
      <w:marLeft w:val="0"/>
      <w:marRight w:val="0"/>
      <w:marTop w:val="0"/>
      <w:marBottom w:val="0"/>
      <w:divBdr>
        <w:top w:val="none" w:sz="0" w:space="0" w:color="auto"/>
        <w:left w:val="none" w:sz="0" w:space="0" w:color="auto"/>
        <w:bottom w:val="none" w:sz="0" w:space="0" w:color="auto"/>
        <w:right w:val="none" w:sz="0" w:space="0" w:color="auto"/>
      </w:divBdr>
    </w:div>
    <w:div w:id="658923239">
      <w:bodyDiv w:val="1"/>
      <w:marLeft w:val="0"/>
      <w:marRight w:val="0"/>
      <w:marTop w:val="0"/>
      <w:marBottom w:val="0"/>
      <w:divBdr>
        <w:top w:val="none" w:sz="0" w:space="0" w:color="auto"/>
        <w:left w:val="none" w:sz="0" w:space="0" w:color="auto"/>
        <w:bottom w:val="none" w:sz="0" w:space="0" w:color="auto"/>
        <w:right w:val="none" w:sz="0" w:space="0" w:color="auto"/>
      </w:divBdr>
    </w:div>
    <w:div w:id="659116612">
      <w:bodyDiv w:val="1"/>
      <w:marLeft w:val="0"/>
      <w:marRight w:val="0"/>
      <w:marTop w:val="0"/>
      <w:marBottom w:val="0"/>
      <w:divBdr>
        <w:top w:val="none" w:sz="0" w:space="0" w:color="auto"/>
        <w:left w:val="none" w:sz="0" w:space="0" w:color="auto"/>
        <w:bottom w:val="none" w:sz="0" w:space="0" w:color="auto"/>
        <w:right w:val="none" w:sz="0" w:space="0" w:color="auto"/>
      </w:divBdr>
    </w:div>
    <w:div w:id="659237166">
      <w:bodyDiv w:val="1"/>
      <w:marLeft w:val="0"/>
      <w:marRight w:val="0"/>
      <w:marTop w:val="0"/>
      <w:marBottom w:val="0"/>
      <w:divBdr>
        <w:top w:val="none" w:sz="0" w:space="0" w:color="auto"/>
        <w:left w:val="none" w:sz="0" w:space="0" w:color="auto"/>
        <w:bottom w:val="none" w:sz="0" w:space="0" w:color="auto"/>
        <w:right w:val="none" w:sz="0" w:space="0" w:color="auto"/>
      </w:divBdr>
    </w:div>
    <w:div w:id="659579765">
      <w:bodyDiv w:val="1"/>
      <w:marLeft w:val="0"/>
      <w:marRight w:val="0"/>
      <w:marTop w:val="0"/>
      <w:marBottom w:val="0"/>
      <w:divBdr>
        <w:top w:val="none" w:sz="0" w:space="0" w:color="auto"/>
        <w:left w:val="none" w:sz="0" w:space="0" w:color="auto"/>
        <w:bottom w:val="none" w:sz="0" w:space="0" w:color="auto"/>
        <w:right w:val="none" w:sz="0" w:space="0" w:color="auto"/>
      </w:divBdr>
    </w:div>
    <w:div w:id="660741241">
      <w:bodyDiv w:val="1"/>
      <w:marLeft w:val="0"/>
      <w:marRight w:val="0"/>
      <w:marTop w:val="0"/>
      <w:marBottom w:val="0"/>
      <w:divBdr>
        <w:top w:val="none" w:sz="0" w:space="0" w:color="auto"/>
        <w:left w:val="none" w:sz="0" w:space="0" w:color="auto"/>
        <w:bottom w:val="none" w:sz="0" w:space="0" w:color="auto"/>
        <w:right w:val="none" w:sz="0" w:space="0" w:color="auto"/>
      </w:divBdr>
    </w:div>
    <w:div w:id="661127550">
      <w:bodyDiv w:val="1"/>
      <w:marLeft w:val="0"/>
      <w:marRight w:val="0"/>
      <w:marTop w:val="0"/>
      <w:marBottom w:val="0"/>
      <w:divBdr>
        <w:top w:val="none" w:sz="0" w:space="0" w:color="auto"/>
        <w:left w:val="none" w:sz="0" w:space="0" w:color="auto"/>
        <w:bottom w:val="none" w:sz="0" w:space="0" w:color="auto"/>
        <w:right w:val="none" w:sz="0" w:space="0" w:color="auto"/>
      </w:divBdr>
    </w:div>
    <w:div w:id="661397152">
      <w:bodyDiv w:val="1"/>
      <w:marLeft w:val="0"/>
      <w:marRight w:val="0"/>
      <w:marTop w:val="0"/>
      <w:marBottom w:val="0"/>
      <w:divBdr>
        <w:top w:val="none" w:sz="0" w:space="0" w:color="auto"/>
        <w:left w:val="none" w:sz="0" w:space="0" w:color="auto"/>
        <w:bottom w:val="none" w:sz="0" w:space="0" w:color="auto"/>
        <w:right w:val="none" w:sz="0" w:space="0" w:color="auto"/>
      </w:divBdr>
    </w:div>
    <w:div w:id="661592064">
      <w:bodyDiv w:val="1"/>
      <w:marLeft w:val="0"/>
      <w:marRight w:val="0"/>
      <w:marTop w:val="0"/>
      <w:marBottom w:val="0"/>
      <w:divBdr>
        <w:top w:val="none" w:sz="0" w:space="0" w:color="auto"/>
        <w:left w:val="none" w:sz="0" w:space="0" w:color="auto"/>
        <w:bottom w:val="none" w:sz="0" w:space="0" w:color="auto"/>
        <w:right w:val="none" w:sz="0" w:space="0" w:color="auto"/>
      </w:divBdr>
    </w:div>
    <w:div w:id="663321885">
      <w:bodyDiv w:val="1"/>
      <w:marLeft w:val="0"/>
      <w:marRight w:val="0"/>
      <w:marTop w:val="0"/>
      <w:marBottom w:val="0"/>
      <w:divBdr>
        <w:top w:val="none" w:sz="0" w:space="0" w:color="auto"/>
        <w:left w:val="none" w:sz="0" w:space="0" w:color="auto"/>
        <w:bottom w:val="none" w:sz="0" w:space="0" w:color="auto"/>
        <w:right w:val="none" w:sz="0" w:space="0" w:color="auto"/>
      </w:divBdr>
    </w:div>
    <w:div w:id="663360923">
      <w:bodyDiv w:val="1"/>
      <w:marLeft w:val="0"/>
      <w:marRight w:val="0"/>
      <w:marTop w:val="0"/>
      <w:marBottom w:val="0"/>
      <w:divBdr>
        <w:top w:val="none" w:sz="0" w:space="0" w:color="auto"/>
        <w:left w:val="none" w:sz="0" w:space="0" w:color="auto"/>
        <w:bottom w:val="none" w:sz="0" w:space="0" w:color="auto"/>
        <w:right w:val="none" w:sz="0" w:space="0" w:color="auto"/>
      </w:divBdr>
    </w:div>
    <w:div w:id="663552574">
      <w:bodyDiv w:val="1"/>
      <w:marLeft w:val="0"/>
      <w:marRight w:val="0"/>
      <w:marTop w:val="0"/>
      <w:marBottom w:val="0"/>
      <w:divBdr>
        <w:top w:val="none" w:sz="0" w:space="0" w:color="auto"/>
        <w:left w:val="none" w:sz="0" w:space="0" w:color="auto"/>
        <w:bottom w:val="none" w:sz="0" w:space="0" w:color="auto"/>
        <w:right w:val="none" w:sz="0" w:space="0" w:color="auto"/>
      </w:divBdr>
    </w:div>
    <w:div w:id="663824872">
      <w:bodyDiv w:val="1"/>
      <w:marLeft w:val="0"/>
      <w:marRight w:val="0"/>
      <w:marTop w:val="0"/>
      <w:marBottom w:val="0"/>
      <w:divBdr>
        <w:top w:val="none" w:sz="0" w:space="0" w:color="auto"/>
        <w:left w:val="none" w:sz="0" w:space="0" w:color="auto"/>
        <w:bottom w:val="none" w:sz="0" w:space="0" w:color="auto"/>
        <w:right w:val="none" w:sz="0" w:space="0" w:color="auto"/>
      </w:divBdr>
    </w:div>
    <w:div w:id="664238108">
      <w:bodyDiv w:val="1"/>
      <w:marLeft w:val="0"/>
      <w:marRight w:val="0"/>
      <w:marTop w:val="0"/>
      <w:marBottom w:val="0"/>
      <w:divBdr>
        <w:top w:val="none" w:sz="0" w:space="0" w:color="auto"/>
        <w:left w:val="none" w:sz="0" w:space="0" w:color="auto"/>
        <w:bottom w:val="none" w:sz="0" w:space="0" w:color="auto"/>
        <w:right w:val="none" w:sz="0" w:space="0" w:color="auto"/>
      </w:divBdr>
    </w:div>
    <w:div w:id="664895485">
      <w:bodyDiv w:val="1"/>
      <w:marLeft w:val="0"/>
      <w:marRight w:val="0"/>
      <w:marTop w:val="0"/>
      <w:marBottom w:val="0"/>
      <w:divBdr>
        <w:top w:val="none" w:sz="0" w:space="0" w:color="auto"/>
        <w:left w:val="none" w:sz="0" w:space="0" w:color="auto"/>
        <w:bottom w:val="none" w:sz="0" w:space="0" w:color="auto"/>
        <w:right w:val="none" w:sz="0" w:space="0" w:color="auto"/>
      </w:divBdr>
    </w:div>
    <w:div w:id="665789852">
      <w:bodyDiv w:val="1"/>
      <w:marLeft w:val="0"/>
      <w:marRight w:val="0"/>
      <w:marTop w:val="0"/>
      <w:marBottom w:val="0"/>
      <w:divBdr>
        <w:top w:val="none" w:sz="0" w:space="0" w:color="auto"/>
        <w:left w:val="none" w:sz="0" w:space="0" w:color="auto"/>
        <w:bottom w:val="none" w:sz="0" w:space="0" w:color="auto"/>
        <w:right w:val="none" w:sz="0" w:space="0" w:color="auto"/>
      </w:divBdr>
    </w:div>
    <w:div w:id="666832435">
      <w:bodyDiv w:val="1"/>
      <w:marLeft w:val="0"/>
      <w:marRight w:val="0"/>
      <w:marTop w:val="0"/>
      <w:marBottom w:val="0"/>
      <w:divBdr>
        <w:top w:val="none" w:sz="0" w:space="0" w:color="auto"/>
        <w:left w:val="none" w:sz="0" w:space="0" w:color="auto"/>
        <w:bottom w:val="none" w:sz="0" w:space="0" w:color="auto"/>
        <w:right w:val="none" w:sz="0" w:space="0" w:color="auto"/>
      </w:divBdr>
    </w:div>
    <w:div w:id="667368944">
      <w:bodyDiv w:val="1"/>
      <w:marLeft w:val="0"/>
      <w:marRight w:val="0"/>
      <w:marTop w:val="0"/>
      <w:marBottom w:val="0"/>
      <w:divBdr>
        <w:top w:val="none" w:sz="0" w:space="0" w:color="auto"/>
        <w:left w:val="none" w:sz="0" w:space="0" w:color="auto"/>
        <w:bottom w:val="none" w:sz="0" w:space="0" w:color="auto"/>
        <w:right w:val="none" w:sz="0" w:space="0" w:color="auto"/>
      </w:divBdr>
    </w:div>
    <w:div w:id="668555957">
      <w:bodyDiv w:val="1"/>
      <w:marLeft w:val="0"/>
      <w:marRight w:val="0"/>
      <w:marTop w:val="0"/>
      <w:marBottom w:val="0"/>
      <w:divBdr>
        <w:top w:val="none" w:sz="0" w:space="0" w:color="auto"/>
        <w:left w:val="none" w:sz="0" w:space="0" w:color="auto"/>
        <w:bottom w:val="none" w:sz="0" w:space="0" w:color="auto"/>
        <w:right w:val="none" w:sz="0" w:space="0" w:color="auto"/>
      </w:divBdr>
    </w:div>
    <w:div w:id="671613490">
      <w:bodyDiv w:val="1"/>
      <w:marLeft w:val="0"/>
      <w:marRight w:val="0"/>
      <w:marTop w:val="0"/>
      <w:marBottom w:val="0"/>
      <w:divBdr>
        <w:top w:val="none" w:sz="0" w:space="0" w:color="auto"/>
        <w:left w:val="none" w:sz="0" w:space="0" w:color="auto"/>
        <w:bottom w:val="none" w:sz="0" w:space="0" w:color="auto"/>
        <w:right w:val="none" w:sz="0" w:space="0" w:color="auto"/>
      </w:divBdr>
    </w:div>
    <w:div w:id="672218216">
      <w:bodyDiv w:val="1"/>
      <w:marLeft w:val="0"/>
      <w:marRight w:val="0"/>
      <w:marTop w:val="0"/>
      <w:marBottom w:val="0"/>
      <w:divBdr>
        <w:top w:val="none" w:sz="0" w:space="0" w:color="auto"/>
        <w:left w:val="none" w:sz="0" w:space="0" w:color="auto"/>
        <w:bottom w:val="none" w:sz="0" w:space="0" w:color="auto"/>
        <w:right w:val="none" w:sz="0" w:space="0" w:color="auto"/>
      </w:divBdr>
    </w:div>
    <w:div w:id="672803832">
      <w:bodyDiv w:val="1"/>
      <w:marLeft w:val="0"/>
      <w:marRight w:val="0"/>
      <w:marTop w:val="0"/>
      <w:marBottom w:val="0"/>
      <w:divBdr>
        <w:top w:val="none" w:sz="0" w:space="0" w:color="auto"/>
        <w:left w:val="none" w:sz="0" w:space="0" w:color="auto"/>
        <w:bottom w:val="none" w:sz="0" w:space="0" w:color="auto"/>
        <w:right w:val="none" w:sz="0" w:space="0" w:color="auto"/>
      </w:divBdr>
    </w:div>
    <w:div w:id="673844126">
      <w:bodyDiv w:val="1"/>
      <w:marLeft w:val="0"/>
      <w:marRight w:val="0"/>
      <w:marTop w:val="0"/>
      <w:marBottom w:val="0"/>
      <w:divBdr>
        <w:top w:val="none" w:sz="0" w:space="0" w:color="auto"/>
        <w:left w:val="none" w:sz="0" w:space="0" w:color="auto"/>
        <w:bottom w:val="none" w:sz="0" w:space="0" w:color="auto"/>
        <w:right w:val="none" w:sz="0" w:space="0" w:color="auto"/>
      </w:divBdr>
    </w:div>
    <w:div w:id="677314770">
      <w:bodyDiv w:val="1"/>
      <w:marLeft w:val="0"/>
      <w:marRight w:val="0"/>
      <w:marTop w:val="0"/>
      <w:marBottom w:val="0"/>
      <w:divBdr>
        <w:top w:val="none" w:sz="0" w:space="0" w:color="auto"/>
        <w:left w:val="none" w:sz="0" w:space="0" w:color="auto"/>
        <w:bottom w:val="none" w:sz="0" w:space="0" w:color="auto"/>
        <w:right w:val="none" w:sz="0" w:space="0" w:color="auto"/>
      </w:divBdr>
    </w:div>
    <w:div w:id="678432373">
      <w:bodyDiv w:val="1"/>
      <w:marLeft w:val="0"/>
      <w:marRight w:val="0"/>
      <w:marTop w:val="0"/>
      <w:marBottom w:val="0"/>
      <w:divBdr>
        <w:top w:val="none" w:sz="0" w:space="0" w:color="auto"/>
        <w:left w:val="none" w:sz="0" w:space="0" w:color="auto"/>
        <w:bottom w:val="none" w:sz="0" w:space="0" w:color="auto"/>
        <w:right w:val="none" w:sz="0" w:space="0" w:color="auto"/>
      </w:divBdr>
    </w:div>
    <w:div w:id="678848565">
      <w:bodyDiv w:val="1"/>
      <w:marLeft w:val="0"/>
      <w:marRight w:val="0"/>
      <w:marTop w:val="0"/>
      <w:marBottom w:val="0"/>
      <w:divBdr>
        <w:top w:val="none" w:sz="0" w:space="0" w:color="auto"/>
        <w:left w:val="none" w:sz="0" w:space="0" w:color="auto"/>
        <w:bottom w:val="none" w:sz="0" w:space="0" w:color="auto"/>
        <w:right w:val="none" w:sz="0" w:space="0" w:color="auto"/>
      </w:divBdr>
    </w:div>
    <w:div w:id="678965930">
      <w:bodyDiv w:val="1"/>
      <w:marLeft w:val="0"/>
      <w:marRight w:val="0"/>
      <w:marTop w:val="0"/>
      <w:marBottom w:val="0"/>
      <w:divBdr>
        <w:top w:val="none" w:sz="0" w:space="0" w:color="auto"/>
        <w:left w:val="none" w:sz="0" w:space="0" w:color="auto"/>
        <w:bottom w:val="none" w:sz="0" w:space="0" w:color="auto"/>
        <w:right w:val="none" w:sz="0" w:space="0" w:color="auto"/>
      </w:divBdr>
    </w:div>
    <w:div w:id="679165250">
      <w:bodyDiv w:val="1"/>
      <w:marLeft w:val="0"/>
      <w:marRight w:val="0"/>
      <w:marTop w:val="0"/>
      <w:marBottom w:val="0"/>
      <w:divBdr>
        <w:top w:val="none" w:sz="0" w:space="0" w:color="auto"/>
        <w:left w:val="none" w:sz="0" w:space="0" w:color="auto"/>
        <w:bottom w:val="none" w:sz="0" w:space="0" w:color="auto"/>
        <w:right w:val="none" w:sz="0" w:space="0" w:color="auto"/>
      </w:divBdr>
    </w:div>
    <w:div w:id="679165600">
      <w:bodyDiv w:val="1"/>
      <w:marLeft w:val="0"/>
      <w:marRight w:val="0"/>
      <w:marTop w:val="0"/>
      <w:marBottom w:val="0"/>
      <w:divBdr>
        <w:top w:val="none" w:sz="0" w:space="0" w:color="auto"/>
        <w:left w:val="none" w:sz="0" w:space="0" w:color="auto"/>
        <w:bottom w:val="none" w:sz="0" w:space="0" w:color="auto"/>
        <w:right w:val="none" w:sz="0" w:space="0" w:color="auto"/>
      </w:divBdr>
    </w:div>
    <w:div w:id="679698425">
      <w:bodyDiv w:val="1"/>
      <w:marLeft w:val="0"/>
      <w:marRight w:val="0"/>
      <w:marTop w:val="0"/>
      <w:marBottom w:val="0"/>
      <w:divBdr>
        <w:top w:val="none" w:sz="0" w:space="0" w:color="auto"/>
        <w:left w:val="none" w:sz="0" w:space="0" w:color="auto"/>
        <w:bottom w:val="none" w:sz="0" w:space="0" w:color="auto"/>
        <w:right w:val="none" w:sz="0" w:space="0" w:color="auto"/>
      </w:divBdr>
    </w:div>
    <w:div w:id="679703065">
      <w:bodyDiv w:val="1"/>
      <w:marLeft w:val="0"/>
      <w:marRight w:val="0"/>
      <w:marTop w:val="0"/>
      <w:marBottom w:val="0"/>
      <w:divBdr>
        <w:top w:val="none" w:sz="0" w:space="0" w:color="auto"/>
        <w:left w:val="none" w:sz="0" w:space="0" w:color="auto"/>
        <w:bottom w:val="none" w:sz="0" w:space="0" w:color="auto"/>
        <w:right w:val="none" w:sz="0" w:space="0" w:color="auto"/>
      </w:divBdr>
    </w:div>
    <w:div w:id="679964581">
      <w:bodyDiv w:val="1"/>
      <w:marLeft w:val="0"/>
      <w:marRight w:val="0"/>
      <w:marTop w:val="0"/>
      <w:marBottom w:val="0"/>
      <w:divBdr>
        <w:top w:val="none" w:sz="0" w:space="0" w:color="auto"/>
        <w:left w:val="none" w:sz="0" w:space="0" w:color="auto"/>
        <w:bottom w:val="none" w:sz="0" w:space="0" w:color="auto"/>
        <w:right w:val="none" w:sz="0" w:space="0" w:color="auto"/>
      </w:divBdr>
    </w:div>
    <w:div w:id="680282231">
      <w:bodyDiv w:val="1"/>
      <w:marLeft w:val="0"/>
      <w:marRight w:val="0"/>
      <w:marTop w:val="0"/>
      <w:marBottom w:val="0"/>
      <w:divBdr>
        <w:top w:val="none" w:sz="0" w:space="0" w:color="auto"/>
        <w:left w:val="none" w:sz="0" w:space="0" w:color="auto"/>
        <w:bottom w:val="none" w:sz="0" w:space="0" w:color="auto"/>
        <w:right w:val="none" w:sz="0" w:space="0" w:color="auto"/>
      </w:divBdr>
    </w:div>
    <w:div w:id="680476881">
      <w:bodyDiv w:val="1"/>
      <w:marLeft w:val="0"/>
      <w:marRight w:val="0"/>
      <w:marTop w:val="0"/>
      <w:marBottom w:val="0"/>
      <w:divBdr>
        <w:top w:val="none" w:sz="0" w:space="0" w:color="auto"/>
        <w:left w:val="none" w:sz="0" w:space="0" w:color="auto"/>
        <w:bottom w:val="none" w:sz="0" w:space="0" w:color="auto"/>
        <w:right w:val="none" w:sz="0" w:space="0" w:color="auto"/>
      </w:divBdr>
    </w:div>
    <w:div w:id="681201720">
      <w:bodyDiv w:val="1"/>
      <w:marLeft w:val="0"/>
      <w:marRight w:val="0"/>
      <w:marTop w:val="0"/>
      <w:marBottom w:val="0"/>
      <w:divBdr>
        <w:top w:val="none" w:sz="0" w:space="0" w:color="auto"/>
        <w:left w:val="none" w:sz="0" w:space="0" w:color="auto"/>
        <w:bottom w:val="none" w:sz="0" w:space="0" w:color="auto"/>
        <w:right w:val="none" w:sz="0" w:space="0" w:color="auto"/>
      </w:divBdr>
    </w:div>
    <w:div w:id="681320342">
      <w:bodyDiv w:val="1"/>
      <w:marLeft w:val="0"/>
      <w:marRight w:val="0"/>
      <w:marTop w:val="0"/>
      <w:marBottom w:val="0"/>
      <w:divBdr>
        <w:top w:val="none" w:sz="0" w:space="0" w:color="auto"/>
        <w:left w:val="none" w:sz="0" w:space="0" w:color="auto"/>
        <w:bottom w:val="none" w:sz="0" w:space="0" w:color="auto"/>
        <w:right w:val="none" w:sz="0" w:space="0" w:color="auto"/>
      </w:divBdr>
    </w:div>
    <w:div w:id="683088902">
      <w:bodyDiv w:val="1"/>
      <w:marLeft w:val="0"/>
      <w:marRight w:val="0"/>
      <w:marTop w:val="0"/>
      <w:marBottom w:val="0"/>
      <w:divBdr>
        <w:top w:val="none" w:sz="0" w:space="0" w:color="auto"/>
        <w:left w:val="none" w:sz="0" w:space="0" w:color="auto"/>
        <w:bottom w:val="none" w:sz="0" w:space="0" w:color="auto"/>
        <w:right w:val="none" w:sz="0" w:space="0" w:color="auto"/>
      </w:divBdr>
    </w:div>
    <w:div w:id="683291558">
      <w:bodyDiv w:val="1"/>
      <w:marLeft w:val="0"/>
      <w:marRight w:val="0"/>
      <w:marTop w:val="0"/>
      <w:marBottom w:val="0"/>
      <w:divBdr>
        <w:top w:val="none" w:sz="0" w:space="0" w:color="auto"/>
        <w:left w:val="none" w:sz="0" w:space="0" w:color="auto"/>
        <w:bottom w:val="none" w:sz="0" w:space="0" w:color="auto"/>
        <w:right w:val="none" w:sz="0" w:space="0" w:color="auto"/>
      </w:divBdr>
    </w:div>
    <w:div w:id="683937697">
      <w:bodyDiv w:val="1"/>
      <w:marLeft w:val="0"/>
      <w:marRight w:val="0"/>
      <w:marTop w:val="0"/>
      <w:marBottom w:val="0"/>
      <w:divBdr>
        <w:top w:val="none" w:sz="0" w:space="0" w:color="auto"/>
        <w:left w:val="none" w:sz="0" w:space="0" w:color="auto"/>
        <w:bottom w:val="none" w:sz="0" w:space="0" w:color="auto"/>
        <w:right w:val="none" w:sz="0" w:space="0" w:color="auto"/>
      </w:divBdr>
    </w:div>
    <w:div w:id="684092714">
      <w:bodyDiv w:val="1"/>
      <w:marLeft w:val="0"/>
      <w:marRight w:val="0"/>
      <w:marTop w:val="0"/>
      <w:marBottom w:val="0"/>
      <w:divBdr>
        <w:top w:val="none" w:sz="0" w:space="0" w:color="auto"/>
        <w:left w:val="none" w:sz="0" w:space="0" w:color="auto"/>
        <w:bottom w:val="none" w:sz="0" w:space="0" w:color="auto"/>
        <w:right w:val="none" w:sz="0" w:space="0" w:color="auto"/>
      </w:divBdr>
    </w:div>
    <w:div w:id="685131870">
      <w:bodyDiv w:val="1"/>
      <w:marLeft w:val="0"/>
      <w:marRight w:val="0"/>
      <w:marTop w:val="0"/>
      <w:marBottom w:val="0"/>
      <w:divBdr>
        <w:top w:val="none" w:sz="0" w:space="0" w:color="auto"/>
        <w:left w:val="none" w:sz="0" w:space="0" w:color="auto"/>
        <w:bottom w:val="none" w:sz="0" w:space="0" w:color="auto"/>
        <w:right w:val="none" w:sz="0" w:space="0" w:color="auto"/>
      </w:divBdr>
    </w:div>
    <w:div w:id="685325793">
      <w:bodyDiv w:val="1"/>
      <w:marLeft w:val="0"/>
      <w:marRight w:val="0"/>
      <w:marTop w:val="0"/>
      <w:marBottom w:val="0"/>
      <w:divBdr>
        <w:top w:val="none" w:sz="0" w:space="0" w:color="auto"/>
        <w:left w:val="none" w:sz="0" w:space="0" w:color="auto"/>
        <w:bottom w:val="none" w:sz="0" w:space="0" w:color="auto"/>
        <w:right w:val="none" w:sz="0" w:space="0" w:color="auto"/>
      </w:divBdr>
    </w:div>
    <w:div w:id="685600598">
      <w:bodyDiv w:val="1"/>
      <w:marLeft w:val="0"/>
      <w:marRight w:val="0"/>
      <w:marTop w:val="0"/>
      <w:marBottom w:val="0"/>
      <w:divBdr>
        <w:top w:val="none" w:sz="0" w:space="0" w:color="auto"/>
        <w:left w:val="none" w:sz="0" w:space="0" w:color="auto"/>
        <w:bottom w:val="none" w:sz="0" w:space="0" w:color="auto"/>
        <w:right w:val="none" w:sz="0" w:space="0" w:color="auto"/>
      </w:divBdr>
    </w:div>
    <w:div w:id="686178885">
      <w:bodyDiv w:val="1"/>
      <w:marLeft w:val="0"/>
      <w:marRight w:val="0"/>
      <w:marTop w:val="0"/>
      <w:marBottom w:val="0"/>
      <w:divBdr>
        <w:top w:val="none" w:sz="0" w:space="0" w:color="auto"/>
        <w:left w:val="none" w:sz="0" w:space="0" w:color="auto"/>
        <w:bottom w:val="none" w:sz="0" w:space="0" w:color="auto"/>
        <w:right w:val="none" w:sz="0" w:space="0" w:color="auto"/>
      </w:divBdr>
    </w:div>
    <w:div w:id="687483857">
      <w:bodyDiv w:val="1"/>
      <w:marLeft w:val="0"/>
      <w:marRight w:val="0"/>
      <w:marTop w:val="0"/>
      <w:marBottom w:val="0"/>
      <w:divBdr>
        <w:top w:val="none" w:sz="0" w:space="0" w:color="auto"/>
        <w:left w:val="none" w:sz="0" w:space="0" w:color="auto"/>
        <w:bottom w:val="none" w:sz="0" w:space="0" w:color="auto"/>
        <w:right w:val="none" w:sz="0" w:space="0" w:color="auto"/>
      </w:divBdr>
    </w:div>
    <w:div w:id="687801542">
      <w:bodyDiv w:val="1"/>
      <w:marLeft w:val="0"/>
      <w:marRight w:val="0"/>
      <w:marTop w:val="0"/>
      <w:marBottom w:val="0"/>
      <w:divBdr>
        <w:top w:val="none" w:sz="0" w:space="0" w:color="auto"/>
        <w:left w:val="none" w:sz="0" w:space="0" w:color="auto"/>
        <w:bottom w:val="none" w:sz="0" w:space="0" w:color="auto"/>
        <w:right w:val="none" w:sz="0" w:space="0" w:color="auto"/>
      </w:divBdr>
    </w:div>
    <w:div w:id="689338638">
      <w:bodyDiv w:val="1"/>
      <w:marLeft w:val="0"/>
      <w:marRight w:val="0"/>
      <w:marTop w:val="0"/>
      <w:marBottom w:val="0"/>
      <w:divBdr>
        <w:top w:val="none" w:sz="0" w:space="0" w:color="auto"/>
        <w:left w:val="none" w:sz="0" w:space="0" w:color="auto"/>
        <w:bottom w:val="none" w:sz="0" w:space="0" w:color="auto"/>
        <w:right w:val="none" w:sz="0" w:space="0" w:color="auto"/>
      </w:divBdr>
    </w:div>
    <w:div w:id="689526730">
      <w:bodyDiv w:val="1"/>
      <w:marLeft w:val="0"/>
      <w:marRight w:val="0"/>
      <w:marTop w:val="0"/>
      <w:marBottom w:val="0"/>
      <w:divBdr>
        <w:top w:val="none" w:sz="0" w:space="0" w:color="auto"/>
        <w:left w:val="none" w:sz="0" w:space="0" w:color="auto"/>
        <w:bottom w:val="none" w:sz="0" w:space="0" w:color="auto"/>
        <w:right w:val="none" w:sz="0" w:space="0" w:color="auto"/>
      </w:divBdr>
    </w:div>
    <w:div w:id="689648115">
      <w:bodyDiv w:val="1"/>
      <w:marLeft w:val="0"/>
      <w:marRight w:val="0"/>
      <w:marTop w:val="0"/>
      <w:marBottom w:val="0"/>
      <w:divBdr>
        <w:top w:val="none" w:sz="0" w:space="0" w:color="auto"/>
        <w:left w:val="none" w:sz="0" w:space="0" w:color="auto"/>
        <w:bottom w:val="none" w:sz="0" w:space="0" w:color="auto"/>
        <w:right w:val="none" w:sz="0" w:space="0" w:color="auto"/>
      </w:divBdr>
    </w:div>
    <w:div w:id="689796880">
      <w:bodyDiv w:val="1"/>
      <w:marLeft w:val="0"/>
      <w:marRight w:val="0"/>
      <w:marTop w:val="0"/>
      <w:marBottom w:val="0"/>
      <w:divBdr>
        <w:top w:val="none" w:sz="0" w:space="0" w:color="auto"/>
        <w:left w:val="none" w:sz="0" w:space="0" w:color="auto"/>
        <w:bottom w:val="none" w:sz="0" w:space="0" w:color="auto"/>
        <w:right w:val="none" w:sz="0" w:space="0" w:color="auto"/>
      </w:divBdr>
    </w:div>
    <w:div w:id="689916937">
      <w:bodyDiv w:val="1"/>
      <w:marLeft w:val="0"/>
      <w:marRight w:val="0"/>
      <w:marTop w:val="0"/>
      <w:marBottom w:val="0"/>
      <w:divBdr>
        <w:top w:val="none" w:sz="0" w:space="0" w:color="auto"/>
        <w:left w:val="none" w:sz="0" w:space="0" w:color="auto"/>
        <w:bottom w:val="none" w:sz="0" w:space="0" w:color="auto"/>
        <w:right w:val="none" w:sz="0" w:space="0" w:color="auto"/>
      </w:divBdr>
    </w:div>
    <w:div w:id="690256988">
      <w:bodyDiv w:val="1"/>
      <w:marLeft w:val="0"/>
      <w:marRight w:val="0"/>
      <w:marTop w:val="0"/>
      <w:marBottom w:val="0"/>
      <w:divBdr>
        <w:top w:val="none" w:sz="0" w:space="0" w:color="auto"/>
        <w:left w:val="none" w:sz="0" w:space="0" w:color="auto"/>
        <w:bottom w:val="none" w:sz="0" w:space="0" w:color="auto"/>
        <w:right w:val="none" w:sz="0" w:space="0" w:color="auto"/>
      </w:divBdr>
    </w:div>
    <w:div w:id="691960651">
      <w:bodyDiv w:val="1"/>
      <w:marLeft w:val="0"/>
      <w:marRight w:val="0"/>
      <w:marTop w:val="0"/>
      <w:marBottom w:val="0"/>
      <w:divBdr>
        <w:top w:val="none" w:sz="0" w:space="0" w:color="auto"/>
        <w:left w:val="none" w:sz="0" w:space="0" w:color="auto"/>
        <w:bottom w:val="none" w:sz="0" w:space="0" w:color="auto"/>
        <w:right w:val="none" w:sz="0" w:space="0" w:color="auto"/>
      </w:divBdr>
    </w:div>
    <w:div w:id="691995412">
      <w:bodyDiv w:val="1"/>
      <w:marLeft w:val="0"/>
      <w:marRight w:val="0"/>
      <w:marTop w:val="0"/>
      <w:marBottom w:val="0"/>
      <w:divBdr>
        <w:top w:val="none" w:sz="0" w:space="0" w:color="auto"/>
        <w:left w:val="none" w:sz="0" w:space="0" w:color="auto"/>
        <w:bottom w:val="none" w:sz="0" w:space="0" w:color="auto"/>
        <w:right w:val="none" w:sz="0" w:space="0" w:color="auto"/>
      </w:divBdr>
    </w:div>
    <w:div w:id="693073838">
      <w:bodyDiv w:val="1"/>
      <w:marLeft w:val="0"/>
      <w:marRight w:val="0"/>
      <w:marTop w:val="0"/>
      <w:marBottom w:val="0"/>
      <w:divBdr>
        <w:top w:val="none" w:sz="0" w:space="0" w:color="auto"/>
        <w:left w:val="none" w:sz="0" w:space="0" w:color="auto"/>
        <w:bottom w:val="none" w:sz="0" w:space="0" w:color="auto"/>
        <w:right w:val="none" w:sz="0" w:space="0" w:color="auto"/>
      </w:divBdr>
    </w:div>
    <w:div w:id="693120770">
      <w:bodyDiv w:val="1"/>
      <w:marLeft w:val="0"/>
      <w:marRight w:val="0"/>
      <w:marTop w:val="0"/>
      <w:marBottom w:val="0"/>
      <w:divBdr>
        <w:top w:val="none" w:sz="0" w:space="0" w:color="auto"/>
        <w:left w:val="none" w:sz="0" w:space="0" w:color="auto"/>
        <w:bottom w:val="none" w:sz="0" w:space="0" w:color="auto"/>
        <w:right w:val="none" w:sz="0" w:space="0" w:color="auto"/>
      </w:divBdr>
    </w:div>
    <w:div w:id="693194001">
      <w:bodyDiv w:val="1"/>
      <w:marLeft w:val="0"/>
      <w:marRight w:val="0"/>
      <w:marTop w:val="0"/>
      <w:marBottom w:val="0"/>
      <w:divBdr>
        <w:top w:val="none" w:sz="0" w:space="0" w:color="auto"/>
        <w:left w:val="none" w:sz="0" w:space="0" w:color="auto"/>
        <w:bottom w:val="none" w:sz="0" w:space="0" w:color="auto"/>
        <w:right w:val="none" w:sz="0" w:space="0" w:color="auto"/>
      </w:divBdr>
    </w:div>
    <w:div w:id="693459268">
      <w:bodyDiv w:val="1"/>
      <w:marLeft w:val="0"/>
      <w:marRight w:val="0"/>
      <w:marTop w:val="0"/>
      <w:marBottom w:val="0"/>
      <w:divBdr>
        <w:top w:val="none" w:sz="0" w:space="0" w:color="auto"/>
        <w:left w:val="none" w:sz="0" w:space="0" w:color="auto"/>
        <w:bottom w:val="none" w:sz="0" w:space="0" w:color="auto"/>
        <w:right w:val="none" w:sz="0" w:space="0" w:color="auto"/>
      </w:divBdr>
    </w:div>
    <w:div w:id="693462049">
      <w:bodyDiv w:val="1"/>
      <w:marLeft w:val="0"/>
      <w:marRight w:val="0"/>
      <w:marTop w:val="0"/>
      <w:marBottom w:val="0"/>
      <w:divBdr>
        <w:top w:val="none" w:sz="0" w:space="0" w:color="auto"/>
        <w:left w:val="none" w:sz="0" w:space="0" w:color="auto"/>
        <w:bottom w:val="none" w:sz="0" w:space="0" w:color="auto"/>
        <w:right w:val="none" w:sz="0" w:space="0" w:color="auto"/>
      </w:divBdr>
    </w:div>
    <w:div w:id="694038639">
      <w:bodyDiv w:val="1"/>
      <w:marLeft w:val="0"/>
      <w:marRight w:val="0"/>
      <w:marTop w:val="0"/>
      <w:marBottom w:val="0"/>
      <w:divBdr>
        <w:top w:val="none" w:sz="0" w:space="0" w:color="auto"/>
        <w:left w:val="none" w:sz="0" w:space="0" w:color="auto"/>
        <w:bottom w:val="none" w:sz="0" w:space="0" w:color="auto"/>
        <w:right w:val="none" w:sz="0" w:space="0" w:color="auto"/>
      </w:divBdr>
    </w:div>
    <w:div w:id="694501425">
      <w:bodyDiv w:val="1"/>
      <w:marLeft w:val="0"/>
      <w:marRight w:val="0"/>
      <w:marTop w:val="0"/>
      <w:marBottom w:val="0"/>
      <w:divBdr>
        <w:top w:val="none" w:sz="0" w:space="0" w:color="auto"/>
        <w:left w:val="none" w:sz="0" w:space="0" w:color="auto"/>
        <w:bottom w:val="none" w:sz="0" w:space="0" w:color="auto"/>
        <w:right w:val="none" w:sz="0" w:space="0" w:color="auto"/>
      </w:divBdr>
    </w:div>
    <w:div w:id="694581076">
      <w:bodyDiv w:val="1"/>
      <w:marLeft w:val="0"/>
      <w:marRight w:val="0"/>
      <w:marTop w:val="0"/>
      <w:marBottom w:val="0"/>
      <w:divBdr>
        <w:top w:val="none" w:sz="0" w:space="0" w:color="auto"/>
        <w:left w:val="none" w:sz="0" w:space="0" w:color="auto"/>
        <w:bottom w:val="none" w:sz="0" w:space="0" w:color="auto"/>
        <w:right w:val="none" w:sz="0" w:space="0" w:color="auto"/>
      </w:divBdr>
    </w:div>
    <w:div w:id="694815429">
      <w:bodyDiv w:val="1"/>
      <w:marLeft w:val="0"/>
      <w:marRight w:val="0"/>
      <w:marTop w:val="0"/>
      <w:marBottom w:val="0"/>
      <w:divBdr>
        <w:top w:val="none" w:sz="0" w:space="0" w:color="auto"/>
        <w:left w:val="none" w:sz="0" w:space="0" w:color="auto"/>
        <w:bottom w:val="none" w:sz="0" w:space="0" w:color="auto"/>
        <w:right w:val="none" w:sz="0" w:space="0" w:color="auto"/>
      </w:divBdr>
    </w:div>
    <w:div w:id="694884092">
      <w:bodyDiv w:val="1"/>
      <w:marLeft w:val="0"/>
      <w:marRight w:val="0"/>
      <w:marTop w:val="0"/>
      <w:marBottom w:val="0"/>
      <w:divBdr>
        <w:top w:val="none" w:sz="0" w:space="0" w:color="auto"/>
        <w:left w:val="none" w:sz="0" w:space="0" w:color="auto"/>
        <w:bottom w:val="none" w:sz="0" w:space="0" w:color="auto"/>
        <w:right w:val="none" w:sz="0" w:space="0" w:color="auto"/>
      </w:divBdr>
    </w:div>
    <w:div w:id="694885819">
      <w:bodyDiv w:val="1"/>
      <w:marLeft w:val="0"/>
      <w:marRight w:val="0"/>
      <w:marTop w:val="0"/>
      <w:marBottom w:val="0"/>
      <w:divBdr>
        <w:top w:val="none" w:sz="0" w:space="0" w:color="auto"/>
        <w:left w:val="none" w:sz="0" w:space="0" w:color="auto"/>
        <w:bottom w:val="none" w:sz="0" w:space="0" w:color="auto"/>
        <w:right w:val="none" w:sz="0" w:space="0" w:color="auto"/>
      </w:divBdr>
    </w:div>
    <w:div w:id="696128306">
      <w:bodyDiv w:val="1"/>
      <w:marLeft w:val="0"/>
      <w:marRight w:val="0"/>
      <w:marTop w:val="0"/>
      <w:marBottom w:val="0"/>
      <w:divBdr>
        <w:top w:val="none" w:sz="0" w:space="0" w:color="auto"/>
        <w:left w:val="none" w:sz="0" w:space="0" w:color="auto"/>
        <w:bottom w:val="none" w:sz="0" w:space="0" w:color="auto"/>
        <w:right w:val="none" w:sz="0" w:space="0" w:color="auto"/>
      </w:divBdr>
    </w:div>
    <w:div w:id="696152923">
      <w:bodyDiv w:val="1"/>
      <w:marLeft w:val="0"/>
      <w:marRight w:val="0"/>
      <w:marTop w:val="0"/>
      <w:marBottom w:val="0"/>
      <w:divBdr>
        <w:top w:val="none" w:sz="0" w:space="0" w:color="auto"/>
        <w:left w:val="none" w:sz="0" w:space="0" w:color="auto"/>
        <w:bottom w:val="none" w:sz="0" w:space="0" w:color="auto"/>
        <w:right w:val="none" w:sz="0" w:space="0" w:color="auto"/>
      </w:divBdr>
    </w:div>
    <w:div w:id="696348834">
      <w:bodyDiv w:val="1"/>
      <w:marLeft w:val="0"/>
      <w:marRight w:val="0"/>
      <w:marTop w:val="0"/>
      <w:marBottom w:val="0"/>
      <w:divBdr>
        <w:top w:val="none" w:sz="0" w:space="0" w:color="auto"/>
        <w:left w:val="none" w:sz="0" w:space="0" w:color="auto"/>
        <w:bottom w:val="none" w:sz="0" w:space="0" w:color="auto"/>
        <w:right w:val="none" w:sz="0" w:space="0" w:color="auto"/>
      </w:divBdr>
    </w:div>
    <w:div w:id="697312054">
      <w:bodyDiv w:val="1"/>
      <w:marLeft w:val="0"/>
      <w:marRight w:val="0"/>
      <w:marTop w:val="0"/>
      <w:marBottom w:val="0"/>
      <w:divBdr>
        <w:top w:val="none" w:sz="0" w:space="0" w:color="auto"/>
        <w:left w:val="none" w:sz="0" w:space="0" w:color="auto"/>
        <w:bottom w:val="none" w:sz="0" w:space="0" w:color="auto"/>
        <w:right w:val="none" w:sz="0" w:space="0" w:color="auto"/>
      </w:divBdr>
    </w:div>
    <w:div w:id="697317205">
      <w:bodyDiv w:val="1"/>
      <w:marLeft w:val="0"/>
      <w:marRight w:val="0"/>
      <w:marTop w:val="0"/>
      <w:marBottom w:val="0"/>
      <w:divBdr>
        <w:top w:val="none" w:sz="0" w:space="0" w:color="auto"/>
        <w:left w:val="none" w:sz="0" w:space="0" w:color="auto"/>
        <w:bottom w:val="none" w:sz="0" w:space="0" w:color="auto"/>
        <w:right w:val="none" w:sz="0" w:space="0" w:color="auto"/>
      </w:divBdr>
    </w:div>
    <w:div w:id="697702712">
      <w:bodyDiv w:val="1"/>
      <w:marLeft w:val="0"/>
      <w:marRight w:val="0"/>
      <w:marTop w:val="0"/>
      <w:marBottom w:val="0"/>
      <w:divBdr>
        <w:top w:val="none" w:sz="0" w:space="0" w:color="auto"/>
        <w:left w:val="none" w:sz="0" w:space="0" w:color="auto"/>
        <w:bottom w:val="none" w:sz="0" w:space="0" w:color="auto"/>
        <w:right w:val="none" w:sz="0" w:space="0" w:color="auto"/>
      </w:divBdr>
    </w:div>
    <w:div w:id="697848888">
      <w:bodyDiv w:val="1"/>
      <w:marLeft w:val="0"/>
      <w:marRight w:val="0"/>
      <w:marTop w:val="0"/>
      <w:marBottom w:val="0"/>
      <w:divBdr>
        <w:top w:val="none" w:sz="0" w:space="0" w:color="auto"/>
        <w:left w:val="none" w:sz="0" w:space="0" w:color="auto"/>
        <w:bottom w:val="none" w:sz="0" w:space="0" w:color="auto"/>
        <w:right w:val="none" w:sz="0" w:space="0" w:color="auto"/>
      </w:divBdr>
    </w:div>
    <w:div w:id="697852504">
      <w:bodyDiv w:val="1"/>
      <w:marLeft w:val="0"/>
      <w:marRight w:val="0"/>
      <w:marTop w:val="0"/>
      <w:marBottom w:val="0"/>
      <w:divBdr>
        <w:top w:val="none" w:sz="0" w:space="0" w:color="auto"/>
        <w:left w:val="none" w:sz="0" w:space="0" w:color="auto"/>
        <w:bottom w:val="none" w:sz="0" w:space="0" w:color="auto"/>
        <w:right w:val="none" w:sz="0" w:space="0" w:color="auto"/>
      </w:divBdr>
    </w:div>
    <w:div w:id="698238225">
      <w:bodyDiv w:val="1"/>
      <w:marLeft w:val="0"/>
      <w:marRight w:val="0"/>
      <w:marTop w:val="0"/>
      <w:marBottom w:val="0"/>
      <w:divBdr>
        <w:top w:val="none" w:sz="0" w:space="0" w:color="auto"/>
        <w:left w:val="none" w:sz="0" w:space="0" w:color="auto"/>
        <w:bottom w:val="none" w:sz="0" w:space="0" w:color="auto"/>
        <w:right w:val="none" w:sz="0" w:space="0" w:color="auto"/>
      </w:divBdr>
    </w:div>
    <w:div w:id="699010639">
      <w:bodyDiv w:val="1"/>
      <w:marLeft w:val="0"/>
      <w:marRight w:val="0"/>
      <w:marTop w:val="0"/>
      <w:marBottom w:val="0"/>
      <w:divBdr>
        <w:top w:val="none" w:sz="0" w:space="0" w:color="auto"/>
        <w:left w:val="none" w:sz="0" w:space="0" w:color="auto"/>
        <w:bottom w:val="none" w:sz="0" w:space="0" w:color="auto"/>
        <w:right w:val="none" w:sz="0" w:space="0" w:color="auto"/>
      </w:divBdr>
    </w:div>
    <w:div w:id="699476977">
      <w:bodyDiv w:val="1"/>
      <w:marLeft w:val="0"/>
      <w:marRight w:val="0"/>
      <w:marTop w:val="0"/>
      <w:marBottom w:val="0"/>
      <w:divBdr>
        <w:top w:val="none" w:sz="0" w:space="0" w:color="auto"/>
        <w:left w:val="none" w:sz="0" w:space="0" w:color="auto"/>
        <w:bottom w:val="none" w:sz="0" w:space="0" w:color="auto"/>
        <w:right w:val="none" w:sz="0" w:space="0" w:color="auto"/>
      </w:divBdr>
    </w:div>
    <w:div w:id="699740096">
      <w:bodyDiv w:val="1"/>
      <w:marLeft w:val="0"/>
      <w:marRight w:val="0"/>
      <w:marTop w:val="0"/>
      <w:marBottom w:val="0"/>
      <w:divBdr>
        <w:top w:val="none" w:sz="0" w:space="0" w:color="auto"/>
        <w:left w:val="none" w:sz="0" w:space="0" w:color="auto"/>
        <w:bottom w:val="none" w:sz="0" w:space="0" w:color="auto"/>
        <w:right w:val="none" w:sz="0" w:space="0" w:color="auto"/>
      </w:divBdr>
    </w:div>
    <w:div w:id="700134125">
      <w:bodyDiv w:val="1"/>
      <w:marLeft w:val="0"/>
      <w:marRight w:val="0"/>
      <w:marTop w:val="0"/>
      <w:marBottom w:val="0"/>
      <w:divBdr>
        <w:top w:val="none" w:sz="0" w:space="0" w:color="auto"/>
        <w:left w:val="none" w:sz="0" w:space="0" w:color="auto"/>
        <w:bottom w:val="none" w:sz="0" w:space="0" w:color="auto"/>
        <w:right w:val="none" w:sz="0" w:space="0" w:color="auto"/>
      </w:divBdr>
    </w:div>
    <w:div w:id="700281972">
      <w:bodyDiv w:val="1"/>
      <w:marLeft w:val="0"/>
      <w:marRight w:val="0"/>
      <w:marTop w:val="0"/>
      <w:marBottom w:val="0"/>
      <w:divBdr>
        <w:top w:val="none" w:sz="0" w:space="0" w:color="auto"/>
        <w:left w:val="none" w:sz="0" w:space="0" w:color="auto"/>
        <w:bottom w:val="none" w:sz="0" w:space="0" w:color="auto"/>
        <w:right w:val="none" w:sz="0" w:space="0" w:color="auto"/>
      </w:divBdr>
    </w:div>
    <w:div w:id="700593232">
      <w:bodyDiv w:val="1"/>
      <w:marLeft w:val="0"/>
      <w:marRight w:val="0"/>
      <w:marTop w:val="0"/>
      <w:marBottom w:val="0"/>
      <w:divBdr>
        <w:top w:val="none" w:sz="0" w:space="0" w:color="auto"/>
        <w:left w:val="none" w:sz="0" w:space="0" w:color="auto"/>
        <w:bottom w:val="none" w:sz="0" w:space="0" w:color="auto"/>
        <w:right w:val="none" w:sz="0" w:space="0" w:color="auto"/>
      </w:divBdr>
    </w:div>
    <w:div w:id="700712014">
      <w:bodyDiv w:val="1"/>
      <w:marLeft w:val="0"/>
      <w:marRight w:val="0"/>
      <w:marTop w:val="0"/>
      <w:marBottom w:val="0"/>
      <w:divBdr>
        <w:top w:val="none" w:sz="0" w:space="0" w:color="auto"/>
        <w:left w:val="none" w:sz="0" w:space="0" w:color="auto"/>
        <w:bottom w:val="none" w:sz="0" w:space="0" w:color="auto"/>
        <w:right w:val="none" w:sz="0" w:space="0" w:color="auto"/>
      </w:divBdr>
    </w:div>
    <w:div w:id="700788460">
      <w:bodyDiv w:val="1"/>
      <w:marLeft w:val="0"/>
      <w:marRight w:val="0"/>
      <w:marTop w:val="0"/>
      <w:marBottom w:val="0"/>
      <w:divBdr>
        <w:top w:val="none" w:sz="0" w:space="0" w:color="auto"/>
        <w:left w:val="none" w:sz="0" w:space="0" w:color="auto"/>
        <w:bottom w:val="none" w:sz="0" w:space="0" w:color="auto"/>
        <w:right w:val="none" w:sz="0" w:space="0" w:color="auto"/>
      </w:divBdr>
    </w:div>
    <w:div w:id="701440163">
      <w:bodyDiv w:val="1"/>
      <w:marLeft w:val="0"/>
      <w:marRight w:val="0"/>
      <w:marTop w:val="0"/>
      <w:marBottom w:val="0"/>
      <w:divBdr>
        <w:top w:val="none" w:sz="0" w:space="0" w:color="auto"/>
        <w:left w:val="none" w:sz="0" w:space="0" w:color="auto"/>
        <w:bottom w:val="none" w:sz="0" w:space="0" w:color="auto"/>
        <w:right w:val="none" w:sz="0" w:space="0" w:color="auto"/>
      </w:divBdr>
    </w:div>
    <w:div w:id="701638897">
      <w:bodyDiv w:val="1"/>
      <w:marLeft w:val="0"/>
      <w:marRight w:val="0"/>
      <w:marTop w:val="0"/>
      <w:marBottom w:val="0"/>
      <w:divBdr>
        <w:top w:val="none" w:sz="0" w:space="0" w:color="auto"/>
        <w:left w:val="none" w:sz="0" w:space="0" w:color="auto"/>
        <w:bottom w:val="none" w:sz="0" w:space="0" w:color="auto"/>
        <w:right w:val="none" w:sz="0" w:space="0" w:color="auto"/>
      </w:divBdr>
    </w:div>
    <w:div w:id="704645025">
      <w:bodyDiv w:val="1"/>
      <w:marLeft w:val="0"/>
      <w:marRight w:val="0"/>
      <w:marTop w:val="0"/>
      <w:marBottom w:val="0"/>
      <w:divBdr>
        <w:top w:val="none" w:sz="0" w:space="0" w:color="auto"/>
        <w:left w:val="none" w:sz="0" w:space="0" w:color="auto"/>
        <w:bottom w:val="none" w:sz="0" w:space="0" w:color="auto"/>
        <w:right w:val="none" w:sz="0" w:space="0" w:color="auto"/>
      </w:divBdr>
    </w:div>
    <w:div w:id="705443533">
      <w:bodyDiv w:val="1"/>
      <w:marLeft w:val="0"/>
      <w:marRight w:val="0"/>
      <w:marTop w:val="0"/>
      <w:marBottom w:val="0"/>
      <w:divBdr>
        <w:top w:val="none" w:sz="0" w:space="0" w:color="auto"/>
        <w:left w:val="none" w:sz="0" w:space="0" w:color="auto"/>
        <w:bottom w:val="none" w:sz="0" w:space="0" w:color="auto"/>
        <w:right w:val="none" w:sz="0" w:space="0" w:color="auto"/>
      </w:divBdr>
    </w:div>
    <w:div w:id="705953843">
      <w:bodyDiv w:val="1"/>
      <w:marLeft w:val="0"/>
      <w:marRight w:val="0"/>
      <w:marTop w:val="0"/>
      <w:marBottom w:val="0"/>
      <w:divBdr>
        <w:top w:val="none" w:sz="0" w:space="0" w:color="auto"/>
        <w:left w:val="none" w:sz="0" w:space="0" w:color="auto"/>
        <w:bottom w:val="none" w:sz="0" w:space="0" w:color="auto"/>
        <w:right w:val="none" w:sz="0" w:space="0" w:color="auto"/>
      </w:divBdr>
    </w:div>
    <w:div w:id="706221841">
      <w:bodyDiv w:val="1"/>
      <w:marLeft w:val="0"/>
      <w:marRight w:val="0"/>
      <w:marTop w:val="0"/>
      <w:marBottom w:val="0"/>
      <w:divBdr>
        <w:top w:val="none" w:sz="0" w:space="0" w:color="auto"/>
        <w:left w:val="none" w:sz="0" w:space="0" w:color="auto"/>
        <w:bottom w:val="none" w:sz="0" w:space="0" w:color="auto"/>
        <w:right w:val="none" w:sz="0" w:space="0" w:color="auto"/>
      </w:divBdr>
    </w:div>
    <w:div w:id="708146244">
      <w:bodyDiv w:val="1"/>
      <w:marLeft w:val="0"/>
      <w:marRight w:val="0"/>
      <w:marTop w:val="0"/>
      <w:marBottom w:val="0"/>
      <w:divBdr>
        <w:top w:val="none" w:sz="0" w:space="0" w:color="auto"/>
        <w:left w:val="none" w:sz="0" w:space="0" w:color="auto"/>
        <w:bottom w:val="none" w:sz="0" w:space="0" w:color="auto"/>
        <w:right w:val="none" w:sz="0" w:space="0" w:color="auto"/>
      </w:divBdr>
    </w:div>
    <w:div w:id="708842011">
      <w:bodyDiv w:val="1"/>
      <w:marLeft w:val="0"/>
      <w:marRight w:val="0"/>
      <w:marTop w:val="0"/>
      <w:marBottom w:val="0"/>
      <w:divBdr>
        <w:top w:val="none" w:sz="0" w:space="0" w:color="auto"/>
        <w:left w:val="none" w:sz="0" w:space="0" w:color="auto"/>
        <w:bottom w:val="none" w:sz="0" w:space="0" w:color="auto"/>
        <w:right w:val="none" w:sz="0" w:space="0" w:color="auto"/>
      </w:divBdr>
    </w:div>
    <w:div w:id="709039272">
      <w:bodyDiv w:val="1"/>
      <w:marLeft w:val="0"/>
      <w:marRight w:val="0"/>
      <w:marTop w:val="0"/>
      <w:marBottom w:val="0"/>
      <w:divBdr>
        <w:top w:val="none" w:sz="0" w:space="0" w:color="auto"/>
        <w:left w:val="none" w:sz="0" w:space="0" w:color="auto"/>
        <w:bottom w:val="none" w:sz="0" w:space="0" w:color="auto"/>
        <w:right w:val="none" w:sz="0" w:space="0" w:color="auto"/>
      </w:divBdr>
    </w:div>
    <w:div w:id="709257709">
      <w:bodyDiv w:val="1"/>
      <w:marLeft w:val="0"/>
      <w:marRight w:val="0"/>
      <w:marTop w:val="0"/>
      <w:marBottom w:val="0"/>
      <w:divBdr>
        <w:top w:val="none" w:sz="0" w:space="0" w:color="auto"/>
        <w:left w:val="none" w:sz="0" w:space="0" w:color="auto"/>
        <w:bottom w:val="none" w:sz="0" w:space="0" w:color="auto"/>
        <w:right w:val="none" w:sz="0" w:space="0" w:color="auto"/>
      </w:divBdr>
    </w:div>
    <w:div w:id="709379058">
      <w:bodyDiv w:val="1"/>
      <w:marLeft w:val="0"/>
      <w:marRight w:val="0"/>
      <w:marTop w:val="0"/>
      <w:marBottom w:val="0"/>
      <w:divBdr>
        <w:top w:val="none" w:sz="0" w:space="0" w:color="auto"/>
        <w:left w:val="none" w:sz="0" w:space="0" w:color="auto"/>
        <w:bottom w:val="none" w:sz="0" w:space="0" w:color="auto"/>
        <w:right w:val="none" w:sz="0" w:space="0" w:color="auto"/>
      </w:divBdr>
    </w:div>
    <w:div w:id="709770010">
      <w:bodyDiv w:val="1"/>
      <w:marLeft w:val="0"/>
      <w:marRight w:val="0"/>
      <w:marTop w:val="0"/>
      <w:marBottom w:val="0"/>
      <w:divBdr>
        <w:top w:val="none" w:sz="0" w:space="0" w:color="auto"/>
        <w:left w:val="none" w:sz="0" w:space="0" w:color="auto"/>
        <w:bottom w:val="none" w:sz="0" w:space="0" w:color="auto"/>
        <w:right w:val="none" w:sz="0" w:space="0" w:color="auto"/>
      </w:divBdr>
    </w:div>
    <w:div w:id="710230533">
      <w:bodyDiv w:val="1"/>
      <w:marLeft w:val="0"/>
      <w:marRight w:val="0"/>
      <w:marTop w:val="0"/>
      <w:marBottom w:val="0"/>
      <w:divBdr>
        <w:top w:val="none" w:sz="0" w:space="0" w:color="auto"/>
        <w:left w:val="none" w:sz="0" w:space="0" w:color="auto"/>
        <w:bottom w:val="none" w:sz="0" w:space="0" w:color="auto"/>
        <w:right w:val="none" w:sz="0" w:space="0" w:color="auto"/>
      </w:divBdr>
    </w:div>
    <w:div w:id="710350362">
      <w:bodyDiv w:val="1"/>
      <w:marLeft w:val="0"/>
      <w:marRight w:val="0"/>
      <w:marTop w:val="0"/>
      <w:marBottom w:val="0"/>
      <w:divBdr>
        <w:top w:val="none" w:sz="0" w:space="0" w:color="auto"/>
        <w:left w:val="none" w:sz="0" w:space="0" w:color="auto"/>
        <w:bottom w:val="none" w:sz="0" w:space="0" w:color="auto"/>
        <w:right w:val="none" w:sz="0" w:space="0" w:color="auto"/>
      </w:divBdr>
    </w:div>
    <w:div w:id="710420630">
      <w:bodyDiv w:val="1"/>
      <w:marLeft w:val="0"/>
      <w:marRight w:val="0"/>
      <w:marTop w:val="0"/>
      <w:marBottom w:val="0"/>
      <w:divBdr>
        <w:top w:val="none" w:sz="0" w:space="0" w:color="auto"/>
        <w:left w:val="none" w:sz="0" w:space="0" w:color="auto"/>
        <w:bottom w:val="none" w:sz="0" w:space="0" w:color="auto"/>
        <w:right w:val="none" w:sz="0" w:space="0" w:color="auto"/>
      </w:divBdr>
    </w:div>
    <w:div w:id="710494126">
      <w:bodyDiv w:val="1"/>
      <w:marLeft w:val="0"/>
      <w:marRight w:val="0"/>
      <w:marTop w:val="0"/>
      <w:marBottom w:val="0"/>
      <w:divBdr>
        <w:top w:val="none" w:sz="0" w:space="0" w:color="auto"/>
        <w:left w:val="none" w:sz="0" w:space="0" w:color="auto"/>
        <w:bottom w:val="none" w:sz="0" w:space="0" w:color="auto"/>
        <w:right w:val="none" w:sz="0" w:space="0" w:color="auto"/>
      </w:divBdr>
    </w:div>
    <w:div w:id="710810154">
      <w:bodyDiv w:val="1"/>
      <w:marLeft w:val="0"/>
      <w:marRight w:val="0"/>
      <w:marTop w:val="0"/>
      <w:marBottom w:val="0"/>
      <w:divBdr>
        <w:top w:val="none" w:sz="0" w:space="0" w:color="auto"/>
        <w:left w:val="none" w:sz="0" w:space="0" w:color="auto"/>
        <w:bottom w:val="none" w:sz="0" w:space="0" w:color="auto"/>
        <w:right w:val="none" w:sz="0" w:space="0" w:color="auto"/>
      </w:divBdr>
    </w:div>
    <w:div w:id="711266732">
      <w:bodyDiv w:val="1"/>
      <w:marLeft w:val="0"/>
      <w:marRight w:val="0"/>
      <w:marTop w:val="0"/>
      <w:marBottom w:val="0"/>
      <w:divBdr>
        <w:top w:val="none" w:sz="0" w:space="0" w:color="auto"/>
        <w:left w:val="none" w:sz="0" w:space="0" w:color="auto"/>
        <w:bottom w:val="none" w:sz="0" w:space="0" w:color="auto"/>
        <w:right w:val="none" w:sz="0" w:space="0" w:color="auto"/>
      </w:divBdr>
    </w:div>
    <w:div w:id="711418687">
      <w:bodyDiv w:val="1"/>
      <w:marLeft w:val="0"/>
      <w:marRight w:val="0"/>
      <w:marTop w:val="0"/>
      <w:marBottom w:val="0"/>
      <w:divBdr>
        <w:top w:val="none" w:sz="0" w:space="0" w:color="auto"/>
        <w:left w:val="none" w:sz="0" w:space="0" w:color="auto"/>
        <w:bottom w:val="none" w:sz="0" w:space="0" w:color="auto"/>
        <w:right w:val="none" w:sz="0" w:space="0" w:color="auto"/>
      </w:divBdr>
    </w:div>
    <w:div w:id="711614985">
      <w:bodyDiv w:val="1"/>
      <w:marLeft w:val="0"/>
      <w:marRight w:val="0"/>
      <w:marTop w:val="0"/>
      <w:marBottom w:val="0"/>
      <w:divBdr>
        <w:top w:val="none" w:sz="0" w:space="0" w:color="auto"/>
        <w:left w:val="none" w:sz="0" w:space="0" w:color="auto"/>
        <w:bottom w:val="none" w:sz="0" w:space="0" w:color="auto"/>
        <w:right w:val="none" w:sz="0" w:space="0" w:color="auto"/>
      </w:divBdr>
    </w:div>
    <w:div w:id="712313611">
      <w:bodyDiv w:val="1"/>
      <w:marLeft w:val="0"/>
      <w:marRight w:val="0"/>
      <w:marTop w:val="0"/>
      <w:marBottom w:val="0"/>
      <w:divBdr>
        <w:top w:val="none" w:sz="0" w:space="0" w:color="auto"/>
        <w:left w:val="none" w:sz="0" w:space="0" w:color="auto"/>
        <w:bottom w:val="none" w:sz="0" w:space="0" w:color="auto"/>
        <w:right w:val="none" w:sz="0" w:space="0" w:color="auto"/>
      </w:divBdr>
    </w:div>
    <w:div w:id="712314125">
      <w:bodyDiv w:val="1"/>
      <w:marLeft w:val="0"/>
      <w:marRight w:val="0"/>
      <w:marTop w:val="0"/>
      <w:marBottom w:val="0"/>
      <w:divBdr>
        <w:top w:val="none" w:sz="0" w:space="0" w:color="auto"/>
        <w:left w:val="none" w:sz="0" w:space="0" w:color="auto"/>
        <w:bottom w:val="none" w:sz="0" w:space="0" w:color="auto"/>
        <w:right w:val="none" w:sz="0" w:space="0" w:color="auto"/>
      </w:divBdr>
    </w:div>
    <w:div w:id="712340298">
      <w:bodyDiv w:val="1"/>
      <w:marLeft w:val="0"/>
      <w:marRight w:val="0"/>
      <w:marTop w:val="0"/>
      <w:marBottom w:val="0"/>
      <w:divBdr>
        <w:top w:val="none" w:sz="0" w:space="0" w:color="auto"/>
        <w:left w:val="none" w:sz="0" w:space="0" w:color="auto"/>
        <w:bottom w:val="none" w:sz="0" w:space="0" w:color="auto"/>
        <w:right w:val="none" w:sz="0" w:space="0" w:color="auto"/>
      </w:divBdr>
    </w:div>
    <w:div w:id="712508721">
      <w:bodyDiv w:val="1"/>
      <w:marLeft w:val="0"/>
      <w:marRight w:val="0"/>
      <w:marTop w:val="0"/>
      <w:marBottom w:val="0"/>
      <w:divBdr>
        <w:top w:val="none" w:sz="0" w:space="0" w:color="auto"/>
        <w:left w:val="none" w:sz="0" w:space="0" w:color="auto"/>
        <w:bottom w:val="none" w:sz="0" w:space="0" w:color="auto"/>
        <w:right w:val="none" w:sz="0" w:space="0" w:color="auto"/>
      </w:divBdr>
    </w:div>
    <w:div w:id="713622436">
      <w:bodyDiv w:val="1"/>
      <w:marLeft w:val="0"/>
      <w:marRight w:val="0"/>
      <w:marTop w:val="0"/>
      <w:marBottom w:val="0"/>
      <w:divBdr>
        <w:top w:val="none" w:sz="0" w:space="0" w:color="auto"/>
        <w:left w:val="none" w:sz="0" w:space="0" w:color="auto"/>
        <w:bottom w:val="none" w:sz="0" w:space="0" w:color="auto"/>
        <w:right w:val="none" w:sz="0" w:space="0" w:color="auto"/>
      </w:divBdr>
    </w:div>
    <w:div w:id="714811219">
      <w:bodyDiv w:val="1"/>
      <w:marLeft w:val="0"/>
      <w:marRight w:val="0"/>
      <w:marTop w:val="0"/>
      <w:marBottom w:val="0"/>
      <w:divBdr>
        <w:top w:val="none" w:sz="0" w:space="0" w:color="auto"/>
        <w:left w:val="none" w:sz="0" w:space="0" w:color="auto"/>
        <w:bottom w:val="none" w:sz="0" w:space="0" w:color="auto"/>
        <w:right w:val="none" w:sz="0" w:space="0" w:color="auto"/>
      </w:divBdr>
    </w:div>
    <w:div w:id="715351859">
      <w:bodyDiv w:val="1"/>
      <w:marLeft w:val="0"/>
      <w:marRight w:val="0"/>
      <w:marTop w:val="0"/>
      <w:marBottom w:val="0"/>
      <w:divBdr>
        <w:top w:val="none" w:sz="0" w:space="0" w:color="auto"/>
        <w:left w:val="none" w:sz="0" w:space="0" w:color="auto"/>
        <w:bottom w:val="none" w:sz="0" w:space="0" w:color="auto"/>
        <w:right w:val="none" w:sz="0" w:space="0" w:color="auto"/>
      </w:divBdr>
    </w:div>
    <w:div w:id="715735952">
      <w:bodyDiv w:val="1"/>
      <w:marLeft w:val="0"/>
      <w:marRight w:val="0"/>
      <w:marTop w:val="0"/>
      <w:marBottom w:val="0"/>
      <w:divBdr>
        <w:top w:val="none" w:sz="0" w:space="0" w:color="auto"/>
        <w:left w:val="none" w:sz="0" w:space="0" w:color="auto"/>
        <w:bottom w:val="none" w:sz="0" w:space="0" w:color="auto"/>
        <w:right w:val="none" w:sz="0" w:space="0" w:color="auto"/>
      </w:divBdr>
    </w:div>
    <w:div w:id="716009672">
      <w:bodyDiv w:val="1"/>
      <w:marLeft w:val="0"/>
      <w:marRight w:val="0"/>
      <w:marTop w:val="0"/>
      <w:marBottom w:val="0"/>
      <w:divBdr>
        <w:top w:val="none" w:sz="0" w:space="0" w:color="auto"/>
        <w:left w:val="none" w:sz="0" w:space="0" w:color="auto"/>
        <w:bottom w:val="none" w:sz="0" w:space="0" w:color="auto"/>
        <w:right w:val="none" w:sz="0" w:space="0" w:color="auto"/>
      </w:divBdr>
    </w:div>
    <w:div w:id="716512048">
      <w:bodyDiv w:val="1"/>
      <w:marLeft w:val="0"/>
      <w:marRight w:val="0"/>
      <w:marTop w:val="0"/>
      <w:marBottom w:val="0"/>
      <w:divBdr>
        <w:top w:val="none" w:sz="0" w:space="0" w:color="auto"/>
        <w:left w:val="none" w:sz="0" w:space="0" w:color="auto"/>
        <w:bottom w:val="none" w:sz="0" w:space="0" w:color="auto"/>
        <w:right w:val="none" w:sz="0" w:space="0" w:color="auto"/>
      </w:divBdr>
    </w:div>
    <w:div w:id="717121320">
      <w:bodyDiv w:val="1"/>
      <w:marLeft w:val="0"/>
      <w:marRight w:val="0"/>
      <w:marTop w:val="0"/>
      <w:marBottom w:val="0"/>
      <w:divBdr>
        <w:top w:val="none" w:sz="0" w:space="0" w:color="auto"/>
        <w:left w:val="none" w:sz="0" w:space="0" w:color="auto"/>
        <w:bottom w:val="none" w:sz="0" w:space="0" w:color="auto"/>
        <w:right w:val="none" w:sz="0" w:space="0" w:color="auto"/>
      </w:divBdr>
    </w:div>
    <w:div w:id="717438845">
      <w:bodyDiv w:val="1"/>
      <w:marLeft w:val="0"/>
      <w:marRight w:val="0"/>
      <w:marTop w:val="0"/>
      <w:marBottom w:val="0"/>
      <w:divBdr>
        <w:top w:val="none" w:sz="0" w:space="0" w:color="auto"/>
        <w:left w:val="none" w:sz="0" w:space="0" w:color="auto"/>
        <w:bottom w:val="none" w:sz="0" w:space="0" w:color="auto"/>
        <w:right w:val="none" w:sz="0" w:space="0" w:color="auto"/>
      </w:divBdr>
    </w:div>
    <w:div w:id="718015702">
      <w:bodyDiv w:val="1"/>
      <w:marLeft w:val="0"/>
      <w:marRight w:val="0"/>
      <w:marTop w:val="0"/>
      <w:marBottom w:val="0"/>
      <w:divBdr>
        <w:top w:val="none" w:sz="0" w:space="0" w:color="auto"/>
        <w:left w:val="none" w:sz="0" w:space="0" w:color="auto"/>
        <w:bottom w:val="none" w:sz="0" w:space="0" w:color="auto"/>
        <w:right w:val="none" w:sz="0" w:space="0" w:color="auto"/>
      </w:divBdr>
    </w:div>
    <w:div w:id="718285539">
      <w:bodyDiv w:val="1"/>
      <w:marLeft w:val="0"/>
      <w:marRight w:val="0"/>
      <w:marTop w:val="0"/>
      <w:marBottom w:val="0"/>
      <w:divBdr>
        <w:top w:val="none" w:sz="0" w:space="0" w:color="auto"/>
        <w:left w:val="none" w:sz="0" w:space="0" w:color="auto"/>
        <w:bottom w:val="none" w:sz="0" w:space="0" w:color="auto"/>
        <w:right w:val="none" w:sz="0" w:space="0" w:color="auto"/>
      </w:divBdr>
    </w:div>
    <w:div w:id="719597794">
      <w:bodyDiv w:val="1"/>
      <w:marLeft w:val="0"/>
      <w:marRight w:val="0"/>
      <w:marTop w:val="0"/>
      <w:marBottom w:val="0"/>
      <w:divBdr>
        <w:top w:val="none" w:sz="0" w:space="0" w:color="auto"/>
        <w:left w:val="none" w:sz="0" w:space="0" w:color="auto"/>
        <w:bottom w:val="none" w:sz="0" w:space="0" w:color="auto"/>
        <w:right w:val="none" w:sz="0" w:space="0" w:color="auto"/>
      </w:divBdr>
    </w:div>
    <w:div w:id="719981469">
      <w:bodyDiv w:val="1"/>
      <w:marLeft w:val="0"/>
      <w:marRight w:val="0"/>
      <w:marTop w:val="0"/>
      <w:marBottom w:val="0"/>
      <w:divBdr>
        <w:top w:val="none" w:sz="0" w:space="0" w:color="auto"/>
        <w:left w:val="none" w:sz="0" w:space="0" w:color="auto"/>
        <w:bottom w:val="none" w:sz="0" w:space="0" w:color="auto"/>
        <w:right w:val="none" w:sz="0" w:space="0" w:color="auto"/>
      </w:divBdr>
    </w:div>
    <w:div w:id="720322484">
      <w:bodyDiv w:val="1"/>
      <w:marLeft w:val="0"/>
      <w:marRight w:val="0"/>
      <w:marTop w:val="0"/>
      <w:marBottom w:val="0"/>
      <w:divBdr>
        <w:top w:val="none" w:sz="0" w:space="0" w:color="auto"/>
        <w:left w:val="none" w:sz="0" w:space="0" w:color="auto"/>
        <w:bottom w:val="none" w:sz="0" w:space="0" w:color="auto"/>
        <w:right w:val="none" w:sz="0" w:space="0" w:color="auto"/>
      </w:divBdr>
    </w:div>
    <w:div w:id="720637358">
      <w:bodyDiv w:val="1"/>
      <w:marLeft w:val="0"/>
      <w:marRight w:val="0"/>
      <w:marTop w:val="0"/>
      <w:marBottom w:val="0"/>
      <w:divBdr>
        <w:top w:val="none" w:sz="0" w:space="0" w:color="auto"/>
        <w:left w:val="none" w:sz="0" w:space="0" w:color="auto"/>
        <w:bottom w:val="none" w:sz="0" w:space="0" w:color="auto"/>
        <w:right w:val="none" w:sz="0" w:space="0" w:color="auto"/>
      </w:divBdr>
    </w:div>
    <w:div w:id="720713652">
      <w:bodyDiv w:val="1"/>
      <w:marLeft w:val="0"/>
      <w:marRight w:val="0"/>
      <w:marTop w:val="0"/>
      <w:marBottom w:val="0"/>
      <w:divBdr>
        <w:top w:val="none" w:sz="0" w:space="0" w:color="auto"/>
        <w:left w:val="none" w:sz="0" w:space="0" w:color="auto"/>
        <w:bottom w:val="none" w:sz="0" w:space="0" w:color="auto"/>
        <w:right w:val="none" w:sz="0" w:space="0" w:color="auto"/>
      </w:divBdr>
    </w:div>
    <w:div w:id="720714996">
      <w:bodyDiv w:val="1"/>
      <w:marLeft w:val="0"/>
      <w:marRight w:val="0"/>
      <w:marTop w:val="0"/>
      <w:marBottom w:val="0"/>
      <w:divBdr>
        <w:top w:val="none" w:sz="0" w:space="0" w:color="auto"/>
        <w:left w:val="none" w:sz="0" w:space="0" w:color="auto"/>
        <w:bottom w:val="none" w:sz="0" w:space="0" w:color="auto"/>
        <w:right w:val="none" w:sz="0" w:space="0" w:color="auto"/>
      </w:divBdr>
    </w:div>
    <w:div w:id="721058992">
      <w:bodyDiv w:val="1"/>
      <w:marLeft w:val="0"/>
      <w:marRight w:val="0"/>
      <w:marTop w:val="0"/>
      <w:marBottom w:val="0"/>
      <w:divBdr>
        <w:top w:val="none" w:sz="0" w:space="0" w:color="auto"/>
        <w:left w:val="none" w:sz="0" w:space="0" w:color="auto"/>
        <w:bottom w:val="none" w:sz="0" w:space="0" w:color="auto"/>
        <w:right w:val="none" w:sz="0" w:space="0" w:color="auto"/>
      </w:divBdr>
    </w:div>
    <w:div w:id="721365121">
      <w:bodyDiv w:val="1"/>
      <w:marLeft w:val="0"/>
      <w:marRight w:val="0"/>
      <w:marTop w:val="0"/>
      <w:marBottom w:val="0"/>
      <w:divBdr>
        <w:top w:val="none" w:sz="0" w:space="0" w:color="auto"/>
        <w:left w:val="none" w:sz="0" w:space="0" w:color="auto"/>
        <w:bottom w:val="none" w:sz="0" w:space="0" w:color="auto"/>
        <w:right w:val="none" w:sz="0" w:space="0" w:color="auto"/>
      </w:divBdr>
    </w:div>
    <w:div w:id="721562481">
      <w:bodyDiv w:val="1"/>
      <w:marLeft w:val="0"/>
      <w:marRight w:val="0"/>
      <w:marTop w:val="0"/>
      <w:marBottom w:val="0"/>
      <w:divBdr>
        <w:top w:val="none" w:sz="0" w:space="0" w:color="auto"/>
        <w:left w:val="none" w:sz="0" w:space="0" w:color="auto"/>
        <w:bottom w:val="none" w:sz="0" w:space="0" w:color="auto"/>
        <w:right w:val="none" w:sz="0" w:space="0" w:color="auto"/>
      </w:divBdr>
    </w:div>
    <w:div w:id="722751637">
      <w:bodyDiv w:val="1"/>
      <w:marLeft w:val="0"/>
      <w:marRight w:val="0"/>
      <w:marTop w:val="0"/>
      <w:marBottom w:val="0"/>
      <w:divBdr>
        <w:top w:val="none" w:sz="0" w:space="0" w:color="auto"/>
        <w:left w:val="none" w:sz="0" w:space="0" w:color="auto"/>
        <w:bottom w:val="none" w:sz="0" w:space="0" w:color="auto"/>
        <w:right w:val="none" w:sz="0" w:space="0" w:color="auto"/>
      </w:divBdr>
    </w:div>
    <w:div w:id="722754351">
      <w:bodyDiv w:val="1"/>
      <w:marLeft w:val="0"/>
      <w:marRight w:val="0"/>
      <w:marTop w:val="0"/>
      <w:marBottom w:val="0"/>
      <w:divBdr>
        <w:top w:val="none" w:sz="0" w:space="0" w:color="auto"/>
        <w:left w:val="none" w:sz="0" w:space="0" w:color="auto"/>
        <w:bottom w:val="none" w:sz="0" w:space="0" w:color="auto"/>
        <w:right w:val="none" w:sz="0" w:space="0" w:color="auto"/>
      </w:divBdr>
    </w:div>
    <w:div w:id="723144050">
      <w:bodyDiv w:val="1"/>
      <w:marLeft w:val="0"/>
      <w:marRight w:val="0"/>
      <w:marTop w:val="0"/>
      <w:marBottom w:val="0"/>
      <w:divBdr>
        <w:top w:val="none" w:sz="0" w:space="0" w:color="auto"/>
        <w:left w:val="none" w:sz="0" w:space="0" w:color="auto"/>
        <w:bottom w:val="none" w:sz="0" w:space="0" w:color="auto"/>
        <w:right w:val="none" w:sz="0" w:space="0" w:color="auto"/>
      </w:divBdr>
    </w:div>
    <w:div w:id="723482765">
      <w:bodyDiv w:val="1"/>
      <w:marLeft w:val="0"/>
      <w:marRight w:val="0"/>
      <w:marTop w:val="0"/>
      <w:marBottom w:val="0"/>
      <w:divBdr>
        <w:top w:val="none" w:sz="0" w:space="0" w:color="auto"/>
        <w:left w:val="none" w:sz="0" w:space="0" w:color="auto"/>
        <w:bottom w:val="none" w:sz="0" w:space="0" w:color="auto"/>
        <w:right w:val="none" w:sz="0" w:space="0" w:color="auto"/>
      </w:divBdr>
    </w:div>
    <w:div w:id="723986238">
      <w:bodyDiv w:val="1"/>
      <w:marLeft w:val="0"/>
      <w:marRight w:val="0"/>
      <w:marTop w:val="0"/>
      <w:marBottom w:val="0"/>
      <w:divBdr>
        <w:top w:val="none" w:sz="0" w:space="0" w:color="auto"/>
        <w:left w:val="none" w:sz="0" w:space="0" w:color="auto"/>
        <w:bottom w:val="none" w:sz="0" w:space="0" w:color="auto"/>
        <w:right w:val="none" w:sz="0" w:space="0" w:color="auto"/>
      </w:divBdr>
    </w:div>
    <w:div w:id="724451659">
      <w:bodyDiv w:val="1"/>
      <w:marLeft w:val="0"/>
      <w:marRight w:val="0"/>
      <w:marTop w:val="0"/>
      <w:marBottom w:val="0"/>
      <w:divBdr>
        <w:top w:val="none" w:sz="0" w:space="0" w:color="auto"/>
        <w:left w:val="none" w:sz="0" w:space="0" w:color="auto"/>
        <w:bottom w:val="none" w:sz="0" w:space="0" w:color="auto"/>
        <w:right w:val="none" w:sz="0" w:space="0" w:color="auto"/>
      </w:divBdr>
    </w:div>
    <w:div w:id="724525261">
      <w:bodyDiv w:val="1"/>
      <w:marLeft w:val="0"/>
      <w:marRight w:val="0"/>
      <w:marTop w:val="0"/>
      <w:marBottom w:val="0"/>
      <w:divBdr>
        <w:top w:val="none" w:sz="0" w:space="0" w:color="auto"/>
        <w:left w:val="none" w:sz="0" w:space="0" w:color="auto"/>
        <w:bottom w:val="none" w:sz="0" w:space="0" w:color="auto"/>
        <w:right w:val="none" w:sz="0" w:space="0" w:color="auto"/>
      </w:divBdr>
    </w:div>
    <w:div w:id="724840409">
      <w:bodyDiv w:val="1"/>
      <w:marLeft w:val="0"/>
      <w:marRight w:val="0"/>
      <w:marTop w:val="0"/>
      <w:marBottom w:val="0"/>
      <w:divBdr>
        <w:top w:val="none" w:sz="0" w:space="0" w:color="auto"/>
        <w:left w:val="none" w:sz="0" w:space="0" w:color="auto"/>
        <w:bottom w:val="none" w:sz="0" w:space="0" w:color="auto"/>
        <w:right w:val="none" w:sz="0" w:space="0" w:color="auto"/>
      </w:divBdr>
    </w:div>
    <w:div w:id="725838884">
      <w:bodyDiv w:val="1"/>
      <w:marLeft w:val="0"/>
      <w:marRight w:val="0"/>
      <w:marTop w:val="0"/>
      <w:marBottom w:val="0"/>
      <w:divBdr>
        <w:top w:val="none" w:sz="0" w:space="0" w:color="auto"/>
        <w:left w:val="none" w:sz="0" w:space="0" w:color="auto"/>
        <w:bottom w:val="none" w:sz="0" w:space="0" w:color="auto"/>
        <w:right w:val="none" w:sz="0" w:space="0" w:color="auto"/>
      </w:divBdr>
    </w:div>
    <w:div w:id="725950656">
      <w:bodyDiv w:val="1"/>
      <w:marLeft w:val="0"/>
      <w:marRight w:val="0"/>
      <w:marTop w:val="0"/>
      <w:marBottom w:val="0"/>
      <w:divBdr>
        <w:top w:val="none" w:sz="0" w:space="0" w:color="auto"/>
        <w:left w:val="none" w:sz="0" w:space="0" w:color="auto"/>
        <w:bottom w:val="none" w:sz="0" w:space="0" w:color="auto"/>
        <w:right w:val="none" w:sz="0" w:space="0" w:color="auto"/>
      </w:divBdr>
    </w:div>
    <w:div w:id="726495780">
      <w:bodyDiv w:val="1"/>
      <w:marLeft w:val="0"/>
      <w:marRight w:val="0"/>
      <w:marTop w:val="0"/>
      <w:marBottom w:val="0"/>
      <w:divBdr>
        <w:top w:val="none" w:sz="0" w:space="0" w:color="auto"/>
        <w:left w:val="none" w:sz="0" w:space="0" w:color="auto"/>
        <w:bottom w:val="none" w:sz="0" w:space="0" w:color="auto"/>
        <w:right w:val="none" w:sz="0" w:space="0" w:color="auto"/>
      </w:divBdr>
    </w:div>
    <w:div w:id="726952811">
      <w:bodyDiv w:val="1"/>
      <w:marLeft w:val="0"/>
      <w:marRight w:val="0"/>
      <w:marTop w:val="0"/>
      <w:marBottom w:val="0"/>
      <w:divBdr>
        <w:top w:val="none" w:sz="0" w:space="0" w:color="auto"/>
        <w:left w:val="none" w:sz="0" w:space="0" w:color="auto"/>
        <w:bottom w:val="none" w:sz="0" w:space="0" w:color="auto"/>
        <w:right w:val="none" w:sz="0" w:space="0" w:color="auto"/>
      </w:divBdr>
    </w:div>
    <w:div w:id="728261598">
      <w:bodyDiv w:val="1"/>
      <w:marLeft w:val="0"/>
      <w:marRight w:val="0"/>
      <w:marTop w:val="0"/>
      <w:marBottom w:val="0"/>
      <w:divBdr>
        <w:top w:val="none" w:sz="0" w:space="0" w:color="auto"/>
        <w:left w:val="none" w:sz="0" w:space="0" w:color="auto"/>
        <w:bottom w:val="none" w:sz="0" w:space="0" w:color="auto"/>
        <w:right w:val="none" w:sz="0" w:space="0" w:color="auto"/>
      </w:divBdr>
    </w:div>
    <w:div w:id="728500797">
      <w:bodyDiv w:val="1"/>
      <w:marLeft w:val="0"/>
      <w:marRight w:val="0"/>
      <w:marTop w:val="0"/>
      <w:marBottom w:val="0"/>
      <w:divBdr>
        <w:top w:val="none" w:sz="0" w:space="0" w:color="auto"/>
        <w:left w:val="none" w:sz="0" w:space="0" w:color="auto"/>
        <w:bottom w:val="none" w:sz="0" w:space="0" w:color="auto"/>
        <w:right w:val="none" w:sz="0" w:space="0" w:color="auto"/>
      </w:divBdr>
    </w:div>
    <w:div w:id="728963176">
      <w:bodyDiv w:val="1"/>
      <w:marLeft w:val="0"/>
      <w:marRight w:val="0"/>
      <w:marTop w:val="0"/>
      <w:marBottom w:val="0"/>
      <w:divBdr>
        <w:top w:val="none" w:sz="0" w:space="0" w:color="auto"/>
        <w:left w:val="none" w:sz="0" w:space="0" w:color="auto"/>
        <w:bottom w:val="none" w:sz="0" w:space="0" w:color="auto"/>
        <w:right w:val="none" w:sz="0" w:space="0" w:color="auto"/>
      </w:divBdr>
    </w:div>
    <w:div w:id="729042318">
      <w:bodyDiv w:val="1"/>
      <w:marLeft w:val="0"/>
      <w:marRight w:val="0"/>
      <w:marTop w:val="0"/>
      <w:marBottom w:val="0"/>
      <w:divBdr>
        <w:top w:val="none" w:sz="0" w:space="0" w:color="auto"/>
        <w:left w:val="none" w:sz="0" w:space="0" w:color="auto"/>
        <w:bottom w:val="none" w:sz="0" w:space="0" w:color="auto"/>
        <w:right w:val="none" w:sz="0" w:space="0" w:color="auto"/>
      </w:divBdr>
    </w:div>
    <w:div w:id="729302041">
      <w:bodyDiv w:val="1"/>
      <w:marLeft w:val="0"/>
      <w:marRight w:val="0"/>
      <w:marTop w:val="0"/>
      <w:marBottom w:val="0"/>
      <w:divBdr>
        <w:top w:val="none" w:sz="0" w:space="0" w:color="auto"/>
        <w:left w:val="none" w:sz="0" w:space="0" w:color="auto"/>
        <w:bottom w:val="none" w:sz="0" w:space="0" w:color="auto"/>
        <w:right w:val="none" w:sz="0" w:space="0" w:color="auto"/>
      </w:divBdr>
    </w:div>
    <w:div w:id="729764019">
      <w:bodyDiv w:val="1"/>
      <w:marLeft w:val="0"/>
      <w:marRight w:val="0"/>
      <w:marTop w:val="0"/>
      <w:marBottom w:val="0"/>
      <w:divBdr>
        <w:top w:val="none" w:sz="0" w:space="0" w:color="auto"/>
        <w:left w:val="none" w:sz="0" w:space="0" w:color="auto"/>
        <w:bottom w:val="none" w:sz="0" w:space="0" w:color="auto"/>
        <w:right w:val="none" w:sz="0" w:space="0" w:color="auto"/>
      </w:divBdr>
    </w:div>
    <w:div w:id="730272767">
      <w:bodyDiv w:val="1"/>
      <w:marLeft w:val="0"/>
      <w:marRight w:val="0"/>
      <w:marTop w:val="0"/>
      <w:marBottom w:val="0"/>
      <w:divBdr>
        <w:top w:val="none" w:sz="0" w:space="0" w:color="auto"/>
        <w:left w:val="none" w:sz="0" w:space="0" w:color="auto"/>
        <w:bottom w:val="none" w:sz="0" w:space="0" w:color="auto"/>
        <w:right w:val="none" w:sz="0" w:space="0" w:color="auto"/>
      </w:divBdr>
    </w:div>
    <w:div w:id="730613397">
      <w:bodyDiv w:val="1"/>
      <w:marLeft w:val="0"/>
      <w:marRight w:val="0"/>
      <w:marTop w:val="0"/>
      <w:marBottom w:val="0"/>
      <w:divBdr>
        <w:top w:val="none" w:sz="0" w:space="0" w:color="auto"/>
        <w:left w:val="none" w:sz="0" w:space="0" w:color="auto"/>
        <w:bottom w:val="none" w:sz="0" w:space="0" w:color="auto"/>
        <w:right w:val="none" w:sz="0" w:space="0" w:color="auto"/>
      </w:divBdr>
    </w:div>
    <w:div w:id="730693587">
      <w:bodyDiv w:val="1"/>
      <w:marLeft w:val="0"/>
      <w:marRight w:val="0"/>
      <w:marTop w:val="0"/>
      <w:marBottom w:val="0"/>
      <w:divBdr>
        <w:top w:val="none" w:sz="0" w:space="0" w:color="auto"/>
        <w:left w:val="none" w:sz="0" w:space="0" w:color="auto"/>
        <w:bottom w:val="none" w:sz="0" w:space="0" w:color="auto"/>
        <w:right w:val="none" w:sz="0" w:space="0" w:color="auto"/>
      </w:divBdr>
    </w:div>
    <w:div w:id="731150289">
      <w:bodyDiv w:val="1"/>
      <w:marLeft w:val="0"/>
      <w:marRight w:val="0"/>
      <w:marTop w:val="0"/>
      <w:marBottom w:val="0"/>
      <w:divBdr>
        <w:top w:val="none" w:sz="0" w:space="0" w:color="auto"/>
        <w:left w:val="none" w:sz="0" w:space="0" w:color="auto"/>
        <w:bottom w:val="none" w:sz="0" w:space="0" w:color="auto"/>
        <w:right w:val="none" w:sz="0" w:space="0" w:color="auto"/>
      </w:divBdr>
    </w:div>
    <w:div w:id="731394981">
      <w:bodyDiv w:val="1"/>
      <w:marLeft w:val="0"/>
      <w:marRight w:val="0"/>
      <w:marTop w:val="0"/>
      <w:marBottom w:val="0"/>
      <w:divBdr>
        <w:top w:val="none" w:sz="0" w:space="0" w:color="auto"/>
        <w:left w:val="none" w:sz="0" w:space="0" w:color="auto"/>
        <w:bottom w:val="none" w:sz="0" w:space="0" w:color="auto"/>
        <w:right w:val="none" w:sz="0" w:space="0" w:color="auto"/>
      </w:divBdr>
    </w:div>
    <w:div w:id="732848128">
      <w:bodyDiv w:val="1"/>
      <w:marLeft w:val="0"/>
      <w:marRight w:val="0"/>
      <w:marTop w:val="0"/>
      <w:marBottom w:val="0"/>
      <w:divBdr>
        <w:top w:val="none" w:sz="0" w:space="0" w:color="auto"/>
        <w:left w:val="none" w:sz="0" w:space="0" w:color="auto"/>
        <w:bottom w:val="none" w:sz="0" w:space="0" w:color="auto"/>
        <w:right w:val="none" w:sz="0" w:space="0" w:color="auto"/>
      </w:divBdr>
    </w:div>
    <w:div w:id="734594805">
      <w:bodyDiv w:val="1"/>
      <w:marLeft w:val="0"/>
      <w:marRight w:val="0"/>
      <w:marTop w:val="0"/>
      <w:marBottom w:val="0"/>
      <w:divBdr>
        <w:top w:val="none" w:sz="0" w:space="0" w:color="auto"/>
        <w:left w:val="none" w:sz="0" w:space="0" w:color="auto"/>
        <w:bottom w:val="none" w:sz="0" w:space="0" w:color="auto"/>
        <w:right w:val="none" w:sz="0" w:space="0" w:color="auto"/>
      </w:divBdr>
    </w:div>
    <w:div w:id="735513579">
      <w:bodyDiv w:val="1"/>
      <w:marLeft w:val="0"/>
      <w:marRight w:val="0"/>
      <w:marTop w:val="0"/>
      <w:marBottom w:val="0"/>
      <w:divBdr>
        <w:top w:val="none" w:sz="0" w:space="0" w:color="auto"/>
        <w:left w:val="none" w:sz="0" w:space="0" w:color="auto"/>
        <w:bottom w:val="none" w:sz="0" w:space="0" w:color="auto"/>
        <w:right w:val="none" w:sz="0" w:space="0" w:color="auto"/>
      </w:divBdr>
    </w:div>
    <w:div w:id="735661744">
      <w:bodyDiv w:val="1"/>
      <w:marLeft w:val="0"/>
      <w:marRight w:val="0"/>
      <w:marTop w:val="0"/>
      <w:marBottom w:val="0"/>
      <w:divBdr>
        <w:top w:val="none" w:sz="0" w:space="0" w:color="auto"/>
        <w:left w:val="none" w:sz="0" w:space="0" w:color="auto"/>
        <w:bottom w:val="none" w:sz="0" w:space="0" w:color="auto"/>
        <w:right w:val="none" w:sz="0" w:space="0" w:color="auto"/>
      </w:divBdr>
    </w:div>
    <w:div w:id="736434495">
      <w:bodyDiv w:val="1"/>
      <w:marLeft w:val="0"/>
      <w:marRight w:val="0"/>
      <w:marTop w:val="0"/>
      <w:marBottom w:val="0"/>
      <w:divBdr>
        <w:top w:val="none" w:sz="0" w:space="0" w:color="auto"/>
        <w:left w:val="none" w:sz="0" w:space="0" w:color="auto"/>
        <w:bottom w:val="none" w:sz="0" w:space="0" w:color="auto"/>
        <w:right w:val="none" w:sz="0" w:space="0" w:color="auto"/>
      </w:divBdr>
    </w:div>
    <w:div w:id="737292477">
      <w:bodyDiv w:val="1"/>
      <w:marLeft w:val="0"/>
      <w:marRight w:val="0"/>
      <w:marTop w:val="0"/>
      <w:marBottom w:val="0"/>
      <w:divBdr>
        <w:top w:val="none" w:sz="0" w:space="0" w:color="auto"/>
        <w:left w:val="none" w:sz="0" w:space="0" w:color="auto"/>
        <w:bottom w:val="none" w:sz="0" w:space="0" w:color="auto"/>
        <w:right w:val="none" w:sz="0" w:space="0" w:color="auto"/>
      </w:divBdr>
    </w:div>
    <w:div w:id="738600024">
      <w:bodyDiv w:val="1"/>
      <w:marLeft w:val="0"/>
      <w:marRight w:val="0"/>
      <w:marTop w:val="0"/>
      <w:marBottom w:val="0"/>
      <w:divBdr>
        <w:top w:val="none" w:sz="0" w:space="0" w:color="auto"/>
        <w:left w:val="none" w:sz="0" w:space="0" w:color="auto"/>
        <w:bottom w:val="none" w:sz="0" w:space="0" w:color="auto"/>
        <w:right w:val="none" w:sz="0" w:space="0" w:color="auto"/>
      </w:divBdr>
    </w:div>
    <w:div w:id="739402549">
      <w:bodyDiv w:val="1"/>
      <w:marLeft w:val="0"/>
      <w:marRight w:val="0"/>
      <w:marTop w:val="0"/>
      <w:marBottom w:val="0"/>
      <w:divBdr>
        <w:top w:val="none" w:sz="0" w:space="0" w:color="auto"/>
        <w:left w:val="none" w:sz="0" w:space="0" w:color="auto"/>
        <w:bottom w:val="none" w:sz="0" w:space="0" w:color="auto"/>
        <w:right w:val="none" w:sz="0" w:space="0" w:color="auto"/>
      </w:divBdr>
    </w:div>
    <w:div w:id="740103867">
      <w:bodyDiv w:val="1"/>
      <w:marLeft w:val="0"/>
      <w:marRight w:val="0"/>
      <w:marTop w:val="0"/>
      <w:marBottom w:val="0"/>
      <w:divBdr>
        <w:top w:val="none" w:sz="0" w:space="0" w:color="auto"/>
        <w:left w:val="none" w:sz="0" w:space="0" w:color="auto"/>
        <w:bottom w:val="none" w:sz="0" w:space="0" w:color="auto"/>
        <w:right w:val="none" w:sz="0" w:space="0" w:color="auto"/>
      </w:divBdr>
    </w:div>
    <w:div w:id="741030296">
      <w:bodyDiv w:val="1"/>
      <w:marLeft w:val="0"/>
      <w:marRight w:val="0"/>
      <w:marTop w:val="0"/>
      <w:marBottom w:val="0"/>
      <w:divBdr>
        <w:top w:val="none" w:sz="0" w:space="0" w:color="auto"/>
        <w:left w:val="none" w:sz="0" w:space="0" w:color="auto"/>
        <w:bottom w:val="none" w:sz="0" w:space="0" w:color="auto"/>
        <w:right w:val="none" w:sz="0" w:space="0" w:color="auto"/>
      </w:divBdr>
    </w:div>
    <w:div w:id="741106127">
      <w:bodyDiv w:val="1"/>
      <w:marLeft w:val="0"/>
      <w:marRight w:val="0"/>
      <w:marTop w:val="0"/>
      <w:marBottom w:val="0"/>
      <w:divBdr>
        <w:top w:val="none" w:sz="0" w:space="0" w:color="auto"/>
        <w:left w:val="none" w:sz="0" w:space="0" w:color="auto"/>
        <w:bottom w:val="none" w:sz="0" w:space="0" w:color="auto"/>
        <w:right w:val="none" w:sz="0" w:space="0" w:color="auto"/>
      </w:divBdr>
    </w:div>
    <w:div w:id="742262434">
      <w:bodyDiv w:val="1"/>
      <w:marLeft w:val="0"/>
      <w:marRight w:val="0"/>
      <w:marTop w:val="0"/>
      <w:marBottom w:val="0"/>
      <w:divBdr>
        <w:top w:val="none" w:sz="0" w:space="0" w:color="auto"/>
        <w:left w:val="none" w:sz="0" w:space="0" w:color="auto"/>
        <w:bottom w:val="none" w:sz="0" w:space="0" w:color="auto"/>
        <w:right w:val="none" w:sz="0" w:space="0" w:color="auto"/>
      </w:divBdr>
    </w:div>
    <w:div w:id="742723977">
      <w:bodyDiv w:val="1"/>
      <w:marLeft w:val="0"/>
      <w:marRight w:val="0"/>
      <w:marTop w:val="0"/>
      <w:marBottom w:val="0"/>
      <w:divBdr>
        <w:top w:val="none" w:sz="0" w:space="0" w:color="auto"/>
        <w:left w:val="none" w:sz="0" w:space="0" w:color="auto"/>
        <w:bottom w:val="none" w:sz="0" w:space="0" w:color="auto"/>
        <w:right w:val="none" w:sz="0" w:space="0" w:color="auto"/>
      </w:divBdr>
    </w:div>
    <w:div w:id="743836219">
      <w:bodyDiv w:val="1"/>
      <w:marLeft w:val="0"/>
      <w:marRight w:val="0"/>
      <w:marTop w:val="0"/>
      <w:marBottom w:val="0"/>
      <w:divBdr>
        <w:top w:val="none" w:sz="0" w:space="0" w:color="auto"/>
        <w:left w:val="none" w:sz="0" w:space="0" w:color="auto"/>
        <w:bottom w:val="none" w:sz="0" w:space="0" w:color="auto"/>
        <w:right w:val="none" w:sz="0" w:space="0" w:color="auto"/>
      </w:divBdr>
    </w:div>
    <w:div w:id="744107227">
      <w:bodyDiv w:val="1"/>
      <w:marLeft w:val="0"/>
      <w:marRight w:val="0"/>
      <w:marTop w:val="0"/>
      <w:marBottom w:val="0"/>
      <w:divBdr>
        <w:top w:val="none" w:sz="0" w:space="0" w:color="auto"/>
        <w:left w:val="none" w:sz="0" w:space="0" w:color="auto"/>
        <w:bottom w:val="none" w:sz="0" w:space="0" w:color="auto"/>
        <w:right w:val="none" w:sz="0" w:space="0" w:color="auto"/>
      </w:divBdr>
    </w:div>
    <w:div w:id="744692614">
      <w:bodyDiv w:val="1"/>
      <w:marLeft w:val="0"/>
      <w:marRight w:val="0"/>
      <w:marTop w:val="0"/>
      <w:marBottom w:val="0"/>
      <w:divBdr>
        <w:top w:val="none" w:sz="0" w:space="0" w:color="auto"/>
        <w:left w:val="none" w:sz="0" w:space="0" w:color="auto"/>
        <w:bottom w:val="none" w:sz="0" w:space="0" w:color="auto"/>
        <w:right w:val="none" w:sz="0" w:space="0" w:color="auto"/>
      </w:divBdr>
    </w:div>
    <w:div w:id="744836893">
      <w:bodyDiv w:val="1"/>
      <w:marLeft w:val="0"/>
      <w:marRight w:val="0"/>
      <w:marTop w:val="0"/>
      <w:marBottom w:val="0"/>
      <w:divBdr>
        <w:top w:val="none" w:sz="0" w:space="0" w:color="auto"/>
        <w:left w:val="none" w:sz="0" w:space="0" w:color="auto"/>
        <w:bottom w:val="none" w:sz="0" w:space="0" w:color="auto"/>
        <w:right w:val="none" w:sz="0" w:space="0" w:color="auto"/>
      </w:divBdr>
    </w:div>
    <w:div w:id="745881507">
      <w:bodyDiv w:val="1"/>
      <w:marLeft w:val="0"/>
      <w:marRight w:val="0"/>
      <w:marTop w:val="0"/>
      <w:marBottom w:val="0"/>
      <w:divBdr>
        <w:top w:val="none" w:sz="0" w:space="0" w:color="auto"/>
        <w:left w:val="none" w:sz="0" w:space="0" w:color="auto"/>
        <w:bottom w:val="none" w:sz="0" w:space="0" w:color="auto"/>
        <w:right w:val="none" w:sz="0" w:space="0" w:color="auto"/>
      </w:divBdr>
    </w:div>
    <w:div w:id="746077715">
      <w:bodyDiv w:val="1"/>
      <w:marLeft w:val="0"/>
      <w:marRight w:val="0"/>
      <w:marTop w:val="0"/>
      <w:marBottom w:val="0"/>
      <w:divBdr>
        <w:top w:val="none" w:sz="0" w:space="0" w:color="auto"/>
        <w:left w:val="none" w:sz="0" w:space="0" w:color="auto"/>
        <w:bottom w:val="none" w:sz="0" w:space="0" w:color="auto"/>
        <w:right w:val="none" w:sz="0" w:space="0" w:color="auto"/>
      </w:divBdr>
    </w:div>
    <w:div w:id="746150280">
      <w:bodyDiv w:val="1"/>
      <w:marLeft w:val="0"/>
      <w:marRight w:val="0"/>
      <w:marTop w:val="0"/>
      <w:marBottom w:val="0"/>
      <w:divBdr>
        <w:top w:val="none" w:sz="0" w:space="0" w:color="auto"/>
        <w:left w:val="none" w:sz="0" w:space="0" w:color="auto"/>
        <w:bottom w:val="none" w:sz="0" w:space="0" w:color="auto"/>
        <w:right w:val="none" w:sz="0" w:space="0" w:color="auto"/>
      </w:divBdr>
    </w:div>
    <w:div w:id="747389530">
      <w:bodyDiv w:val="1"/>
      <w:marLeft w:val="0"/>
      <w:marRight w:val="0"/>
      <w:marTop w:val="0"/>
      <w:marBottom w:val="0"/>
      <w:divBdr>
        <w:top w:val="none" w:sz="0" w:space="0" w:color="auto"/>
        <w:left w:val="none" w:sz="0" w:space="0" w:color="auto"/>
        <w:bottom w:val="none" w:sz="0" w:space="0" w:color="auto"/>
        <w:right w:val="none" w:sz="0" w:space="0" w:color="auto"/>
      </w:divBdr>
    </w:div>
    <w:div w:id="747727210">
      <w:bodyDiv w:val="1"/>
      <w:marLeft w:val="0"/>
      <w:marRight w:val="0"/>
      <w:marTop w:val="0"/>
      <w:marBottom w:val="0"/>
      <w:divBdr>
        <w:top w:val="none" w:sz="0" w:space="0" w:color="auto"/>
        <w:left w:val="none" w:sz="0" w:space="0" w:color="auto"/>
        <w:bottom w:val="none" w:sz="0" w:space="0" w:color="auto"/>
        <w:right w:val="none" w:sz="0" w:space="0" w:color="auto"/>
      </w:divBdr>
    </w:div>
    <w:div w:id="748500444">
      <w:bodyDiv w:val="1"/>
      <w:marLeft w:val="0"/>
      <w:marRight w:val="0"/>
      <w:marTop w:val="0"/>
      <w:marBottom w:val="0"/>
      <w:divBdr>
        <w:top w:val="none" w:sz="0" w:space="0" w:color="auto"/>
        <w:left w:val="none" w:sz="0" w:space="0" w:color="auto"/>
        <w:bottom w:val="none" w:sz="0" w:space="0" w:color="auto"/>
        <w:right w:val="none" w:sz="0" w:space="0" w:color="auto"/>
      </w:divBdr>
    </w:div>
    <w:div w:id="748698924">
      <w:bodyDiv w:val="1"/>
      <w:marLeft w:val="0"/>
      <w:marRight w:val="0"/>
      <w:marTop w:val="0"/>
      <w:marBottom w:val="0"/>
      <w:divBdr>
        <w:top w:val="none" w:sz="0" w:space="0" w:color="auto"/>
        <w:left w:val="none" w:sz="0" w:space="0" w:color="auto"/>
        <w:bottom w:val="none" w:sz="0" w:space="0" w:color="auto"/>
        <w:right w:val="none" w:sz="0" w:space="0" w:color="auto"/>
      </w:divBdr>
    </w:div>
    <w:div w:id="749275789">
      <w:bodyDiv w:val="1"/>
      <w:marLeft w:val="0"/>
      <w:marRight w:val="0"/>
      <w:marTop w:val="0"/>
      <w:marBottom w:val="0"/>
      <w:divBdr>
        <w:top w:val="none" w:sz="0" w:space="0" w:color="auto"/>
        <w:left w:val="none" w:sz="0" w:space="0" w:color="auto"/>
        <w:bottom w:val="none" w:sz="0" w:space="0" w:color="auto"/>
        <w:right w:val="none" w:sz="0" w:space="0" w:color="auto"/>
      </w:divBdr>
    </w:div>
    <w:div w:id="749694091">
      <w:bodyDiv w:val="1"/>
      <w:marLeft w:val="0"/>
      <w:marRight w:val="0"/>
      <w:marTop w:val="0"/>
      <w:marBottom w:val="0"/>
      <w:divBdr>
        <w:top w:val="none" w:sz="0" w:space="0" w:color="auto"/>
        <w:left w:val="none" w:sz="0" w:space="0" w:color="auto"/>
        <w:bottom w:val="none" w:sz="0" w:space="0" w:color="auto"/>
        <w:right w:val="none" w:sz="0" w:space="0" w:color="auto"/>
      </w:divBdr>
    </w:div>
    <w:div w:id="749817620">
      <w:bodyDiv w:val="1"/>
      <w:marLeft w:val="0"/>
      <w:marRight w:val="0"/>
      <w:marTop w:val="0"/>
      <w:marBottom w:val="0"/>
      <w:divBdr>
        <w:top w:val="none" w:sz="0" w:space="0" w:color="auto"/>
        <w:left w:val="none" w:sz="0" w:space="0" w:color="auto"/>
        <w:bottom w:val="none" w:sz="0" w:space="0" w:color="auto"/>
        <w:right w:val="none" w:sz="0" w:space="0" w:color="auto"/>
      </w:divBdr>
    </w:div>
    <w:div w:id="750274268">
      <w:bodyDiv w:val="1"/>
      <w:marLeft w:val="0"/>
      <w:marRight w:val="0"/>
      <w:marTop w:val="0"/>
      <w:marBottom w:val="0"/>
      <w:divBdr>
        <w:top w:val="none" w:sz="0" w:space="0" w:color="auto"/>
        <w:left w:val="none" w:sz="0" w:space="0" w:color="auto"/>
        <w:bottom w:val="none" w:sz="0" w:space="0" w:color="auto"/>
        <w:right w:val="none" w:sz="0" w:space="0" w:color="auto"/>
      </w:divBdr>
    </w:div>
    <w:div w:id="750732887">
      <w:bodyDiv w:val="1"/>
      <w:marLeft w:val="0"/>
      <w:marRight w:val="0"/>
      <w:marTop w:val="0"/>
      <w:marBottom w:val="0"/>
      <w:divBdr>
        <w:top w:val="none" w:sz="0" w:space="0" w:color="auto"/>
        <w:left w:val="none" w:sz="0" w:space="0" w:color="auto"/>
        <w:bottom w:val="none" w:sz="0" w:space="0" w:color="auto"/>
        <w:right w:val="none" w:sz="0" w:space="0" w:color="auto"/>
      </w:divBdr>
    </w:div>
    <w:div w:id="750929396">
      <w:bodyDiv w:val="1"/>
      <w:marLeft w:val="0"/>
      <w:marRight w:val="0"/>
      <w:marTop w:val="0"/>
      <w:marBottom w:val="0"/>
      <w:divBdr>
        <w:top w:val="none" w:sz="0" w:space="0" w:color="auto"/>
        <w:left w:val="none" w:sz="0" w:space="0" w:color="auto"/>
        <w:bottom w:val="none" w:sz="0" w:space="0" w:color="auto"/>
        <w:right w:val="none" w:sz="0" w:space="0" w:color="auto"/>
      </w:divBdr>
    </w:div>
    <w:div w:id="752775498">
      <w:bodyDiv w:val="1"/>
      <w:marLeft w:val="0"/>
      <w:marRight w:val="0"/>
      <w:marTop w:val="0"/>
      <w:marBottom w:val="0"/>
      <w:divBdr>
        <w:top w:val="none" w:sz="0" w:space="0" w:color="auto"/>
        <w:left w:val="none" w:sz="0" w:space="0" w:color="auto"/>
        <w:bottom w:val="none" w:sz="0" w:space="0" w:color="auto"/>
        <w:right w:val="none" w:sz="0" w:space="0" w:color="auto"/>
      </w:divBdr>
    </w:div>
    <w:div w:id="753744057">
      <w:bodyDiv w:val="1"/>
      <w:marLeft w:val="0"/>
      <w:marRight w:val="0"/>
      <w:marTop w:val="0"/>
      <w:marBottom w:val="0"/>
      <w:divBdr>
        <w:top w:val="none" w:sz="0" w:space="0" w:color="auto"/>
        <w:left w:val="none" w:sz="0" w:space="0" w:color="auto"/>
        <w:bottom w:val="none" w:sz="0" w:space="0" w:color="auto"/>
        <w:right w:val="none" w:sz="0" w:space="0" w:color="auto"/>
      </w:divBdr>
    </w:div>
    <w:div w:id="754325107">
      <w:bodyDiv w:val="1"/>
      <w:marLeft w:val="0"/>
      <w:marRight w:val="0"/>
      <w:marTop w:val="0"/>
      <w:marBottom w:val="0"/>
      <w:divBdr>
        <w:top w:val="none" w:sz="0" w:space="0" w:color="auto"/>
        <w:left w:val="none" w:sz="0" w:space="0" w:color="auto"/>
        <w:bottom w:val="none" w:sz="0" w:space="0" w:color="auto"/>
        <w:right w:val="none" w:sz="0" w:space="0" w:color="auto"/>
      </w:divBdr>
    </w:div>
    <w:div w:id="755249921">
      <w:bodyDiv w:val="1"/>
      <w:marLeft w:val="0"/>
      <w:marRight w:val="0"/>
      <w:marTop w:val="0"/>
      <w:marBottom w:val="0"/>
      <w:divBdr>
        <w:top w:val="none" w:sz="0" w:space="0" w:color="auto"/>
        <w:left w:val="none" w:sz="0" w:space="0" w:color="auto"/>
        <w:bottom w:val="none" w:sz="0" w:space="0" w:color="auto"/>
        <w:right w:val="none" w:sz="0" w:space="0" w:color="auto"/>
      </w:divBdr>
    </w:div>
    <w:div w:id="755786833">
      <w:bodyDiv w:val="1"/>
      <w:marLeft w:val="0"/>
      <w:marRight w:val="0"/>
      <w:marTop w:val="0"/>
      <w:marBottom w:val="0"/>
      <w:divBdr>
        <w:top w:val="none" w:sz="0" w:space="0" w:color="auto"/>
        <w:left w:val="none" w:sz="0" w:space="0" w:color="auto"/>
        <w:bottom w:val="none" w:sz="0" w:space="0" w:color="auto"/>
        <w:right w:val="none" w:sz="0" w:space="0" w:color="auto"/>
      </w:divBdr>
    </w:div>
    <w:div w:id="756825797">
      <w:bodyDiv w:val="1"/>
      <w:marLeft w:val="0"/>
      <w:marRight w:val="0"/>
      <w:marTop w:val="0"/>
      <w:marBottom w:val="0"/>
      <w:divBdr>
        <w:top w:val="none" w:sz="0" w:space="0" w:color="auto"/>
        <w:left w:val="none" w:sz="0" w:space="0" w:color="auto"/>
        <w:bottom w:val="none" w:sz="0" w:space="0" w:color="auto"/>
        <w:right w:val="none" w:sz="0" w:space="0" w:color="auto"/>
      </w:divBdr>
    </w:div>
    <w:div w:id="756949303">
      <w:bodyDiv w:val="1"/>
      <w:marLeft w:val="0"/>
      <w:marRight w:val="0"/>
      <w:marTop w:val="0"/>
      <w:marBottom w:val="0"/>
      <w:divBdr>
        <w:top w:val="none" w:sz="0" w:space="0" w:color="auto"/>
        <w:left w:val="none" w:sz="0" w:space="0" w:color="auto"/>
        <w:bottom w:val="none" w:sz="0" w:space="0" w:color="auto"/>
        <w:right w:val="none" w:sz="0" w:space="0" w:color="auto"/>
      </w:divBdr>
    </w:div>
    <w:div w:id="757098713">
      <w:bodyDiv w:val="1"/>
      <w:marLeft w:val="0"/>
      <w:marRight w:val="0"/>
      <w:marTop w:val="0"/>
      <w:marBottom w:val="0"/>
      <w:divBdr>
        <w:top w:val="none" w:sz="0" w:space="0" w:color="auto"/>
        <w:left w:val="none" w:sz="0" w:space="0" w:color="auto"/>
        <w:bottom w:val="none" w:sz="0" w:space="0" w:color="auto"/>
        <w:right w:val="none" w:sz="0" w:space="0" w:color="auto"/>
      </w:divBdr>
    </w:div>
    <w:div w:id="757209914">
      <w:bodyDiv w:val="1"/>
      <w:marLeft w:val="0"/>
      <w:marRight w:val="0"/>
      <w:marTop w:val="0"/>
      <w:marBottom w:val="0"/>
      <w:divBdr>
        <w:top w:val="none" w:sz="0" w:space="0" w:color="auto"/>
        <w:left w:val="none" w:sz="0" w:space="0" w:color="auto"/>
        <w:bottom w:val="none" w:sz="0" w:space="0" w:color="auto"/>
        <w:right w:val="none" w:sz="0" w:space="0" w:color="auto"/>
      </w:divBdr>
    </w:div>
    <w:div w:id="758137306">
      <w:bodyDiv w:val="1"/>
      <w:marLeft w:val="0"/>
      <w:marRight w:val="0"/>
      <w:marTop w:val="0"/>
      <w:marBottom w:val="0"/>
      <w:divBdr>
        <w:top w:val="none" w:sz="0" w:space="0" w:color="auto"/>
        <w:left w:val="none" w:sz="0" w:space="0" w:color="auto"/>
        <w:bottom w:val="none" w:sz="0" w:space="0" w:color="auto"/>
        <w:right w:val="none" w:sz="0" w:space="0" w:color="auto"/>
      </w:divBdr>
    </w:div>
    <w:div w:id="758719669">
      <w:bodyDiv w:val="1"/>
      <w:marLeft w:val="0"/>
      <w:marRight w:val="0"/>
      <w:marTop w:val="0"/>
      <w:marBottom w:val="0"/>
      <w:divBdr>
        <w:top w:val="none" w:sz="0" w:space="0" w:color="auto"/>
        <w:left w:val="none" w:sz="0" w:space="0" w:color="auto"/>
        <w:bottom w:val="none" w:sz="0" w:space="0" w:color="auto"/>
        <w:right w:val="none" w:sz="0" w:space="0" w:color="auto"/>
      </w:divBdr>
    </w:div>
    <w:div w:id="758984701">
      <w:bodyDiv w:val="1"/>
      <w:marLeft w:val="0"/>
      <w:marRight w:val="0"/>
      <w:marTop w:val="0"/>
      <w:marBottom w:val="0"/>
      <w:divBdr>
        <w:top w:val="none" w:sz="0" w:space="0" w:color="auto"/>
        <w:left w:val="none" w:sz="0" w:space="0" w:color="auto"/>
        <w:bottom w:val="none" w:sz="0" w:space="0" w:color="auto"/>
        <w:right w:val="none" w:sz="0" w:space="0" w:color="auto"/>
      </w:divBdr>
    </w:div>
    <w:div w:id="759907967">
      <w:bodyDiv w:val="1"/>
      <w:marLeft w:val="0"/>
      <w:marRight w:val="0"/>
      <w:marTop w:val="0"/>
      <w:marBottom w:val="0"/>
      <w:divBdr>
        <w:top w:val="none" w:sz="0" w:space="0" w:color="auto"/>
        <w:left w:val="none" w:sz="0" w:space="0" w:color="auto"/>
        <w:bottom w:val="none" w:sz="0" w:space="0" w:color="auto"/>
        <w:right w:val="none" w:sz="0" w:space="0" w:color="auto"/>
      </w:divBdr>
    </w:div>
    <w:div w:id="759987546">
      <w:bodyDiv w:val="1"/>
      <w:marLeft w:val="0"/>
      <w:marRight w:val="0"/>
      <w:marTop w:val="0"/>
      <w:marBottom w:val="0"/>
      <w:divBdr>
        <w:top w:val="none" w:sz="0" w:space="0" w:color="auto"/>
        <w:left w:val="none" w:sz="0" w:space="0" w:color="auto"/>
        <w:bottom w:val="none" w:sz="0" w:space="0" w:color="auto"/>
        <w:right w:val="none" w:sz="0" w:space="0" w:color="auto"/>
      </w:divBdr>
    </w:div>
    <w:div w:id="760492360">
      <w:bodyDiv w:val="1"/>
      <w:marLeft w:val="0"/>
      <w:marRight w:val="0"/>
      <w:marTop w:val="0"/>
      <w:marBottom w:val="0"/>
      <w:divBdr>
        <w:top w:val="none" w:sz="0" w:space="0" w:color="auto"/>
        <w:left w:val="none" w:sz="0" w:space="0" w:color="auto"/>
        <w:bottom w:val="none" w:sz="0" w:space="0" w:color="auto"/>
        <w:right w:val="none" w:sz="0" w:space="0" w:color="auto"/>
      </w:divBdr>
    </w:div>
    <w:div w:id="761220994">
      <w:bodyDiv w:val="1"/>
      <w:marLeft w:val="0"/>
      <w:marRight w:val="0"/>
      <w:marTop w:val="0"/>
      <w:marBottom w:val="0"/>
      <w:divBdr>
        <w:top w:val="none" w:sz="0" w:space="0" w:color="auto"/>
        <w:left w:val="none" w:sz="0" w:space="0" w:color="auto"/>
        <w:bottom w:val="none" w:sz="0" w:space="0" w:color="auto"/>
        <w:right w:val="none" w:sz="0" w:space="0" w:color="auto"/>
      </w:divBdr>
    </w:div>
    <w:div w:id="761684032">
      <w:bodyDiv w:val="1"/>
      <w:marLeft w:val="0"/>
      <w:marRight w:val="0"/>
      <w:marTop w:val="0"/>
      <w:marBottom w:val="0"/>
      <w:divBdr>
        <w:top w:val="none" w:sz="0" w:space="0" w:color="auto"/>
        <w:left w:val="none" w:sz="0" w:space="0" w:color="auto"/>
        <w:bottom w:val="none" w:sz="0" w:space="0" w:color="auto"/>
        <w:right w:val="none" w:sz="0" w:space="0" w:color="auto"/>
      </w:divBdr>
    </w:div>
    <w:div w:id="762726310">
      <w:bodyDiv w:val="1"/>
      <w:marLeft w:val="0"/>
      <w:marRight w:val="0"/>
      <w:marTop w:val="0"/>
      <w:marBottom w:val="0"/>
      <w:divBdr>
        <w:top w:val="none" w:sz="0" w:space="0" w:color="auto"/>
        <w:left w:val="none" w:sz="0" w:space="0" w:color="auto"/>
        <w:bottom w:val="none" w:sz="0" w:space="0" w:color="auto"/>
        <w:right w:val="none" w:sz="0" w:space="0" w:color="auto"/>
      </w:divBdr>
    </w:div>
    <w:div w:id="762916856">
      <w:bodyDiv w:val="1"/>
      <w:marLeft w:val="0"/>
      <w:marRight w:val="0"/>
      <w:marTop w:val="0"/>
      <w:marBottom w:val="0"/>
      <w:divBdr>
        <w:top w:val="none" w:sz="0" w:space="0" w:color="auto"/>
        <w:left w:val="none" w:sz="0" w:space="0" w:color="auto"/>
        <w:bottom w:val="none" w:sz="0" w:space="0" w:color="auto"/>
        <w:right w:val="none" w:sz="0" w:space="0" w:color="auto"/>
      </w:divBdr>
    </w:div>
    <w:div w:id="763234429">
      <w:bodyDiv w:val="1"/>
      <w:marLeft w:val="0"/>
      <w:marRight w:val="0"/>
      <w:marTop w:val="0"/>
      <w:marBottom w:val="0"/>
      <w:divBdr>
        <w:top w:val="none" w:sz="0" w:space="0" w:color="auto"/>
        <w:left w:val="none" w:sz="0" w:space="0" w:color="auto"/>
        <w:bottom w:val="none" w:sz="0" w:space="0" w:color="auto"/>
        <w:right w:val="none" w:sz="0" w:space="0" w:color="auto"/>
      </w:divBdr>
    </w:div>
    <w:div w:id="763377727">
      <w:bodyDiv w:val="1"/>
      <w:marLeft w:val="0"/>
      <w:marRight w:val="0"/>
      <w:marTop w:val="0"/>
      <w:marBottom w:val="0"/>
      <w:divBdr>
        <w:top w:val="none" w:sz="0" w:space="0" w:color="auto"/>
        <w:left w:val="none" w:sz="0" w:space="0" w:color="auto"/>
        <w:bottom w:val="none" w:sz="0" w:space="0" w:color="auto"/>
        <w:right w:val="none" w:sz="0" w:space="0" w:color="auto"/>
      </w:divBdr>
    </w:div>
    <w:div w:id="763957491">
      <w:bodyDiv w:val="1"/>
      <w:marLeft w:val="0"/>
      <w:marRight w:val="0"/>
      <w:marTop w:val="0"/>
      <w:marBottom w:val="0"/>
      <w:divBdr>
        <w:top w:val="none" w:sz="0" w:space="0" w:color="auto"/>
        <w:left w:val="none" w:sz="0" w:space="0" w:color="auto"/>
        <w:bottom w:val="none" w:sz="0" w:space="0" w:color="auto"/>
        <w:right w:val="none" w:sz="0" w:space="0" w:color="auto"/>
      </w:divBdr>
    </w:div>
    <w:div w:id="764496121">
      <w:bodyDiv w:val="1"/>
      <w:marLeft w:val="0"/>
      <w:marRight w:val="0"/>
      <w:marTop w:val="0"/>
      <w:marBottom w:val="0"/>
      <w:divBdr>
        <w:top w:val="none" w:sz="0" w:space="0" w:color="auto"/>
        <w:left w:val="none" w:sz="0" w:space="0" w:color="auto"/>
        <w:bottom w:val="none" w:sz="0" w:space="0" w:color="auto"/>
        <w:right w:val="none" w:sz="0" w:space="0" w:color="auto"/>
      </w:divBdr>
    </w:div>
    <w:div w:id="766117037">
      <w:bodyDiv w:val="1"/>
      <w:marLeft w:val="0"/>
      <w:marRight w:val="0"/>
      <w:marTop w:val="0"/>
      <w:marBottom w:val="0"/>
      <w:divBdr>
        <w:top w:val="none" w:sz="0" w:space="0" w:color="auto"/>
        <w:left w:val="none" w:sz="0" w:space="0" w:color="auto"/>
        <w:bottom w:val="none" w:sz="0" w:space="0" w:color="auto"/>
        <w:right w:val="none" w:sz="0" w:space="0" w:color="auto"/>
      </w:divBdr>
    </w:div>
    <w:div w:id="766928206">
      <w:bodyDiv w:val="1"/>
      <w:marLeft w:val="0"/>
      <w:marRight w:val="0"/>
      <w:marTop w:val="0"/>
      <w:marBottom w:val="0"/>
      <w:divBdr>
        <w:top w:val="none" w:sz="0" w:space="0" w:color="auto"/>
        <w:left w:val="none" w:sz="0" w:space="0" w:color="auto"/>
        <w:bottom w:val="none" w:sz="0" w:space="0" w:color="auto"/>
        <w:right w:val="none" w:sz="0" w:space="0" w:color="auto"/>
      </w:divBdr>
    </w:div>
    <w:div w:id="768696429">
      <w:bodyDiv w:val="1"/>
      <w:marLeft w:val="0"/>
      <w:marRight w:val="0"/>
      <w:marTop w:val="0"/>
      <w:marBottom w:val="0"/>
      <w:divBdr>
        <w:top w:val="none" w:sz="0" w:space="0" w:color="auto"/>
        <w:left w:val="none" w:sz="0" w:space="0" w:color="auto"/>
        <w:bottom w:val="none" w:sz="0" w:space="0" w:color="auto"/>
        <w:right w:val="none" w:sz="0" w:space="0" w:color="auto"/>
      </w:divBdr>
    </w:div>
    <w:div w:id="769006191">
      <w:bodyDiv w:val="1"/>
      <w:marLeft w:val="0"/>
      <w:marRight w:val="0"/>
      <w:marTop w:val="0"/>
      <w:marBottom w:val="0"/>
      <w:divBdr>
        <w:top w:val="none" w:sz="0" w:space="0" w:color="auto"/>
        <w:left w:val="none" w:sz="0" w:space="0" w:color="auto"/>
        <w:bottom w:val="none" w:sz="0" w:space="0" w:color="auto"/>
        <w:right w:val="none" w:sz="0" w:space="0" w:color="auto"/>
      </w:divBdr>
    </w:div>
    <w:div w:id="769007862">
      <w:bodyDiv w:val="1"/>
      <w:marLeft w:val="0"/>
      <w:marRight w:val="0"/>
      <w:marTop w:val="0"/>
      <w:marBottom w:val="0"/>
      <w:divBdr>
        <w:top w:val="none" w:sz="0" w:space="0" w:color="auto"/>
        <w:left w:val="none" w:sz="0" w:space="0" w:color="auto"/>
        <w:bottom w:val="none" w:sz="0" w:space="0" w:color="auto"/>
        <w:right w:val="none" w:sz="0" w:space="0" w:color="auto"/>
      </w:divBdr>
    </w:div>
    <w:div w:id="769084216">
      <w:bodyDiv w:val="1"/>
      <w:marLeft w:val="0"/>
      <w:marRight w:val="0"/>
      <w:marTop w:val="0"/>
      <w:marBottom w:val="0"/>
      <w:divBdr>
        <w:top w:val="none" w:sz="0" w:space="0" w:color="auto"/>
        <w:left w:val="none" w:sz="0" w:space="0" w:color="auto"/>
        <w:bottom w:val="none" w:sz="0" w:space="0" w:color="auto"/>
        <w:right w:val="none" w:sz="0" w:space="0" w:color="auto"/>
      </w:divBdr>
    </w:div>
    <w:div w:id="770324300">
      <w:bodyDiv w:val="1"/>
      <w:marLeft w:val="0"/>
      <w:marRight w:val="0"/>
      <w:marTop w:val="0"/>
      <w:marBottom w:val="0"/>
      <w:divBdr>
        <w:top w:val="none" w:sz="0" w:space="0" w:color="auto"/>
        <w:left w:val="none" w:sz="0" w:space="0" w:color="auto"/>
        <w:bottom w:val="none" w:sz="0" w:space="0" w:color="auto"/>
        <w:right w:val="none" w:sz="0" w:space="0" w:color="auto"/>
      </w:divBdr>
    </w:div>
    <w:div w:id="771584492">
      <w:bodyDiv w:val="1"/>
      <w:marLeft w:val="0"/>
      <w:marRight w:val="0"/>
      <w:marTop w:val="0"/>
      <w:marBottom w:val="0"/>
      <w:divBdr>
        <w:top w:val="none" w:sz="0" w:space="0" w:color="auto"/>
        <w:left w:val="none" w:sz="0" w:space="0" w:color="auto"/>
        <w:bottom w:val="none" w:sz="0" w:space="0" w:color="auto"/>
        <w:right w:val="none" w:sz="0" w:space="0" w:color="auto"/>
      </w:divBdr>
    </w:div>
    <w:div w:id="771627890">
      <w:bodyDiv w:val="1"/>
      <w:marLeft w:val="0"/>
      <w:marRight w:val="0"/>
      <w:marTop w:val="0"/>
      <w:marBottom w:val="0"/>
      <w:divBdr>
        <w:top w:val="none" w:sz="0" w:space="0" w:color="auto"/>
        <w:left w:val="none" w:sz="0" w:space="0" w:color="auto"/>
        <w:bottom w:val="none" w:sz="0" w:space="0" w:color="auto"/>
        <w:right w:val="none" w:sz="0" w:space="0" w:color="auto"/>
      </w:divBdr>
    </w:div>
    <w:div w:id="771903278">
      <w:bodyDiv w:val="1"/>
      <w:marLeft w:val="0"/>
      <w:marRight w:val="0"/>
      <w:marTop w:val="0"/>
      <w:marBottom w:val="0"/>
      <w:divBdr>
        <w:top w:val="none" w:sz="0" w:space="0" w:color="auto"/>
        <w:left w:val="none" w:sz="0" w:space="0" w:color="auto"/>
        <w:bottom w:val="none" w:sz="0" w:space="0" w:color="auto"/>
        <w:right w:val="none" w:sz="0" w:space="0" w:color="auto"/>
      </w:divBdr>
    </w:div>
    <w:div w:id="772625512">
      <w:bodyDiv w:val="1"/>
      <w:marLeft w:val="0"/>
      <w:marRight w:val="0"/>
      <w:marTop w:val="0"/>
      <w:marBottom w:val="0"/>
      <w:divBdr>
        <w:top w:val="none" w:sz="0" w:space="0" w:color="auto"/>
        <w:left w:val="none" w:sz="0" w:space="0" w:color="auto"/>
        <w:bottom w:val="none" w:sz="0" w:space="0" w:color="auto"/>
        <w:right w:val="none" w:sz="0" w:space="0" w:color="auto"/>
      </w:divBdr>
    </w:div>
    <w:div w:id="772702089">
      <w:bodyDiv w:val="1"/>
      <w:marLeft w:val="0"/>
      <w:marRight w:val="0"/>
      <w:marTop w:val="0"/>
      <w:marBottom w:val="0"/>
      <w:divBdr>
        <w:top w:val="none" w:sz="0" w:space="0" w:color="auto"/>
        <w:left w:val="none" w:sz="0" w:space="0" w:color="auto"/>
        <w:bottom w:val="none" w:sz="0" w:space="0" w:color="auto"/>
        <w:right w:val="none" w:sz="0" w:space="0" w:color="auto"/>
      </w:divBdr>
    </w:div>
    <w:div w:id="773941053">
      <w:bodyDiv w:val="1"/>
      <w:marLeft w:val="0"/>
      <w:marRight w:val="0"/>
      <w:marTop w:val="0"/>
      <w:marBottom w:val="0"/>
      <w:divBdr>
        <w:top w:val="none" w:sz="0" w:space="0" w:color="auto"/>
        <w:left w:val="none" w:sz="0" w:space="0" w:color="auto"/>
        <w:bottom w:val="none" w:sz="0" w:space="0" w:color="auto"/>
        <w:right w:val="none" w:sz="0" w:space="0" w:color="auto"/>
      </w:divBdr>
    </w:div>
    <w:div w:id="774784784">
      <w:bodyDiv w:val="1"/>
      <w:marLeft w:val="0"/>
      <w:marRight w:val="0"/>
      <w:marTop w:val="0"/>
      <w:marBottom w:val="0"/>
      <w:divBdr>
        <w:top w:val="none" w:sz="0" w:space="0" w:color="auto"/>
        <w:left w:val="none" w:sz="0" w:space="0" w:color="auto"/>
        <w:bottom w:val="none" w:sz="0" w:space="0" w:color="auto"/>
        <w:right w:val="none" w:sz="0" w:space="0" w:color="auto"/>
      </w:divBdr>
    </w:div>
    <w:div w:id="775490807">
      <w:bodyDiv w:val="1"/>
      <w:marLeft w:val="0"/>
      <w:marRight w:val="0"/>
      <w:marTop w:val="0"/>
      <w:marBottom w:val="0"/>
      <w:divBdr>
        <w:top w:val="none" w:sz="0" w:space="0" w:color="auto"/>
        <w:left w:val="none" w:sz="0" w:space="0" w:color="auto"/>
        <w:bottom w:val="none" w:sz="0" w:space="0" w:color="auto"/>
        <w:right w:val="none" w:sz="0" w:space="0" w:color="auto"/>
      </w:divBdr>
    </w:div>
    <w:div w:id="775903635">
      <w:bodyDiv w:val="1"/>
      <w:marLeft w:val="0"/>
      <w:marRight w:val="0"/>
      <w:marTop w:val="0"/>
      <w:marBottom w:val="0"/>
      <w:divBdr>
        <w:top w:val="none" w:sz="0" w:space="0" w:color="auto"/>
        <w:left w:val="none" w:sz="0" w:space="0" w:color="auto"/>
        <w:bottom w:val="none" w:sz="0" w:space="0" w:color="auto"/>
        <w:right w:val="none" w:sz="0" w:space="0" w:color="auto"/>
      </w:divBdr>
    </w:div>
    <w:div w:id="776213594">
      <w:bodyDiv w:val="1"/>
      <w:marLeft w:val="0"/>
      <w:marRight w:val="0"/>
      <w:marTop w:val="0"/>
      <w:marBottom w:val="0"/>
      <w:divBdr>
        <w:top w:val="none" w:sz="0" w:space="0" w:color="auto"/>
        <w:left w:val="none" w:sz="0" w:space="0" w:color="auto"/>
        <w:bottom w:val="none" w:sz="0" w:space="0" w:color="auto"/>
        <w:right w:val="none" w:sz="0" w:space="0" w:color="auto"/>
      </w:divBdr>
    </w:div>
    <w:div w:id="776873139">
      <w:bodyDiv w:val="1"/>
      <w:marLeft w:val="0"/>
      <w:marRight w:val="0"/>
      <w:marTop w:val="0"/>
      <w:marBottom w:val="0"/>
      <w:divBdr>
        <w:top w:val="none" w:sz="0" w:space="0" w:color="auto"/>
        <w:left w:val="none" w:sz="0" w:space="0" w:color="auto"/>
        <w:bottom w:val="none" w:sz="0" w:space="0" w:color="auto"/>
        <w:right w:val="none" w:sz="0" w:space="0" w:color="auto"/>
      </w:divBdr>
    </w:div>
    <w:div w:id="777019423">
      <w:bodyDiv w:val="1"/>
      <w:marLeft w:val="0"/>
      <w:marRight w:val="0"/>
      <w:marTop w:val="0"/>
      <w:marBottom w:val="0"/>
      <w:divBdr>
        <w:top w:val="none" w:sz="0" w:space="0" w:color="auto"/>
        <w:left w:val="none" w:sz="0" w:space="0" w:color="auto"/>
        <w:bottom w:val="none" w:sz="0" w:space="0" w:color="auto"/>
        <w:right w:val="none" w:sz="0" w:space="0" w:color="auto"/>
      </w:divBdr>
    </w:div>
    <w:div w:id="778912670">
      <w:bodyDiv w:val="1"/>
      <w:marLeft w:val="0"/>
      <w:marRight w:val="0"/>
      <w:marTop w:val="0"/>
      <w:marBottom w:val="0"/>
      <w:divBdr>
        <w:top w:val="none" w:sz="0" w:space="0" w:color="auto"/>
        <w:left w:val="none" w:sz="0" w:space="0" w:color="auto"/>
        <w:bottom w:val="none" w:sz="0" w:space="0" w:color="auto"/>
        <w:right w:val="none" w:sz="0" w:space="0" w:color="auto"/>
      </w:divBdr>
    </w:div>
    <w:div w:id="779645855">
      <w:bodyDiv w:val="1"/>
      <w:marLeft w:val="0"/>
      <w:marRight w:val="0"/>
      <w:marTop w:val="0"/>
      <w:marBottom w:val="0"/>
      <w:divBdr>
        <w:top w:val="none" w:sz="0" w:space="0" w:color="auto"/>
        <w:left w:val="none" w:sz="0" w:space="0" w:color="auto"/>
        <w:bottom w:val="none" w:sz="0" w:space="0" w:color="auto"/>
        <w:right w:val="none" w:sz="0" w:space="0" w:color="auto"/>
      </w:divBdr>
    </w:div>
    <w:div w:id="779835350">
      <w:bodyDiv w:val="1"/>
      <w:marLeft w:val="0"/>
      <w:marRight w:val="0"/>
      <w:marTop w:val="0"/>
      <w:marBottom w:val="0"/>
      <w:divBdr>
        <w:top w:val="none" w:sz="0" w:space="0" w:color="auto"/>
        <w:left w:val="none" w:sz="0" w:space="0" w:color="auto"/>
        <w:bottom w:val="none" w:sz="0" w:space="0" w:color="auto"/>
        <w:right w:val="none" w:sz="0" w:space="0" w:color="auto"/>
      </w:divBdr>
    </w:div>
    <w:div w:id="780026301">
      <w:bodyDiv w:val="1"/>
      <w:marLeft w:val="0"/>
      <w:marRight w:val="0"/>
      <w:marTop w:val="0"/>
      <w:marBottom w:val="0"/>
      <w:divBdr>
        <w:top w:val="none" w:sz="0" w:space="0" w:color="auto"/>
        <w:left w:val="none" w:sz="0" w:space="0" w:color="auto"/>
        <w:bottom w:val="none" w:sz="0" w:space="0" w:color="auto"/>
        <w:right w:val="none" w:sz="0" w:space="0" w:color="auto"/>
      </w:divBdr>
    </w:div>
    <w:div w:id="780422108">
      <w:bodyDiv w:val="1"/>
      <w:marLeft w:val="0"/>
      <w:marRight w:val="0"/>
      <w:marTop w:val="0"/>
      <w:marBottom w:val="0"/>
      <w:divBdr>
        <w:top w:val="none" w:sz="0" w:space="0" w:color="auto"/>
        <w:left w:val="none" w:sz="0" w:space="0" w:color="auto"/>
        <w:bottom w:val="none" w:sz="0" w:space="0" w:color="auto"/>
        <w:right w:val="none" w:sz="0" w:space="0" w:color="auto"/>
      </w:divBdr>
    </w:div>
    <w:div w:id="780491529">
      <w:bodyDiv w:val="1"/>
      <w:marLeft w:val="0"/>
      <w:marRight w:val="0"/>
      <w:marTop w:val="0"/>
      <w:marBottom w:val="0"/>
      <w:divBdr>
        <w:top w:val="none" w:sz="0" w:space="0" w:color="auto"/>
        <w:left w:val="none" w:sz="0" w:space="0" w:color="auto"/>
        <w:bottom w:val="none" w:sz="0" w:space="0" w:color="auto"/>
        <w:right w:val="none" w:sz="0" w:space="0" w:color="auto"/>
      </w:divBdr>
    </w:div>
    <w:div w:id="780614754">
      <w:bodyDiv w:val="1"/>
      <w:marLeft w:val="0"/>
      <w:marRight w:val="0"/>
      <w:marTop w:val="0"/>
      <w:marBottom w:val="0"/>
      <w:divBdr>
        <w:top w:val="none" w:sz="0" w:space="0" w:color="auto"/>
        <w:left w:val="none" w:sz="0" w:space="0" w:color="auto"/>
        <w:bottom w:val="none" w:sz="0" w:space="0" w:color="auto"/>
        <w:right w:val="none" w:sz="0" w:space="0" w:color="auto"/>
      </w:divBdr>
    </w:div>
    <w:div w:id="780800063">
      <w:bodyDiv w:val="1"/>
      <w:marLeft w:val="0"/>
      <w:marRight w:val="0"/>
      <w:marTop w:val="0"/>
      <w:marBottom w:val="0"/>
      <w:divBdr>
        <w:top w:val="none" w:sz="0" w:space="0" w:color="auto"/>
        <w:left w:val="none" w:sz="0" w:space="0" w:color="auto"/>
        <w:bottom w:val="none" w:sz="0" w:space="0" w:color="auto"/>
        <w:right w:val="none" w:sz="0" w:space="0" w:color="auto"/>
      </w:divBdr>
    </w:div>
    <w:div w:id="780877172">
      <w:bodyDiv w:val="1"/>
      <w:marLeft w:val="0"/>
      <w:marRight w:val="0"/>
      <w:marTop w:val="0"/>
      <w:marBottom w:val="0"/>
      <w:divBdr>
        <w:top w:val="none" w:sz="0" w:space="0" w:color="auto"/>
        <w:left w:val="none" w:sz="0" w:space="0" w:color="auto"/>
        <w:bottom w:val="none" w:sz="0" w:space="0" w:color="auto"/>
        <w:right w:val="none" w:sz="0" w:space="0" w:color="auto"/>
      </w:divBdr>
    </w:div>
    <w:div w:id="781195115">
      <w:bodyDiv w:val="1"/>
      <w:marLeft w:val="0"/>
      <w:marRight w:val="0"/>
      <w:marTop w:val="0"/>
      <w:marBottom w:val="0"/>
      <w:divBdr>
        <w:top w:val="none" w:sz="0" w:space="0" w:color="auto"/>
        <w:left w:val="none" w:sz="0" w:space="0" w:color="auto"/>
        <w:bottom w:val="none" w:sz="0" w:space="0" w:color="auto"/>
        <w:right w:val="none" w:sz="0" w:space="0" w:color="auto"/>
      </w:divBdr>
    </w:div>
    <w:div w:id="781341488">
      <w:bodyDiv w:val="1"/>
      <w:marLeft w:val="0"/>
      <w:marRight w:val="0"/>
      <w:marTop w:val="0"/>
      <w:marBottom w:val="0"/>
      <w:divBdr>
        <w:top w:val="none" w:sz="0" w:space="0" w:color="auto"/>
        <w:left w:val="none" w:sz="0" w:space="0" w:color="auto"/>
        <w:bottom w:val="none" w:sz="0" w:space="0" w:color="auto"/>
        <w:right w:val="none" w:sz="0" w:space="0" w:color="auto"/>
      </w:divBdr>
    </w:div>
    <w:div w:id="782263732">
      <w:bodyDiv w:val="1"/>
      <w:marLeft w:val="0"/>
      <w:marRight w:val="0"/>
      <w:marTop w:val="0"/>
      <w:marBottom w:val="0"/>
      <w:divBdr>
        <w:top w:val="none" w:sz="0" w:space="0" w:color="auto"/>
        <w:left w:val="none" w:sz="0" w:space="0" w:color="auto"/>
        <w:bottom w:val="none" w:sz="0" w:space="0" w:color="auto"/>
        <w:right w:val="none" w:sz="0" w:space="0" w:color="auto"/>
      </w:divBdr>
    </w:div>
    <w:div w:id="782920590">
      <w:bodyDiv w:val="1"/>
      <w:marLeft w:val="0"/>
      <w:marRight w:val="0"/>
      <w:marTop w:val="0"/>
      <w:marBottom w:val="0"/>
      <w:divBdr>
        <w:top w:val="none" w:sz="0" w:space="0" w:color="auto"/>
        <w:left w:val="none" w:sz="0" w:space="0" w:color="auto"/>
        <w:bottom w:val="none" w:sz="0" w:space="0" w:color="auto"/>
        <w:right w:val="none" w:sz="0" w:space="0" w:color="auto"/>
      </w:divBdr>
    </w:div>
    <w:div w:id="783230030">
      <w:bodyDiv w:val="1"/>
      <w:marLeft w:val="0"/>
      <w:marRight w:val="0"/>
      <w:marTop w:val="0"/>
      <w:marBottom w:val="0"/>
      <w:divBdr>
        <w:top w:val="none" w:sz="0" w:space="0" w:color="auto"/>
        <w:left w:val="none" w:sz="0" w:space="0" w:color="auto"/>
        <w:bottom w:val="none" w:sz="0" w:space="0" w:color="auto"/>
        <w:right w:val="none" w:sz="0" w:space="0" w:color="auto"/>
      </w:divBdr>
    </w:div>
    <w:div w:id="783504678">
      <w:bodyDiv w:val="1"/>
      <w:marLeft w:val="0"/>
      <w:marRight w:val="0"/>
      <w:marTop w:val="0"/>
      <w:marBottom w:val="0"/>
      <w:divBdr>
        <w:top w:val="none" w:sz="0" w:space="0" w:color="auto"/>
        <w:left w:val="none" w:sz="0" w:space="0" w:color="auto"/>
        <w:bottom w:val="none" w:sz="0" w:space="0" w:color="auto"/>
        <w:right w:val="none" w:sz="0" w:space="0" w:color="auto"/>
      </w:divBdr>
    </w:div>
    <w:div w:id="784235095">
      <w:bodyDiv w:val="1"/>
      <w:marLeft w:val="0"/>
      <w:marRight w:val="0"/>
      <w:marTop w:val="0"/>
      <w:marBottom w:val="0"/>
      <w:divBdr>
        <w:top w:val="none" w:sz="0" w:space="0" w:color="auto"/>
        <w:left w:val="none" w:sz="0" w:space="0" w:color="auto"/>
        <w:bottom w:val="none" w:sz="0" w:space="0" w:color="auto"/>
        <w:right w:val="none" w:sz="0" w:space="0" w:color="auto"/>
      </w:divBdr>
    </w:div>
    <w:div w:id="784616549">
      <w:bodyDiv w:val="1"/>
      <w:marLeft w:val="0"/>
      <w:marRight w:val="0"/>
      <w:marTop w:val="0"/>
      <w:marBottom w:val="0"/>
      <w:divBdr>
        <w:top w:val="none" w:sz="0" w:space="0" w:color="auto"/>
        <w:left w:val="none" w:sz="0" w:space="0" w:color="auto"/>
        <w:bottom w:val="none" w:sz="0" w:space="0" w:color="auto"/>
        <w:right w:val="none" w:sz="0" w:space="0" w:color="auto"/>
      </w:divBdr>
    </w:div>
    <w:div w:id="784927904">
      <w:bodyDiv w:val="1"/>
      <w:marLeft w:val="0"/>
      <w:marRight w:val="0"/>
      <w:marTop w:val="0"/>
      <w:marBottom w:val="0"/>
      <w:divBdr>
        <w:top w:val="none" w:sz="0" w:space="0" w:color="auto"/>
        <w:left w:val="none" w:sz="0" w:space="0" w:color="auto"/>
        <w:bottom w:val="none" w:sz="0" w:space="0" w:color="auto"/>
        <w:right w:val="none" w:sz="0" w:space="0" w:color="auto"/>
      </w:divBdr>
    </w:div>
    <w:div w:id="785539795">
      <w:bodyDiv w:val="1"/>
      <w:marLeft w:val="0"/>
      <w:marRight w:val="0"/>
      <w:marTop w:val="0"/>
      <w:marBottom w:val="0"/>
      <w:divBdr>
        <w:top w:val="none" w:sz="0" w:space="0" w:color="auto"/>
        <w:left w:val="none" w:sz="0" w:space="0" w:color="auto"/>
        <w:bottom w:val="none" w:sz="0" w:space="0" w:color="auto"/>
        <w:right w:val="none" w:sz="0" w:space="0" w:color="auto"/>
      </w:divBdr>
    </w:div>
    <w:div w:id="785781349">
      <w:bodyDiv w:val="1"/>
      <w:marLeft w:val="0"/>
      <w:marRight w:val="0"/>
      <w:marTop w:val="0"/>
      <w:marBottom w:val="0"/>
      <w:divBdr>
        <w:top w:val="none" w:sz="0" w:space="0" w:color="auto"/>
        <w:left w:val="none" w:sz="0" w:space="0" w:color="auto"/>
        <w:bottom w:val="none" w:sz="0" w:space="0" w:color="auto"/>
        <w:right w:val="none" w:sz="0" w:space="0" w:color="auto"/>
      </w:divBdr>
    </w:div>
    <w:div w:id="786582238">
      <w:bodyDiv w:val="1"/>
      <w:marLeft w:val="0"/>
      <w:marRight w:val="0"/>
      <w:marTop w:val="0"/>
      <w:marBottom w:val="0"/>
      <w:divBdr>
        <w:top w:val="none" w:sz="0" w:space="0" w:color="auto"/>
        <w:left w:val="none" w:sz="0" w:space="0" w:color="auto"/>
        <w:bottom w:val="none" w:sz="0" w:space="0" w:color="auto"/>
        <w:right w:val="none" w:sz="0" w:space="0" w:color="auto"/>
      </w:divBdr>
    </w:div>
    <w:div w:id="789053839">
      <w:bodyDiv w:val="1"/>
      <w:marLeft w:val="0"/>
      <w:marRight w:val="0"/>
      <w:marTop w:val="0"/>
      <w:marBottom w:val="0"/>
      <w:divBdr>
        <w:top w:val="none" w:sz="0" w:space="0" w:color="auto"/>
        <w:left w:val="none" w:sz="0" w:space="0" w:color="auto"/>
        <w:bottom w:val="none" w:sz="0" w:space="0" w:color="auto"/>
        <w:right w:val="none" w:sz="0" w:space="0" w:color="auto"/>
      </w:divBdr>
    </w:div>
    <w:div w:id="790171284">
      <w:bodyDiv w:val="1"/>
      <w:marLeft w:val="0"/>
      <w:marRight w:val="0"/>
      <w:marTop w:val="0"/>
      <w:marBottom w:val="0"/>
      <w:divBdr>
        <w:top w:val="none" w:sz="0" w:space="0" w:color="auto"/>
        <w:left w:val="none" w:sz="0" w:space="0" w:color="auto"/>
        <w:bottom w:val="none" w:sz="0" w:space="0" w:color="auto"/>
        <w:right w:val="none" w:sz="0" w:space="0" w:color="auto"/>
      </w:divBdr>
    </w:div>
    <w:div w:id="790199132">
      <w:bodyDiv w:val="1"/>
      <w:marLeft w:val="0"/>
      <w:marRight w:val="0"/>
      <w:marTop w:val="0"/>
      <w:marBottom w:val="0"/>
      <w:divBdr>
        <w:top w:val="none" w:sz="0" w:space="0" w:color="auto"/>
        <w:left w:val="none" w:sz="0" w:space="0" w:color="auto"/>
        <w:bottom w:val="none" w:sz="0" w:space="0" w:color="auto"/>
        <w:right w:val="none" w:sz="0" w:space="0" w:color="auto"/>
      </w:divBdr>
    </w:div>
    <w:div w:id="791172181">
      <w:bodyDiv w:val="1"/>
      <w:marLeft w:val="0"/>
      <w:marRight w:val="0"/>
      <w:marTop w:val="0"/>
      <w:marBottom w:val="0"/>
      <w:divBdr>
        <w:top w:val="none" w:sz="0" w:space="0" w:color="auto"/>
        <w:left w:val="none" w:sz="0" w:space="0" w:color="auto"/>
        <w:bottom w:val="none" w:sz="0" w:space="0" w:color="auto"/>
        <w:right w:val="none" w:sz="0" w:space="0" w:color="auto"/>
      </w:divBdr>
    </w:div>
    <w:div w:id="791481742">
      <w:bodyDiv w:val="1"/>
      <w:marLeft w:val="0"/>
      <w:marRight w:val="0"/>
      <w:marTop w:val="0"/>
      <w:marBottom w:val="0"/>
      <w:divBdr>
        <w:top w:val="none" w:sz="0" w:space="0" w:color="auto"/>
        <w:left w:val="none" w:sz="0" w:space="0" w:color="auto"/>
        <w:bottom w:val="none" w:sz="0" w:space="0" w:color="auto"/>
        <w:right w:val="none" w:sz="0" w:space="0" w:color="auto"/>
      </w:divBdr>
    </w:div>
    <w:div w:id="791705084">
      <w:bodyDiv w:val="1"/>
      <w:marLeft w:val="0"/>
      <w:marRight w:val="0"/>
      <w:marTop w:val="0"/>
      <w:marBottom w:val="0"/>
      <w:divBdr>
        <w:top w:val="none" w:sz="0" w:space="0" w:color="auto"/>
        <w:left w:val="none" w:sz="0" w:space="0" w:color="auto"/>
        <w:bottom w:val="none" w:sz="0" w:space="0" w:color="auto"/>
        <w:right w:val="none" w:sz="0" w:space="0" w:color="auto"/>
      </w:divBdr>
    </w:div>
    <w:div w:id="791942250">
      <w:bodyDiv w:val="1"/>
      <w:marLeft w:val="0"/>
      <w:marRight w:val="0"/>
      <w:marTop w:val="0"/>
      <w:marBottom w:val="0"/>
      <w:divBdr>
        <w:top w:val="none" w:sz="0" w:space="0" w:color="auto"/>
        <w:left w:val="none" w:sz="0" w:space="0" w:color="auto"/>
        <w:bottom w:val="none" w:sz="0" w:space="0" w:color="auto"/>
        <w:right w:val="none" w:sz="0" w:space="0" w:color="auto"/>
      </w:divBdr>
    </w:div>
    <w:div w:id="793795475">
      <w:bodyDiv w:val="1"/>
      <w:marLeft w:val="0"/>
      <w:marRight w:val="0"/>
      <w:marTop w:val="0"/>
      <w:marBottom w:val="0"/>
      <w:divBdr>
        <w:top w:val="none" w:sz="0" w:space="0" w:color="auto"/>
        <w:left w:val="none" w:sz="0" w:space="0" w:color="auto"/>
        <w:bottom w:val="none" w:sz="0" w:space="0" w:color="auto"/>
        <w:right w:val="none" w:sz="0" w:space="0" w:color="auto"/>
      </w:divBdr>
    </w:div>
    <w:div w:id="794131099">
      <w:bodyDiv w:val="1"/>
      <w:marLeft w:val="0"/>
      <w:marRight w:val="0"/>
      <w:marTop w:val="0"/>
      <w:marBottom w:val="0"/>
      <w:divBdr>
        <w:top w:val="none" w:sz="0" w:space="0" w:color="auto"/>
        <w:left w:val="none" w:sz="0" w:space="0" w:color="auto"/>
        <w:bottom w:val="none" w:sz="0" w:space="0" w:color="auto"/>
        <w:right w:val="none" w:sz="0" w:space="0" w:color="auto"/>
      </w:divBdr>
    </w:div>
    <w:div w:id="794911924">
      <w:bodyDiv w:val="1"/>
      <w:marLeft w:val="0"/>
      <w:marRight w:val="0"/>
      <w:marTop w:val="0"/>
      <w:marBottom w:val="0"/>
      <w:divBdr>
        <w:top w:val="none" w:sz="0" w:space="0" w:color="auto"/>
        <w:left w:val="none" w:sz="0" w:space="0" w:color="auto"/>
        <w:bottom w:val="none" w:sz="0" w:space="0" w:color="auto"/>
        <w:right w:val="none" w:sz="0" w:space="0" w:color="auto"/>
      </w:divBdr>
    </w:div>
    <w:div w:id="797072476">
      <w:bodyDiv w:val="1"/>
      <w:marLeft w:val="0"/>
      <w:marRight w:val="0"/>
      <w:marTop w:val="0"/>
      <w:marBottom w:val="0"/>
      <w:divBdr>
        <w:top w:val="none" w:sz="0" w:space="0" w:color="auto"/>
        <w:left w:val="none" w:sz="0" w:space="0" w:color="auto"/>
        <w:bottom w:val="none" w:sz="0" w:space="0" w:color="auto"/>
        <w:right w:val="none" w:sz="0" w:space="0" w:color="auto"/>
      </w:divBdr>
    </w:div>
    <w:div w:id="797531291">
      <w:bodyDiv w:val="1"/>
      <w:marLeft w:val="0"/>
      <w:marRight w:val="0"/>
      <w:marTop w:val="0"/>
      <w:marBottom w:val="0"/>
      <w:divBdr>
        <w:top w:val="none" w:sz="0" w:space="0" w:color="auto"/>
        <w:left w:val="none" w:sz="0" w:space="0" w:color="auto"/>
        <w:bottom w:val="none" w:sz="0" w:space="0" w:color="auto"/>
        <w:right w:val="none" w:sz="0" w:space="0" w:color="auto"/>
      </w:divBdr>
    </w:div>
    <w:div w:id="798763999">
      <w:bodyDiv w:val="1"/>
      <w:marLeft w:val="0"/>
      <w:marRight w:val="0"/>
      <w:marTop w:val="0"/>
      <w:marBottom w:val="0"/>
      <w:divBdr>
        <w:top w:val="none" w:sz="0" w:space="0" w:color="auto"/>
        <w:left w:val="none" w:sz="0" w:space="0" w:color="auto"/>
        <w:bottom w:val="none" w:sz="0" w:space="0" w:color="auto"/>
        <w:right w:val="none" w:sz="0" w:space="0" w:color="auto"/>
      </w:divBdr>
    </w:div>
    <w:div w:id="799107373">
      <w:bodyDiv w:val="1"/>
      <w:marLeft w:val="0"/>
      <w:marRight w:val="0"/>
      <w:marTop w:val="0"/>
      <w:marBottom w:val="0"/>
      <w:divBdr>
        <w:top w:val="none" w:sz="0" w:space="0" w:color="auto"/>
        <w:left w:val="none" w:sz="0" w:space="0" w:color="auto"/>
        <w:bottom w:val="none" w:sz="0" w:space="0" w:color="auto"/>
        <w:right w:val="none" w:sz="0" w:space="0" w:color="auto"/>
      </w:divBdr>
    </w:div>
    <w:div w:id="800028336">
      <w:bodyDiv w:val="1"/>
      <w:marLeft w:val="0"/>
      <w:marRight w:val="0"/>
      <w:marTop w:val="0"/>
      <w:marBottom w:val="0"/>
      <w:divBdr>
        <w:top w:val="none" w:sz="0" w:space="0" w:color="auto"/>
        <w:left w:val="none" w:sz="0" w:space="0" w:color="auto"/>
        <w:bottom w:val="none" w:sz="0" w:space="0" w:color="auto"/>
        <w:right w:val="none" w:sz="0" w:space="0" w:color="auto"/>
      </w:divBdr>
    </w:div>
    <w:div w:id="801733046">
      <w:bodyDiv w:val="1"/>
      <w:marLeft w:val="0"/>
      <w:marRight w:val="0"/>
      <w:marTop w:val="0"/>
      <w:marBottom w:val="0"/>
      <w:divBdr>
        <w:top w:val="none" w:sz="0" w:space="0" w:color="auto"/>
        <w:left w:val="none" w:sz="0" w:space="0" w:color="auto"/>
        <w:bottom w:val="none" w:sz="0" w:space="0" w:color="auto"/>
        <w:right w:val="none" w:sz="0" w:space="0" w:color="auto"/>
      </w:divBdr>
    </w:div>
    <w:div w:id="802696329">
      <w:bodyDiv w:val="1"/>
      <w:marLeft w:val="0"/>
      <w:marRight w:val="0"/>
      <w:marTop w:val="0"/>
      <w:marBottom w:val="0"/>
      <w:divBdr>
        <w:top w:val="none" w:sz="0" w:space="0" w:color="auto"/>
        <w:left w:val="none" w:sz="0" w:space="0" w:color="auto"/>
        <w:bottom w:val="none" w:sz="0" w:space="0" w:color="auto"/>
        <w:right w:val="none" w:sz="0" w:space="0" w:color="auto"/>
      </w:divBdr>
    </w:div>
    <w:div w:id="802701149">
      <w:bodyDiv w:val="1"/>
      <w:marLeft w:val="0"/>
      <w:marRight w:val="0"/>
      <w:marTop w:val="0"/>
      <w:marBottom w:val="0"/>
      <w:divBdr>
        <w:top w:val="none" w:sz="0" w:space="0" w:color="auto"/>
        <w:left w:val="none" w:sz="0" w:space="0" w:color="auto"/>
        <w:bottom w:val="none" w:sz="0" w:space="0" w:color="auto"/>
        <w:right w:val="none" w:sz="0" w:space="0" w:color="auto"/>
      </w:divBdr>
    </w:div>
    <w:div w:id="803431557">
      <w:bodyDiv w:val="1"/>
      <w:marLeft w:val="0"/>
      <w:marRight w:val="0"/>
      <w:marTop w:val="0"/>
      <w:marBottom w:val="0"/>
      <w:divBdr>
        <w:top w:val="none" w:sz="0" w:space="0" w:color="auto"/>
        <w:left w:val="none" w:sz="0" w:space="0" w:color="auto"/>
        <w:bottom w:val="none" w:sz="0" w:space="0" w:color="auto"/>
        <w:right w:val="none" w:sz="0" w:space="0" w:color="auto"/>
      </w:divBdr>
    </w:div>
    <w:div w:id="803432025">
      <w:bodyDiv w:val="1"/>
      <w:marLeft w:val="0"/>
      <w:marRight w:val="0"/>
      <w:marTop w:val="0"/>
      <w:marBottom w:val="0"/>
      <w:divBdr>
        <w:top w:val="none" w:sz="0" w:space="0" w:color="auto"/>
        <w:left w:val="none" w:sz="0" w:space="0" w:color="auto"/>
        <w:bottom w:val="none" w:sz="0" w:space="0" w:color="auto"/>
        <w:right w:val="none" w:sz="0" w:space="0" w:color="auto"/>
      </w:divBdr>
    </w:div>
    <w:div w:id="804153661">
      <w:bodyDiv w:val="1"/>
      <w:marLeft w:val="0"/>
      <w:marRight w:val="0"/>
      <w:marTop w:val="0"/>
      <w:marBottom w:val="0"/>
      <w:divBdr>
        <w:top w:val="none" w:sz="0" w:space="0" w:color="auto"/>
        <w:left w:val="none" w:sz="0" w:space="0" w:color="auto"/>
        <w:bottom w:val="none" w:sz="0" w:space="0" w:color="auto"/>
        <w:right w:val="none" w:sz="0" w:space="0" w:color="auto"/>
      </w:divBdr>
    </w:div>
    <w:div w:id="804274035">
      <w:bodyDiv w:val="1"/>
      <w:marLeft w:val="0"/>
      <w:marRight w:val="0"/>
      <w:marTop w:val="0"/>
      <w:marBottom w:val="0"/>
      <w:divBdr>
        <w:top w:val="none" w:sz="0" w:space="0" w:color="auto"/>
        <w:left w:val="none" w:sz="0" w:space="0" w:color="auto"/>
        <w:bottom w:val="none" w:sz="0" w:space="0" w:color="auto"/>
        <w:right w:val="none" w:sz="0" w:space="0" w:color="auto"/>
      </w:divBdr>
    </w:div>
    <w:div w:id="804927907">
      <w:bodyDiv w:val="1"/>
      <w:marLeft w:val="0"/>
      <w:marRight w:val="0"/>
      <w:marTop w:val="0"/>
      <w:marBottom w:val="0"/>
      <w:divBdr>
        <w:top w:val="none" w:sz="0" w:space="0" w:color="auto"/>
        <w:left w:val="none" w:sz="0" w:space="0" w:color="auto"/>
        <w:bottom w:val="none" w:sz="0" w:space="0" w:color="auto"/>
        <w:right w:val="none" w:sz="0" w:space="0" w:color="auto"/>
      </w:divBdr>
    </w:div>
    <w:div w:id="805003556">
      <w:bodyDiv w:val="1"/>
      <w:marLeft w:val="0"/>
      <w:marRight w:val="0"/>
      <w:marTop w:val="0"/>
      <w:marBottom w:val="0"/>
      <w:divBdr>
        <w:top w:val="none" w:sz="0" w:space="0" w:color="auto"/>
        <w:left w:val="none" w:sz="0" w:space="0" w:color="auto"/>
        <w:bottom w:val="none" w:sz="0" w:space="0" w:color="auto"/>
        <w:right w:val="none" w:sz="0" w:space="0" w:color="auto"/>
      </w:divBdr>
    </w:div>
    <w:div w:id="805242342">
      <w:bodyDiv w:val="1"/>
      <w:marLeft w:val="0"/>
      <w:marRight w:val="0"/>
      <w:marTop w:val="0"/>
      <w:marBottom w:val="0"/>
      <w:divBdr>
        <w:top w:val="none" w:sz="0" w:space="0" w:color="auto"/>
        <w:left w:val="none" w:sz="0" w:space="0" w:color="auto"/>
        <w:bottom w:val="none" w:sz="0" w:space="0" w:color="auto"/>
        <w:right w:val="none" w:sz="0" w:space="0" w:color="auto"/>
      </w:divBdr>
    </w:div>
    <w:div w:id="805972692">
      <w:bodyDiv w:val="1"/>
      <w:marLeft w:val="0"/>
      <w:marRight w:val="0"/>
      <w:marTop w:val="0"/>
      <w:marBottom w:val="0"/>
      <w:divBdr>
        <w:top w:val="none" w:sz="0" w:space="0" w:color="auto"/>
        <w:left w:val="none" w:sz="0" w:space="0" w:color="auto"/>
        <w:bottom w:val="none" w:sz="0" w:space="0" w:color="auto"/>
        <w:right w:val="none" w:sz="0" w:space="0" w:color="auto"/>
      </w:divBdr>
    </w:div>
    <w:div w:id="806048165">
      <w:bodyDiv w:val="1"/>
      <w:marLeft w:val="0"/>
      <w:marRight w:val="0"/>
      <w:marTop w:val="0"/>
      <w:marBottom w:val="0"/>
      <w:divBdr>
        <w:top w:val="none" w:sz="0" w:space="0" w:color="auto"/>
        <w:left w:val="none" w:sz="0" w:space="0" w:color="auto"/>
        <w:bottom w:val="none" w:sz="0" w:space="0" w:color="auto"/>
        <w:right w:val="none" w:sz="0" w:space="0" w:color="auto"/>
      </w:divBdr>
    </w:div>
    <w:div w:id="808205309">
      <w:bodyDiv w:val="1"/>
      <w:marLeft w:val="0"/>
      <w:marRight w:val="0"/>
      <w:marTop w:val="0"/>
      <w:marBottom w:val="0"/>
      <w:divBdr>
        <w:top w:val="none" w:sz="0" w:space="0" w:color="auto"/>
        <w:left w:val="none" w:sz="0" w:space="0" w:color="auto"/>
        <w:bottom w:val="none" w:sz="0" w:space="0" w:color="auto"/>
        <w:right w:val="none" w:sz="0" w:space="0" w:color="auto"/>
      </w:divBdr>
    </w:div>
    <w:div w:id="808326051">
      <w:bodyDiv w:val="1"/>
      <w:marLeft w:val="0"/>
      <w:marRight w:val="0"/>
      <w:marTop w:val="0"/>
      <w:marBottom w:val="0"/>
      <w:divBdr>
        <w:top w:val="none" w:sz="0" w:space="0" w:color="auto"/>
        <w:left w:val="none" w:sz="0" w:space="0" w:color="auto"/>
        <w:bottom w:val="none" w:sz="0" w:space="0" w:color="auto"/>
        <w:right w:val="none" w:sz="0" w:space="0" w:color="auto"/>
      </w:divBdr>
    </w:div>
    <w:div w:id="808941186">
      <w:bodyDiv w:val="1"/>
      <w:marLeft w:val="0"/>
      <w:marRight w:val="0"/>
      <w:marTop w:val="0"/>
      <w:marBottom w:val="0"/>
      <w:divBdr>
        <w:top w:val="none" w:sz="0" w:space="0" w:color="auto"/>
        <w:left w:val="none" w:sz="0" w:space="0" w:color="auto"/>
        <w:bottom w:val="none" w:sz="0" w:space="0" w:color="auto"/>
        <w:right w:val="none" w:sz="0" w:space="0" w:color="auto"/>
      </w:divBdr>
    </w:div>
    <w:div w:id="809327870">
      <w:bodyDiv w:val="1"/>
      <w:marLeft w:val="0"/>
      <w:marRight w:val="0"/>
      <w:marTop w:val="0"/>
      <w:marBottom w:val="0"/>
      <w:divBdr>
        <w:top w:val="none" w:sz="0" w:space="0" w:color="auto"/>
        <w:left w:val="none" w:sz="0" w:space="0" w:color="auto"/>
        <w:bottom w:val="none" w:sz="0" w:space="0" w:color="auto"/>
        <w:right w:val="none" w:sz="0" w:space="0" w:color="auto"/>
      </w:divBdr>
    </w:div>
    <w:div w:id="809328428">
      <w:bodyDiv w:val="1"/>
      <w:marLeft w:val="0"/>
      <w:marRight w:val="0"/>
      <w:marTop w:val="0"/>
      <w:marBottom w:val="0"/>
      <w:divBdr>
        <w:top w:val="none" w:sz="0" w:space="0" w:color="auto"/>
        <w:left w:val="none" w:sz="0" w:space="0" w:color="auto"/>
        <w:bottom w:val="none" w:sz="0" w:space="0" w:color="auto"/>
        <w:right w:val="none" w:sz="0" w:space="0" w:color="auto"/>
      </w:divBdr>
    </w:div>
    <w:div w:id="810289160">
      <w:bodyDiv w:val="1"/>
      <w:marLeft w:val="0"/>
      <w:marRight w:val="0"/>
      <w:marTop w:val="0"/>
      <w:marBottom w:val="0"/>
      <w:divBdr>
        <w:top w:val="none" w:sz="0" w:space="0" w:color="auto"/>
        <w:left w:val="none" w:sz="0" w:space="0" w:color="auto"/>
        <w:bottom w:val="none" w:sz="0" w:space="0" w:color="auto"/>
        <w:right w:val="none" w:sz="0" w:space="0" w:color="auto"/>
      </w:divBdr>
    </w:div>
    <w:div w:id="810319834">
      <w:bodyDiv w:val="1"/>
      <w:marLeft w:val="0"/>
      <w:marRight w:val="0"/>
      <w:marTop w:val="0"/>
      <w:marBottom w:val="0"/>
      <w:divBdr>
        <w:top w:val="none" w:sz="0" w:space="0" w:color="auto"/>
        <w:left w:val="none" w:sz="0" w:space="0" w:color="auto"/>
        <w:bottom w:val="none" w:sz="0" w:space="0" w:color="auto"/>
        <w:right w:val="none" w:sz="0" w:space="0" w:color="auto"/>
      </w:divBdr>
    </w:div>
    <w:div w:id="811410919">
      <w:bodyDiv w:val="1"/>
      <w:marLeft w:val="0"/>
      <w:marRight w:val="0"/>
      <w:marTop w:val="0"/>
      <w:marBottom w:val="0"/>
      <w:divBdr>
        <w:top w:val="none" w:sz="0" w:space="0" w:color="auto"/>
        <w:left w:val="none" w:sz="0" w:space="0" w:color="auto"/>
        <w:bottom w:val="none" w:sz="0" w:space="0" w:color="auto"/>
        <w:right w:val="none" w:sz="0" w:space="0" w:color="auto"/>
      </w:divBdr>
    </w:div>
    <w:div w:id="811799833">
      <w:bodyDiv w:val="1"/>
      <w:marLeft w:val="0"/>
      <w:marRight w:val="0"/>
      <w:marTop w:val="0"/>
      <w:marBottom w:val="0"/>
      <w:divBdr>
        <w:top w:val="none" w:sz="0" w:space="0" w:color="auto"/>
        <w:left w:val="none" w:sz="0" w:space="0" w:color="auto"/>
        <w:bottom w:val="none" w:sz="0" w:space="0" w:color="auto"/>
        <w:right w:val="none" w:sz="0" w:space="0" w:color="auto"/>
      </w:divBdr>
    </w:div>
    <w:div w:id="812605231">
      <w:bodyDiv w:val="1"/>
      <w:marLeft w:val="0"/>
      <w:marRight w:val="0"/>
      <w:marTop w:val="0"/>
      <w:marBottom w:val="0"/>
      <w:divBdr>
        <w:top w:val="none" w:sz="0" w:space="0" w:color="auto"/>
        <w:left w:val="none" w:sz="0" w:space="0" w:color="auto"/>
        <w:bottom w:val="none" w:sz="0" w:space="0" w:color="auto"/>
        <w:right w:val="none" w:sz="0" w:space="0" w:color="auto"/>
      </w:divBdr>
    </w:div>
    <w:div w:id="813569534">
      <w:bodyDiv w:val="1"/>
      <w:marLeft w:val="0"/>
      <w:marRight w:val="0"/>
      <w:marTop w:val="0"/>
      <w:marBottom w:val="0"/>
      <w:divBdr>
        <w:top w:val="none" w:sz="0" w:space="0" w:color="auto"/>
        <w:left w:val="none" w:sz="0" w:space="0" w:color="auto"/>
        <w:bottom w:val="none" w:sz="0" w:space="0" w:color="auto"/>
        <w:right w:val="none" w:sz="0" w:space="0" w:color="auto"/>
      </w:divBdr>
    </w:div>
    <w:div w:id="813838043">
      <w:bodyDiv w:val="1"/>
      <w:marLeft w:val="0"/>
      <w:marRight w:val="0"/>
      <w:marTop w:val="0"/>
      <w:marBottom w:val="0"/>
      <w:divBdr>
        <w:top w:val="none" w:sz="0" w:space="0" w:color="auto"/>
        <w:left w:val="none" w:sz="0" w:space="0" w:color="auto"/>
        <w:bottom w:val="none" w:sz="0" w:space="0" w:color="auto"/>
        <w:right w:val="none" w:sz="0" w:space="0" w:color="auto"/>
      </w:divBdr>
    </w:div>
    <w:div w:id="814765048">
      <w:bodyDiv w:val="1"/>
      <w:marLeft w:val="0"/>
      <w:marRight w:val="0"/>
      <w:marTop w:val="0"/>
      <w:marBottom w:val="0"/>
      <w:divBdr>
        <w:top w:val="none" w:sz="0" w:space="0" w:color="auto"/>
        <w:left w:val="none" w:sz="0" w:space="0" w:color="auto"/>
        <w:bottom w:val="none" w:sz="0" w:space="0" w:color="auto"/>
        <w:right w:val="none" w:sz="0" w:space="0" w:color="auto"/>
      </w:divBdr>
    </w:div>
    <w:div w:id="815299490">
      <w:bodyDiv w:val="1"/>
      <w:marLeft w:val="0"/>
      <w:marRight w:val="0"/>
      <w:marTop w:val="0"/>
      <w:marBottom w:val="0"/>
      <w:divBdr>
        <w:top w:val="none" w:sz="0" w:space="0" w:color="auto"/>
        <w:left w:val="none" w:sz="0" w:space="0" w:color="auto"/>
        <w:bottom w:val="none" w:sz="0" w:space="0" w:color="auto"/>
        <w:right w:val="none" w:sz="0" w:space="0" w:color="auto"/>
      </w:divBdr>
    </w:div>
    <w:div w:id="815534997">
      <w:bodyDiv w:val="1"/>
      <w:marLeft w:val="0"/>
      <w:marRight w:val="0"/>
      <w:marTop w:val="0"/>
      <w:marBottom w:val="0"/>
      <w:divBdr>
        <w:top w:val="none" w:sz="0" w:space="0" w:color="auto"/>
        <w:left w:val="none" w:sz="0" w:space="0" w:color="auto"/>
        <w:bottom w:val="none" w:sz="0" w:space="0" w:color="auto"/>
        <w:right w:val="none" w:sz="0" w:space="0" w:color="auto"/>
      </w:divBdr>
    </w:div>
    <w:div w:id="815996943">
      <w:bodyDiv w:val="1"/>
      <w:marLeft w:val="0"/>
      <w:marRight w:val="0"/>
      <w:marTop w:val="0"/>
      <w:marBottom w:val="0"/>
      <w:divBdr>
        <w:top w:val="none" w:sz="0" w:space="0" w:color="auto"/>
        <w:left w:val="none" w:sz="0" w:space="0" w:color="auto"/>
        <w:bottom w:val="none" w:sz="0" w:space="0" w:color="auto"/>
        <w:right w:val="none" w:sz="0" w:space="0" w:color="auto"/>
      </w:divBdr>
    </w:div>
    <w:div w:id="816921394">
      <w:bodyDiv w:val="1"/>
      <w:marLeft w:val="0"/>
      <w:marRight w:val="0"/>
      <w:marTop w:val="0"/>
      <w:marBottom w:val="0"/>
      <w:divBdr>
        <w:top w:val="none" w:sz="0" w:space="0" w:color="auto"/>
        <w:left w:val="none" w:sz="0" w:space="0" w:color="auto"/>
        <w:bottom w:val="none" w:sz="0" w:space="0" w:color="auto"/>
        <w:right w:val="none" w:sz="0" w:space="0" w:color="auto"/>
      </w:divBdr>
    </w:div>
    <w:div w:id="817188925">
      <w:bodyDiv w:val="1"/>
      <w:marLeft w:val="0"/>
      <w:marRight w:val="0"/>
      <w:marTop w:val="0"/>
      <w:marBottom w:val="0"/>
      <w:divBdr>
        <w:top w:val="none" w:sz="0" w:space="0" w:color="auto"/>
        <w:left w:val="none" w:sz="0" w:space="0" w:color="auto"/>
        <w:bottom w:val="none" w:sz="0" w:space="0" w:color="auto"/>
        <w:right w:val="none" w:sz="0" w:space="0" w:color="auto"/>
      </w:divBdr>
    </w:div>
    <w:div w:id="817307199">
      <w:bodyDiv w:val="1"/>
      <w:marLeft w:val="0"/>
      <w:marRight w:val="0"/>
      <w:marTop w:val="0"/>
      <w:marBottom w:val="0"/>
      <w:divBdr>
        <w:top w:val="none" w:sz="0" w:space="0" w:color="auto"/>
        <w:left w:val="none" w:sz="0" w:space="0" w:color="auto"/>
        <w:bottom w:val="none" w:sz="0" w:space="0" w:color="auto"/>
        <w:right w:val="none" w:sz="0" w:space="0" w:color="auto"/>
      </w:divBdr>
    </w:div>
    <w:div w:id="817459390">
      <w:bodyDiv w:val="1"/>
      <w:marLeft w:val="0"/>
      <w:marRight w:val="0"/>
      <w:marTop w:val="0"/>
      <w:marBottom w:val="0"/>
      <w:divBdr>
        <w:top w:val="none" w:sz="0" w:space="0" w:color="auto"/>
        <w:left w:val="none" w:sz="0" w:space="0" w:color="auto"/>
        <w:bottom w:val="none" w:sz="0" w:space="0" w:color="auto"/>
        <w:right w:val="none" w:sz="0" w:space="0" w:color="auto"/>
      </w:divBdr>
    </w:div>
    <w:div w:id="819150182">
      <w:bodyDiv w:val="1"/>
      <w:marLeft w:val="0"/>
      <w:marRight w:val="0"/>
      <w:marTop w:val="0"/>
      <w:marBottom w:val="0"/>
      <w:divBdr>
        <w:top w:val="none" w:sz="0" w:space="0" w:color="auto"/>
        <w:left w:val="none" w:sz="0" w:space="0" w:color="auto"/>
        <w:bottom w:val="none" w:sz="0" w:space="0" w:color="auto"/>
        <w:right w:val="none" w:sz="0" w:space="0" w:color="auto"/>
      </w:divBdr>
    </w:div>
    <w:div w:id="819424552">
      <w:bodyDiv w:val="1"/>
      <w:marLeft w:val="0"/>
      <w:marRight w:val="0"/>
      <w:marTop w:val="0"/>
      <w:marBottom w:val="0"/>
      <w:divBdr>
        <w:top w:val="none" w:sz="0" w:space="0" w:color="auto"/>
        <w:left w:val="none" w:sz="0" w:space="0" w:color="auto"/>
        <w:bottom w:val="none" w:sz="0" w:space="0" w:color="auto"/>
        <w:right w:val="none" w:sz="0" w:space="0" w:color="auto"/>
      </w:divBdr>
    </w:div>
    <w:div w:id="821197445">
      <w:bodyDiv w:val="1"/>
      <w:marLeft w:val="0"/>
      <w:marRight w:val="0"/>
      <w:marTop w:val="0"/>
      <w:marBottom w:val="0"/>
      <w:divBdr>
        <w:top w:val="none" w:sz="0" w:space="0" w:color="auto"/>
        <w:left w:val="none" w:sz="0" w:space="0" w:color="auto"/>
        <w:bottom w:val="none" w:sz="0" w:space="0" w:color="auto"/>
        <w:right w:val="none" w:sz="0" w:space="0" w:color="auto"/>
      </w:divBdr>
    </w:div>
    <w:div w:id="821309851">
      <w:bodyDiv w:val="1"/>
      <w:marLeft w:val="0"/>
      <w:marRight w:val="0"/>
      <w:marTop w:val="0"/>
      <w:marBottom w:val="0"/>
      <w:divBdr>
        <w:top w:val="none" w:sz="0" w:space="0" w:color="auto"/>
        <w:left w:val="none" w:sz="0" w:space="0" w:color="auto"/>
        <w:bottom w:val="none" w:sz="0" w:space="0" w:color="auto"/>
        <w:right w:val="none" w:sz="0" w:space="0" w:color="auto"/>
      </w:divBdr>
    </w:div>
    <w:div w:id="821312013">
      <w:bodyDiv w:val="1"/>
      <w:marLeft w:val="0"/>
      <w:marRight w:val="0"/>
      <w:marTop w:val="0"/>
      <w:marBottom w:val="0"/>
      <w:divBdr>
        <w:top w:val="none" w:sz="0" w:space="0" w:color="auto"/>
        <w:left w:val="none" w:sz="0" w:space="0" w:color="auto"/>
        <w:bottom w:val="none" w:sz="0" w:space="0" w:color="auto"/>
        <w:right w:val="none" w:sz="0" w:space="0" w:color="auto"/>
      </w:divBdr>
    </w:div>
    <w:div w:id="821433603">
      <w:bodyDiv w:val="1"/>
      <w:marLeft w:val="0"/>
      <w:marRight w:val="0"/>
      <w:marTop w:val="0"/>
      <w:marBottom w:val="0"/>
      <w:divBdr>
        <w:top w:val="none" w:sz="0" w:space="0" w:color="auto"/>
        <w:left w:val="none" w:sz="0" w:space="0" w:color="auto"/>
        <w:bottom w:val="none" w:sz="0" w:space="0" w:color="auto"/>
        <w:right w:val="none" w:sz="0" w:space="0" w:color="auto"/>
      </w:divBdr>
    </w:div>
    <w:div w:id="821653130">
      <w:bodyDiv w:val="1"/>
      <w:marLeft w:val="0"/>
      <w:marRight w:val="0"/>
      <w:marTop w:val="0"/>
      <w:marBottom w:val="0"/>
      <w:divBdr>
        <w:top w:val="none" w:sz="0" w:space="0" w:color="auto"/>
        <w:left w:val="none" w:sz="0" w:space="0" w:color="auto"/>
        <w:bottom w:val="none" w:sz="0" w:space="0" w:color="auto"/>
        <w:right w:val="none" w:sz="0" w:space="0" w:color="auto"/>
      </w:divBdr>
    </w:div>
    <w:div w:id="821697563">
      <w:bodyDiv w:val="1"/>
      <w:marLeft w:val="0"/>
      <w:marRight w:val="0"/>
      <w:marTop w:val="0"/>
      <w:marBottom w:val="0"/>
      <w:divBdr>
        <w:top w:val="none" w:sz="0" w:space="0" w:color="auto"/>
        <w:left w:val="none" w:sz="0" w:space="0" w:color="auto"/>
        <w:bottom w:val="none" w:sz="0" w:space="0" w:color="auto"/>
        <w:right w:val="none" w:sz="0" w:space="0" w:color="auto"/>
      </w:divBdr>
    </w:div>
    <w:div w:id="821775271">
      <w:bodyDiv w:val="1"/>
      <w:marLeft w:val="0"/>
      <w:marRight w:val="0"/>
      <w:marTop w:val="0"/>
      <w:marBottom w:val="0"/>
      <w:divBdr>
        <w:top w:val="none" w:sz="0" w:space="0" w:color="auto"/>
        <w:left w:val="none" w:sz="0" w:space="0" w:color="auto"/>
        <w:bottom w:val="none" w:sz="0" w:space="0" w:color="auto"/>
        <w:right w:val="none" w:sz="0" w:space="0" w:color="auto"/>
      </w:divBdr>
    </w:div>
    <w:div w:id="822771523">
      <w:bodyDiv w:val="1"/>
      <w:marLeft w:val="0"/>
      <w:marRight w:val="0"/>
      <w:marTop w:val="0"/>
      <w:marBottom w:val="0"/>
      <w:divBdr>
        <w:top w:val="none" w:sz="0" w:space="0" w:color="auto"/>
        <w:left w:val="none" w:sz="0" w:space="0" w:color="auto"/>
        <w:bottom w:val="none" w:sz="0" w:space="0" w:color="auto"/>
        <w:right w:val="none" w:sz="0" w:space="0" w:color="auto"/>
      </w:divBdr>
    </w:div>
    <w:div w:id="823855136">
      <w:bodyDiv w:val="1"/>
      <w:marLeft w:val="0"/>
      <w:marRight w:val="0"/>
      <w:marTop w:val="0"/>
      <w:marBottom w:val="0"/>
      <w:divBdr>
        <w:top w:val="none" w:sz="0" w:space="0" w:color="auto"/>
        <w:left w:val="none" w:sz="0" w:space="0" w:color="auto"/>
        <w:bottom w:val="none" w:sz="0" w:space="0" w:color="auto"/>
        <w:right w:val="none" w:sz="0" w:space="0" w:color="auto"/>
      </w:divBdr>
    </w:div>
    <w:div w:id="823857916">
      <w:bodyDiv w:val="1"/>
      <w:marLeft w:val="0"/>
      <w:marRight w:val="0"/>
      <w:marTop w:val="0"/>
      <w:marBottom w:val="0"/>
      <w:divBdr>
        <w:top w:val="none" w:sz="0" w:space="0" w:color="auto"/>
        <w:left w:val="none" w:sz="0" w:space="0" w:color="auto"/>
        <w:bottom w:val="none" w:sz="0" w:space="0" w:color="auto"/>
        <w:right w:val="none" w:sz="0" w:space="0" w:color="auto"/>
      </w:divBdr>
    </w:div>
    <w:div w:id="824474708">
      <w:bodyDiv w:val="1"/>
      <w:marLeft w:val="0"/>
      <w:marRight w:val="0"/>
      <w:marTop w:val="0"/>
      <w:marBottom w:val="0"/>
      <w:divBdr>
        <w:top w:val="none" w:sz="0" w:space="0" w:color="auto"/>
        <w:left w:val="none" w:sz="0" w:space="0" w:color="auto"/>
        <w:bottom w:val="none" w:sz="0" w:space="0" w:color="auto"/>
        <w:right w:val="none" w:sz="0" w:space="0" w:color="auto"/>
      </w:divBdr>
    </w:div>
    <w:div w:id="825046532">
      <w:bodyDiv w:val="1"/>
      <w:marLeft w:val="0"/>
      <w:marRight w:val="0"/>
      <w:marTop w:val="0"/>
      <w:marBottom w:val="0"/>
      <w:divBdr>
        <w:top w:val="none" w:sz="0" w:space="0" w:color="auto"/>
        <w:left w:val="none" w:sz="0" w:space="0" w:color="auto"/>
        <w:bottom w:val="none" w:sz="0" w:space="0" w:color="auto"/>
        <w:right w:val="none" w:sz="0" w:space="0" w:color="auto"/>
      </w:divBdr>
    </w:div>
    <w:div w:id="825315696">
      <w:bodyDiv w:val="1"/>
      <w:marLeft w:val="0"/>
      <w:marRight w:val="0"/>
      <w:marTop w:val="0"/>
      <w:marBottom w:val="0"/>
      <w:divBdr>
        <w:top w:val="none" w:sz="0" w:space="0" w:color="auto"/>
        <w:left w:val="none" w:sz="0" w:space="0" w:color="auto"/>
        <w:bottom w:val="none" w:sz="0" w:space="0" w:color="auto"/>
        <w:right w:val="none" w:sz="0" w:space="0" w:color="auto"/>
      </w:divBdr>
    </w:div>
    <w:div w:id="825323609">
      <w:bodyDiv w:val="1"/>
      <w:marLeft w:val="0"/>
      <w:marRight w:val="0"/>
      <w:marTop w:val="0"/>
      <w:marBottom w:val="0"/>
      <w:divBdr>
        <w:top w:val="none" w:sz="0" w:space="0" w:color="auto"/>
        <w:left w:val="none" w:sz="0" w:space="0" w:color="auto"/>
        <w:bottom w:val="none" w:sz="0" w:space="0" w:color="auto"/>
        <w:right w:val="none" w:sz="0" w:space="0" w:color="auto"/>
      </w:divBdr>
    </w:div>
    <w:div w:id="825437632">
      <w:bodyDiv w:val="1"/>
      <w:marLeft w:val="0"/>
      <w:marRight w:val="0"/>
      <w:marTop w:val="0"/>
      <w:marBottom w:val="0"/>
      <w:divBdr>
        <w:top w:val="none" w:sz="0" w:space="0" w:color="auto"/>
        <w:left w:val="none" w:sz="0" w:space="0" w:color="auto"/>
        <w:bottom w:val="none" w:sz="0" w:space="0" w:color="auto"/>
        <w:right w:val="none" w:sz="0" w:space="0" w:color="auto"/>
      </w:divBdr>
    </w:div>
    <w:div w:id="826359758">
      <w:bodyDiv w:val="1"/>
      <w:marLeft w:val="0"/>
      <w:marRight w:val="0"/>
      <w:marTop w:val="0"/>
      <w:marBottom w:val="0"/>
      <w:divBdr>
        <w:top w:val="none" w:sz="0" w:space="0" w:color="auto"/>
        <w:left w:val="none" w:sz="0" w:space="0" w:color="auto"/>
        <w:bottom w:val="none" w:sz="0" w:space="0" w:color="auto"/>
        <w:right w:val="none" w:sz="0" w:space="0" w:color="auto"/>
      </w:divBdr>
    </w:div>
    <w:div w:id="827017082">
      <w:bodyDiv w:val="1"/>
      <w:marLeft w:val="0"/>
      <w:marRight w:val="0"/>
      <w:marTop w:val="0"/>
      <w:marBottom w:val="0"/>
      <w:divBdr>
        <w:top w:val="none" w:sz="0" w:space="0" w:color="auto"/>
        <w:left w:val="none" w:sz="0" w:space="0" w:color="auto"/>
        <w:bottom w:val="none" w:sz="0" w:space="0" w:color="auto"/>
        <w:right w:val="none" w:sz="0" w:space="0" w:color="auto"/>
      </w:divBdr>
    </w:div>
    <w:div w:id="827553834">
      <w:bodyDiv w:val="1"/>
      <w:marLeft w:val="0"/>
      <w:marRight w:val="0"/>
      <w:marTop w:val="0"/>
      <w:marBottom w:val="0"/>
      <w:divBdr>
        <w:top w:val="none" w:sz="0" w:space="0" w:color="auto"/>
        <w:left w:val="none" w:sz="0" w:space="0" w:color="auto"/>
        <w:bottom w:val="none" w:sz="0" w:space="0" w:color="auto"/>
        <w:right w:val="none" w:sz="0" w:space="0" w:color="auto"/>
      </w:divBdr>
    </w:div>
    <w:div w:id="828403354">
      <w:bodyDiv w:val="1"/>
      <w:marLeft w:val="0"/>
      <w:marRight w:val="0"/>
      <w:marTop w:val="0"/>
      <w:marBottom w:val="0"/>
      <w:divBdr>
        <w:top w:val="none" w:sz="0" w:space="0" w:color="auto"/>
        <w:left w:val="none" w:sz="0" w:space="0" w:color="auto"/>
        <w:bottom w:val="none" w:sz="0" w:space="0" w:color="auto"/>
        <w:right w:val="none" w:sz="0" w:space="0" w:color="auto"/>
      </w:divBdr>
    </w:div>
    <w:div w:id="828442241">
      <w:bodyDiv w:val="1"/>
      <w:marLeft w:val="0"/>
      <w:marRight w:val="0"/>
      <w:marTop w:val="0"/>
      <w:marBottom w:val="0"/>
      <w:divBdr>
        <w:top w:val="none" w:sz="0" w:space="0" w:color="auto"/>
        <w:left w:val="none" w:sz="0" w:space="0" w:color="auto"/>
        <w:bottom w:val="none" w:sz="0" w:space="0" w:color="auto"/>
        <w:right w:val="none" w:sz="0" w:space="0" w:color="auto"/>
      </w:divBdr>
    </w:div>
    <w:div w:id="828597125">
      <w:bodyDiv w:val="1"/>
      <w:marLeft w:val="0"/>
      <w:marRight w:val="0"/>
      <w:marTop w:val="0"/>
      <w:marBottom w:val="0"/>
      <w:divBdr>
        <w:top w:val="none" w:sz="0" w:space="0" w:color="auto"/>
        <w:left w:val="none" w:sz="0" w:space="0" w:color="auto"/>
        <w:bottom w:val="none" w:sz="0" w:space="0" w:color="auto"/>
        <w:right w:val="none" w:sz="0" w:space="0" w:color="auto"/>
      </w:divBdr>
    </w:div>
    <w:div w:id="829097240">
      <w:bodyDiv w:val="1"/>
      <w:marLeft w:val="0"/>
      <w:marRight w:val="0"/>
      <w:marTop w:val="0"/>
      <w:marBottom w:val="0"/>
      <w:divBdr>
        <w:top w:val="none" w:sz="0" w:space="0" w:color="auto"/>
        <w:left w:val="none" w:sz="0" w:space="0" w:color="auto"/>
        <w:bottom w:val="none" w:sz="0" w:space="0" w:color="auto"/>
        <w:right w:val="none" w:sz="0" w:space="0" w:color="auto"/>
      </w:divBdr>
    </w:div>
    <w:div w:id="831215849">
      <w:bodyDiv w:val="1"/>
      <w:marLeft w:val="0"/>
      <w:marRight w:val="0"/>
      <w:marTop w:val="0"/>
      <w:marBottom w:val="0"/>
      <w:divBdr>
        <w:top w:val="none" w:sz="0" w:space="0" w:color="auto"/>
        <w:left w:val="none" w:sz="0" w:space="0" w:color="auto"/>
        <w:bottom w:val="none" w:sz="0" w:space="0" w:color="auto"/>
        <w:right w:val="none" w:sz="0" w:space="0" w:color="auto"/>
      </w:divBdr>
    </w:div>
    <w:div w:id="831525103">
      <w:bodyDiv w:val="1"/>
      <w:marLeft w:val="0"/>
      <w:marRight w:val="0"/>
      <w:marTop w:val="0"/>
      <w:marBottom w:val="0"/>
      <w:divBdr>
        <w:top w:val="none" w:sz="0" w:space="0" w:color="auto"/>
        <w:left w:val="none" w:sz="0" w:space="0" w:color="auto"/>
        <w:bottom w:val="none" w:sz="0" w:space="0" w:color="auto"/>
        <w:right w:val="none" w:sz="0" w:space="0" w:color="auto"/>
      </w:divBdr>
    </w:div>
    <w:div w:id="831717612">
      <w:bodyDiv w:val="1"/>
      <w:marLeft w:val="0"/>
      <w:marRight w:val="0"/>
      <w:marTop w:val="0"/>
      <w:marBottom w:val="0"/>
      <w:divBdr>
        <w:top w:val="none" w:sz="0" w:space="0" w:color="auto"/>
        <w:left w:val="none" w:sz="0" w:space="0" w:color="auto"/>
        <w:bottom w:val="none" w:sz="0" w:space="0" w:color="auto"/>
        <w:right w:val="none" w:sz="0" w:space="0" w:color="auto"/>
      </w:divBdr>
    </w:div>
    <w:div w:id="832179331">
      <w:bodyDiv w:val="1"/>
      <w:marLeft w:val="0"/>
      <w:marRight w:val="0"/>
      <w:marTop w:val="0"/>
      <w:marBottom w:val="0"/>
      <w:divBdr>
        <w:top w:val="none" w:sz="0" w:space="0" w:color="auto"/>
        <w:left w:val="none" w:sz="0" w:space="0" w:color="auto"/>
        <w:bottom w:val="none" w:sz="0" w:space="0" w:color="auto"/>
        <w:right w:val="none" w:sz="0" w:space="0" w:color="auto"/>
      </w:divBdr>
    </w:div>
    <w:div w:id="832258780">
      <w:bodyDiv w:val="1"/>
      <w:marLeft w:val="0"/>
      <w:marRight w:val="0"/>
      <w:marTop w:val="0"/>
      <w:marBottom w:val="0"/>
      <w:divBdr>
        <w:top w:val="none" w:sz="0" w:space="0" w:color="auto"/>
        <w:left w:val="none" w:sz="0" w:space="0" w:color="auto"/>
        <w:bottom w:val="none" w:sz="0" w:space="0" w:color="auto"/>
        <w:right w:val="none" w:sz="0" w:space="0" w:color="auto"/>
      </w:divBdr>
    </w:div>
    <w:div w:id="832723245">
      <w:bodyDiv w:val="1"/>
      <w:marLeft w:val="0"/>
      <w:marRight w:val="0"/>
      <w:marTop w:val="0"/>
      <w:marBottom w:val="0"/>
      <w:divBdr>
        <w:top w:val="none" w:sz="0" w:space="0" w:color="auto"/>
        <w:left w:val="none" w:sz="0" w:space="0" w:color="auto"/>
        <w:bottom w:val="none" w:sz="0" w:space="0" w:color="auto"/>
        <w:right w:val="none" w:sz="0" w:space="0" w:color="auto"/>
      </w:divBdr>
    </w:div>
    <w:div w:id="832839111">
      <w:bodyDiv w:val="1"/>
      <w:marLeft w:val="0"/>
      <w:marRight w:val="0"/>
      <w:marTop w:val="0"/>
      <w:marBottom w:val="0"/>
      <w:divBdr>
        <w:top w:val="none" w:sz="0" w:space="0" w:color="auto"/>
        <w:left w:val="none" w:sz="0" w:space="0" w:color="auto"/>
        <w:bottom w:val="none" w:sz="0" w:space="0" w:color="auto"/>
        <w:right w:val="none" w:sz="0" w:space="0" w:color="auto"/>
      </w:divBdr>
    </w:div>
    <w:div w:id="832843349">
      <w:bodyDiv w:val="1"/>
      <w:marLeft w:val="0"/>
      <w:marRight w:val="0"/>
      <w:marTop w:val="0"/>
      <w:marBottom w:val="0"/>
      <w:divBdr>
        <w:top w:val="none" w:sz="0" w:space="0" w:color="auto"/>
        <w:left w:val="none" w:sz="0" w:space="0" w:color="auto"/>
        <w:bottom w:val="none" w:sz="0" w:space="0" w:color="auto"/>
        <w:right w:val="none" w:sz="0" w:space="0" w:color="auto"/>
      </w:divBdr>
    </w:div>
    <w:div w:id="833104237">
      <w:bodyDiv w:val="1"/>
      <w:marLeft w:val="0"/>
      <w:marRight w:val="0"/>
      <w:marTop w:val="0"/>
      <w:marBottom w:val="0"/>
      <w:divBdr>
        <w:top w:val="none" w:sz="0" w:space="0" w:color="auto"/>
        <w:left w:val="none" w:sz="0" w:space="0" w:color="auto"/>
        <w:bottom w:val="none" w:sz="0" w:space="0" w:color="auto"/>
        <w:right w:val="none" w:sz="0" w:space="0" w:color="auto"/>
      </w:divBdr>
    </w:div>
    <w:div w:id="833178578">
      <w:bodyDiv w:val="1"/>
      <w:marLeft w:val="0"/>
      <w:marRight w:val="0"/>
      <w:marTop w:val="0"/>
      <w:marBottom w:val="0"/>
      <w:divBdr>
        <w:top w:val="none" w:sz="0" w:space="0" w:color="auto"/>
        <w:left w:val="none" w:sz="0" w:space="0" w:color="auto"/>
        <w:bottom w:val="none" w:sz="0" w:space="0" w:color="auto"/>
        <w:right w:val="none" w:sz="0" w:space="0" w:color="auto"/>
      </w:divBdr>
    </w:div>
    <w:div w:id="834491183">
      <w:bodyDiv w:val="1"/>
      <w:marLeft w:val="0"/>
      <w:marRight w:val="0"/>
      <w:marTop w:val="0"/>
      <w:marBottom w:val="0"/>
      <w:divBdr>
        <w:top w:val="none" w:sz="0" w:space="0" w:color="auto"/>
        <w:left w:val="none" w:sz="0" w:space="0" w:color="auto"/>
        <w:bottom w:val="none" w:sz="0" w:space="0" w:color="auto"/>
        <w:right w:val="none" w:sz="0" w:space="0" w:color="auto"/>
      </w:divBdr>
    </w:div>
    <w:div w:id="835609861">
      <w:bodyDiv w:val="1"/>
      <w:marLeft w:val="0"/>
      <w:marRight w:val="0"/>
      <w:marTop w:val="0"/>
      <w:marBottom w:val="0"/>
      <w:divBdr>
        <w:top w:val="none" w:sz="0" w:space="0" w:color="auto"/>
        <w:left w:val="none" w:sz="0" w:space="0" w:color="auto"/>
        <w:bottom w:val="none" w:sz="0" w:space="0" w:color="auto"/>
        <w:right w:val="none" w:sz="0" w:space="0" w:color="auto"/>
      </w:divBdr>
    </w:div>
    <w:div w:id="835876972">
      <w:bodyDiv w:val="1"/>
      <w:marLeft w:val="0"/>
      <w:marRight w:val="0"/>
      <w:marTop w:val="0"/>
      <w:marBottom w:val="0"/>
      <w:divBdr>
        <w:top w:val="none" w:sz="0" w:space="0" w:color="auto"/>
        <w:left w:val="none" w:sz="0" w:space="0" w:color="auto"/>
        <w:bottom w:val="none" w:sz="0" w:space="0" w:color="auto"/>
        <w:right w:val="none" w:sz="0" w:space="0" w:color="auto"/>
      </w:divBdr>
    </w:div>
    <w:div w:id="835997424">
      <w:bodyDiv w:val="1"/>
      <w:marLeft w:val="0"/>
      <w:marRight w:val="0"/>
      <w:marTop w:val="0"/>
      <w:marBottom w:val="0"/>
      <w:divBdr>
        <w:top w:val="none" w:sz="0" w:space="0" w:color="auto"/>
        <w:left w:val="none" w:sz="0" w:space="0" w:color="auto"/>
        <w:bottom w:val="none" w:sz="0" w:space="0" w:color="auto"/>
        <w:right w:val="none" w:sz="0" w:space="0" w:color="auto"/>
      </w:divBdr>
    </w:div>
    <w:div w:id="837114507">
      <w:bodyDiv w:val="1"/>
      <w:marLeft w:val="0"/>
      <w:marRight w:val="0"/>
      <w:marTop w:val="0"/>
      <w:marBottom w:val="0"/>
      <w:divBdr>
        <w:top w:val="none" w:sz="0" w:space="0" w:color="auto"/>
        <w:left w:val="none" w:sz="0" w:space="0" w:color="auto"/>
        <w:bottom w:val="none" w:sz="0" w:space="0" w:color="auto"/>
        <w:right w:val="none" w:sz="0" w:space="0" w:color="auto"/>
      </w:divBdr>
    </w:div>
    <w:div w:id="837428914">
      <w:bodyDiv w:val="1"/>
      <w:marLeft w:val="0"/>
      <w:marRight w:val="0"/>
      <w:marTop w:val="0"/>
      <w:marBottom w:val="0"/>
      <w:divBdr>
        <w:top w:val="none" w:sz="0" w:space="0" w:color="auto"/>
        <w:left w:val="none" w:sz="0" w:space="0" w:color="auto"/>
        <w:bottom w:val="none" w:sz="0" w:space="0" w:color="auto"/>
        <w:right w:val="none" w:sz="0" w:space="0" w:color="auto"/>
      </w:divBdr>
    </w:div>
    <w:div w:id="837575708">
      <w:bodyDiv w:val="1"/>
      <w:marLeft w:val="0"/>
      <w:marRight w:val="0"/>
      <w:marTop w:val="0"/>
      <w:marBottom w:val="0"/>
      <w:divBdr>
        <w:top w:val="none" w:sz="0" w:space="0" w:color="auto"/>
        <w:left w:val="none" w:sz="0" w:space="0" w:color="auto"/>
        <w:bottom w:val="none" w:sz="0" w:space="0" w:color="auto"/>
        <w:right w:val="none" w:sz="0" w:space="0" w:color="auto"/>
      </w:divBdr>
    </w:div>
    <w:div w:id="838156100">
      <w:bodyDiv w:val="1"/>
      <w:marLeft w:val="0"/>
      <w:marRight w:val="0"/>
      <w:marTop w:val="0"/>
      <w:marBottom w:val="0"/>
      <w:divBdr>
        <w:top w:val="none" w:sz="0" w:space="0" w:color="auto"/>
        <w:left w:val="none" w:sz="0" w:space="0" w:color="auto"/>
        <w:bottom w:val="none" w:sz="0" w:space="0" w:color="auto"/>
        <w:right w:val="none" w:sz="0" w:space="0" w:color="auto"/>
      </w:divBdr>
    </w:div>
    <w:div w:id="838690758">
      <w:bodyDiv w:val="1"/>
      <w:marLeft w:val="0"/>
      <w:marRight w:val="0"/>
      <w:marTop w:val="0"/>
      <w:marBottom w:val="0"/>
      <w:divBdr>
        <w:top w:val="none" w:sz="0" w:space="0" w:color="auto"/>
        <w:left w:val="none" w:sz="0" w:space="0" w:color="auto"/>
        <w:bottom w:val="none" w:sz="0" w:space="0" w:color="auto"/>
        <w:right w:val="none" w:sz="0" w:space="0" w:color="auto"/>
      </w:divBdr>
    </w:div>
    <w:div w:id="839008866">
      <w:bodyDiv w:val="1"/>
      <w:marLeft w:val="0"/>
      <w:marRight w:val="0"/>
      <w:marTop w:val="0"/>
      <w:marBottom w:val="0"/>
      <w:divBdr>
        <w:top w:val="none" w:sz="0" w:space="0" w:color="auto"/>
        <w:left w:val="none" w:sz="0" w:space="0" w:color="auto"/>
        <w:bottom w:val="none" w:sz="0" w:space="0" w:color="auto"/>
        <w:right w:val="none" w:sz="0" w:space="0" w:color="auto"/>
      </w:divBdr>
    </w:div>
    <w:div w:id="840318392">
      <w:bodyDiv w:val="1"/>
      <w:marLeft w:val="0"/>
      <w:marRight w:val="0"/>
      <w:marTop w:val="0"/>
      <w:marBottom w:val="0"/>
      <w:divBdr>
        <w:top w:val="none" w:sz="0" w:space="0" w:color="auto"/>
        <w:left w:val="none" w:sz="0" w:space="0" w:color="auto"/>
        <w:bottom w:val="none" w:sz="0" w:space="0" w:color="auto"/>
        <w:right w:val="none" w:sz="0" w:space="0" w:color="auto"/>
      </w:divBdr>
    </w:div>
    <w:div w:id="840582524">
      <w:bodyDiv w:val="1"/>
      <w:marLeft w:val="0"/>
      <w:marRight w:val="0"/>
      <w:marTop w:val="0"/>
      <w:marBottom w:val="0"/>
      <w:divBdr>
        <w:top w:val="none" w:sz="0" w:space="0" w:color="auto"/>
        <w:left w:val="none" w:sz="0" w:space="0" w:color="auto"/>
        <w:bottom w:val="none" w:sz="0" w:space="0" w:color="auto"/>
        <w:right w:val="none" w:sz="0" w:space="0" w:color="auto"/>
      </w:divBdr>
    </w:div>
    <w:div w:id="840657834">
      <w:bodyDiv w:val="1"/>
      <w:marLeft w:val="0"/>
      <w:marRight w:val="0"/>
      <w:marTop w:val="0"/>
      <w:marBottom w:val="0"/>
      <w:divBdr>
        <w:top w:val="none" w:sz="0" w:space="0" w:color="auto"/>
        <w:left w:val="none" w:sz="0" w:space="0" w:color="auto"/>
        <w:bottom w:val="none" w:sz="0" w:space="0" w:color="auto"/>
        <w:right w:val="none" w:sz="0" w:space="0" w:color="auto"/>
      </w:divBdr>
    </w:div>
    <w:div w:id="840975415">
      <w:bodyDiv w:val="1"/>
      <w:marLeft w:val="0"/>
      <w:marRight w:val="0"/>
      <w:marTop w:val="0"/>
      <w:marBottom w:val="0"/>
      <w:divBdr>
        <w:top w:val="none" w:sz="0" w:space="0" w:color="auto"/>
        <w:left w:val="none" w:sz="0" w:space="0" w:color="auto"/>
        <w:bottom w:val="none" w:sz="0" w:space="0" w:color="auto"/>
        <w:right w:val="none" w:sz="0" w:space="0" w:color="auto"/>
      </w:divBdr>
    </w:div>
    <w:div w:id="841506528">
      <w:bodyDiv w:val="1"/>
      <w:marLeft w:val="0"/>
      <w:marRight w:val="0"/>
      <w:marTop w:val="0"/>
      <w:marBottom w:val="0"/>
      <w:divBdr>
        <w:top w:val="none" w:sz="0" w:space="0" w:color="auto"/>
        <w:left w:val="none" w:sz="0" w:space="0" w:color="auto"/>
        <w:bottom w:val="none" w:sz="0" w:space="0" w:color="auto"/>
        <w:right w:val="none" w:sz="0" w:space="0" w:color="auto"/>
      </w:divBdr>
    </w:div>
    <w:div w:id="842815929">
      <w:bodyDiv w:val="1"/>
      <w:marLeft w:val="0"/>
      <w:marRight w:val="0"/>
      <w:marTop w:val="0"/>
      <w:marBottom w:val="0"/>
      <w:divBdr>
        <w:top w:val="none" w:sz="0" w:space="0" w:color="auto"/>
        <w:left w:val="none" w:sz="0" w:space="0" w:color="auto"/>
        <w:bottom w:val="none" w:sz="0" w:space="0" w:color="auto"/>
        <w:right w:val="none" w:sz="0" w:space="0" w:color="auto"/>
      </w:divBdr>
    </w:div>
    <w:div w:id="842937876">
      <w:bodyDiv w:val="1"/>
      <w:marLeft w:val="0"/>
      <w:marRight w:val="0"/>
      <w:marTop w:val="0"/>
      <w:marBottom w:val="0"/>
      <w:divBdr>
        <w:top w:val="none" w:sz="0" w:space="0" w:color="auto"/>
        <w:left w:val="none" w:sz="0" w:space="0" w:color="auto"/>
        <w:bottom w:val="none" w:sz="0" w:space="0" w:color="auto"/>
        <w:right w:val="none" w:sz="0" w:space="0" w:color="auto"/>
      </w:divBdr>
    </w:div>
    <w:div w:id="843514939">
      <w:bodyDiv w:val="1"/>
      <w:marLeft w:val="0"/>
      <w:marRight w:val="0"/>
      <w:marTop w:val="0"/>
      <w:marBottom w:val="0"/>
      <w:divBdr>
        <w:top w:val="none" w:sz="0" w:space="0" w:color="auto"/>
        <w:left w:val="none" w:sz="0" w:space="0" w:color="auto"/>
        <w:bottom w:val="none" w:sz="0" w:space="0" w:color="auto"/>
        <w:right w:val="none" w:sz="0" w:space="0" w:color="auto"/>
      </w:divBdr>
    </w:div>
    <w:div w:id="843593874">
      <w:bodyDiv w:val="1"/>
      <w:marLeft w:val="0"/>
      <w:marRight w:val="0"/>
      <w:marTop w:val="0"/>
      <w:marBottom w:val="0"/>
      <w:divBdr>
        <w:top w:val="none" w:sz="0" w:space="0" w:color="auto"/>
        <w:left w:val="none" w:sz="0" w:space="0" w:color="auto"/>
        <w:bottom w:val="none" w:sz="0" w:space="0" w:color="auto"/>
        <w:right w:val="none" w:sz="0" w:space="0" w:color="auto"/>
      </w:divBdr>
    </w:div>
    <w:div w:id="844831474">
      <w:bodyDiv w:val="1"/>
      <w:marLeft w:val="0"/>
      <w:marRight w:val="0"/>
      <w:marTop w:val="0"/>
      <w:marBottom w:val="0"/>
      <w:divBdr>
        <w:top w:val="none" w:sz="0" w:space="0" w:color="auto"/>
        <w:left w:val="none" w:sz="0" w:space="0" w:color="auto"/>
        <w:bottom w:val="none" w:sz="0" w:space="0" w:color="auto"/>
        <w:right w:val="none" w:sz="0" w:space="0" w:color="auto"/>
      </w:divBdr>
    </w:div>
    <w:div w:id="845631786">
      <w:bodyDiv w:val="1"/>
      <w:marLeft w:val="0"/>
      <w:marRight w:val="0"/>
      <w:marTop w:val="0"/>
      <w:marBottom w:val="0"/>
      <w:divBdr>
        <w:top w:val="none" w:sz="0" w:space="0" w:color="auto"/>
        <w:left w:val="none" w:sz="0" w:space="0" w:color="auto"/>
        <w:bottom w:val="none" w:sz="0" w:space="0" w:color="auto"/>
        <w:right w:val="none" w:sz="0" w:space="0" w:color="auto"/>
      </w:divBdr>
    </w:div>
    <w:div w:id="845945141">
      <w:bodyDiv w:val="1"/>
      <w:marLeft w:val="0"/>
      <w:marRight w:val="0"/>
      <w:marTop w:val="0"/>
      <w:marBottom w:val="0"/>
      <w:divBdr>
        <w:top w:val="none" w:sz="0" w:space="0" w:color="auto"/>
        <w:left w:val="none" w:sz="0" w:space="0" w:color="auto"/>
        <w:bottom w:val="none" w:sz="0" w:space="0" w:color="auto"/>
        <w:right w:val="none" w:sz="0" w:space="0" w:color="auto"/>
      </w:divBdr>
    </w:div>
    <w:div w:id="846674008">
      <w:bodyDiv w:val="1"/>
      <w:marLeft w:val="0"/>
      <w:marRight w:val="0"/>
      <w:marTop w:val="0"/>
      <w:marBottom w:val="0"/>
      <w:divBdr>
        <w:top w:val="none" w:sz="0" w:space="0" w:color="auto"/>
        <w:left w:val="none" w:sz="0" w:space="0" w:color="auto"/>
        <w:bottom w:val="none" w:sz="0" w:space="0" w:color="auto"/>
        <w:right w:val="none" w:sz="0" w:space="0" w:color="auto"/>
      </w:divBdr>
    </w:div>
    <w:div w:id="847210857">
      <w:bodyDiv w:val="1"/>
      <w:marLeft w:val="0"/>
      <w:marRight w:val="0"/>
      <w:marTop w:val="0"/>
      <w:marBottom w:val="0"/>
      <w:divBdr>
        <w:top w:val="none" w:sz="0" w:space="0" w:color="auto"/>
        <w:left w:val="none" w:sz="0" w:space="0" w:color="auto"/>
        <w:bottom w:val="none" w:sz="0" w:space="0" w:color="auto"/>
        <w:right w:val="none" w:sz="0" w:space="0" w:color="auto"/>
      </w:divBdr>
    </w:div>
    <w:div w:id="847212870">
      <w:bodyDiv w:val="1"/>
      <w:marLeft w:val="0"/>
      <w:marRight w:val="0"/>
      <w:marTop w:val="0"/>
      <w:marBottom w:val="0"/>
      <w:divBdr>
        <w:top w:val="none" w:sz="0" w:space="0" w:color="auto"/>
        <w:left w:val="none" w:sz="0" w:space="0" w:color="auto"/>
        <w:bottom w:val="none" w:sz="0" w:space="0" w:color="auto"/>
        <w:right w:val="none" w:sz="0" w:space="0" w:color="auto"/>
      </w:divBdr>
    </w:div>
    <w:div w:id="850492587">
      <w:bodyDiv w:val="1"/>
      <w:marLeft w:val="0"/>
      <w:marRight w:val="0"/>
      <w:marTop w:val="0"/>
      <w:marBottom w:val="0"/>
      <w:divBdr>
        <w:top w:val="none" w:sz="0" w:space="0" w:color="auto"/>
        <w:left w:val="none" w:sz="0" w:space="0" w:color="auto"/>
        <w:bottom w:val="none" w:sz="0" w:space="0" w:color="auto"/>
        <w:right w:val="none" w:sz="0" w:space="0" w:color="auto"/>
      </w:divBdr>
    </w:div>
    <w:div w:id="850723250">
      <w:bodyDiv w:val="1"/>
      <w:marLeft w:val="0"/>
      <w:marRight w:val="0"/>
      <w:marTop w:val="0"/>
      <w:marBottom w:val="0"/>
      <w:divBdr>
        <w:top w:val="none" w:sz="0" w:space="0" w:color="auto"/>
        <w:left w:val="none" w:sz="0" w:space="0" w:color="auto"/>
        <w:bottom w:val="none" w:sz="0" w:space="0" w:color="auto"/>
        <w:right w:val="none" w:sz="0" w:space="0" w:color="auto"/>
      </w:divBdr>
    </w:div>
    <w:div w:id="851650875">
      <w:bodyDiv w:val="1"/>
      <w:marLeft w:val="0"/>
      <w:marRight w:val="0"/>
      <w:marTop w:val="0"/>
      <w:marBottom w:val="0"/>
      <w:divBdr>
        <w:top w:val="none" w:sz="0" w:space="0" w:color="auto"/>
        <w:left w:val="none" w:sz="0" w:space="0" w:color="auto"/>
        <w:bottom w:val="none" w:sz="0" w:space="0" w:color="auto"/>
        <w:right w:val="none" w:sz="0" w:space="0" w:color="auto"/>
      </w:divBdr>
    </w:div>
    <w:div w:id="852308183">
      <w:bodyDiv w:val="1"/>
      <w:marLeft w:val="0"/>
      <w:marRight w:val="0"/>
      <w:marTop w:val="0"/>
      <w:marBottom w:val="0"/>
      <w:divBdr>
        <w:top w:val="none" w:sz="0" w:space="0" w:color="auto"/>
        <w:left w:val="none" w:sz="0" w:space="0" w:color="auto"/>
        <w:bottom w:val="none" w:sz="0" w:space="0" w:color="auto"/>
        <w:right w:val="none" w:sz="0" w:space="0" w:color="auto"/>
      </w:divBdr>
    </w:div>
    <w:div w:id="853303833">
      <w:bodyDiv w:val="1"/>
      <w:marLeft w:val="0"/>
      <w:marRight w:val="0"/>
      <w:marTop w:val="0"/>
      <w:marBottom w:val="0"/>
      <w:divBdr>
        <w:top w:val="none" w:sz="0" w:space="0" w:color="auto"/>
        <w:left w:val="none" w:sz="0" w:space="0" w:color="auto"/>
        <w:bottom w:val="none" w:sz="0" w:space="0" w:color="auto"/>
        <w:right w:val="none" w:sz="0" w:space="0" w:color="auto"/>
      </w:divBdr>
    </w:div>
    <w:div w:id="853419447">
      <w:bodyDiv w:val="1"/>
      <w:marLeft w:val="0"/>
      <w:marRight w:val="0"/>
      <w:marTop w:val="0"/>
      <w:marBottom w:val="0"/>
      <w:divBdr>
        <w:top w:val="none" w:sz="0" w:space="0" w:color="auto"/>
        <w:left w:val="none" w:sz="0" w:space="0" w:color="auto"/>
        <w:bottom w:val="none" w:sz="0" w:space="0" w:color="auto"/>
        <w:right w:val="none" w:sz="0" w:space="0" w:color="auto"/>
      </w:divBdr>
    </w:div>
    <w:div w:id="853617371">
      <w:bodyDiv w:val="1"/>
      <w:marLeft w:val="0"/>
      <w:marRight w:val="0"/>
      <w:marTop w:val="0"/>
      <w:marBottom w:val="0"/>
      <w:divBdr>
        <w:top w:val="none" w:sz="0" w:space="0" w:color="auto"/>
        <w:left w:val="none" w:sz="0" w:space="0" w:color="auto"/>
        <w:bottom w:val="none" w:sz="0" w:space="0" w:color="auto"/>
        <w:right w:val="none" w:sz="0" w:space="0" w:color="auto"/>
      </w:divBdr>
    </w:div>
    <w:div w:id="854612956">
      <w:bodyDiv w:val="1"/>
      <w:marLeft w:val="0"/>
      <w:marRight w:val="0"/>
      <w:marTop w:val="0"/>
      <w:marBottom w:val="0"/>
      <w:divBdr>
        <w:top w:val="none" w:sz="0" w:space="0" w:color="auto"/>
        <w:left w:val="none" w:sz="0" w:space="0" w:color="auto"/>
        <w:bottom w:val="none" w:sz="0" w:space="0" w:color="auto"/>
        <w:right w:val="none" w:sz="0" w:space="0" w:color="auto"/>
      </w:divBdr>
    </w:div>
    <w:div w:id="854733677">
      <w:bodyDiv w:val="1"/>
      <w:marLeft w:val="0"/>
      <w:marRight w:val="0"/>
      <w:marTop w:val="0"/>
      <w:marBottom w:val="0"/>
      <w:divBdr>
        <w:top w:val="none" w:sz="0" w:space="0" w:color="auto"/>
        <w:left w:val="none" w:sz="0" w:space="0" w:color="auto"/>
        <w:bottom w:val="none" w:sz="0" w:space="0" w:color="auto"/>
        <w:right w:val="none" w:sz="0" w:space="0" w:color="auto"/>
      </w:divBdr>
    </w:div>
    <w:div w:id="855316072">
      <w:bodyDiv w:val="1"/>
      <w:marLeft w:val="0"/>
      <w:marRight w:val="0"/>
      <w:marTop w:val="0"/>
      <w:marBottom w:val="0"/>
      <w:divBdr>
        <w:top w:val="none" w:sz="0" w:space="0" w:color="auto"/>
        <w:left w:val="none" w:sz="0" w:space="0" w:color="auto"/>
        <w:bottom w:val="none" w:sz="0" w:space="0" w:color="auto"/>
        <w:right w:val="none" w:sz="0" w:space="0" w:color="auto"/>
      </w:divBdr>
    </w:div>
    <w:div w:id="855652714">
      <w:bodyDiv w:val="1"/>
      <w:marLeft w:val="0"/>
      <w:marRight w:val="0"/>
      <w:marTop w:val="0"/>
      <w:marBottom w:val="0"/>
      <w:divBdr>
        <w:top w:val="none" w:sz="0" w:space="0" w:color="auto"/>
        <w:left w:val="none" w:sz="0" w:space="0" w:color="auto"/>
        <w:bottom w:val="none" w:sz="0" w:space="0" w:color="auto"/>
        <w:right w:val="none" w:sz="0" w:space="0" w:color="auto"/>
      </w:divBdr>
    </w:div>
    <w:div w:id="856122388">
      <w:bodyDiv w:val="1"/>
      <w:marLeft w:val="0"/>
      <w:marRight w:val="0"/>
      <w:marTop w:val="0"/>
      <w:marBottom w:val="0"/>
      <w:divBdr>
        <w:top w:val="none" w:sz="0" w:space="0" w:color="auto"/>
        <w:left w:val="none" w:sz="0" w:space="0" w:color="auto"/>
        <w:bottom w:val="none" w:sz="0" w:space="0" w:color="auto"/>
        <w:right w:val="none" w:sz="0" w:space="0" w:color="auto"/>
      </w:divBdr>
    </w:div>
    <w:div w:id="856315191">
      <w:bodyDiv w:val="1"/>
      <w:marLeft w:val="0"/>
      <w:marRight w:val="0"/>
      <w:marTop w:val="0"/>
      <w:marBottom w:val="0"/>
      <w:divBdr>
        <w:top w:val="none" w:sz="0" w:space="0" w:color="auto"/>
        <w:left w:val="none" w:sz="0" w:space="0" w:color="auto"/>
        <w:bottom w:val="none" w:sz="0" w:space="0" w:color="auto"/>
        <w:right w:val="none" w:sz="0" w:space="0" w:color="auto"/>
      </w:divBdr>
    </w:div>
    <w:div w:id="856389795">
      <w:bodyDiv w:val="1"/>
      <w:marLeft w:val="0"/>
      <w:marRight w:val="0"/>
      <w:marTop w:val="0"/>
      <w:marBottom w:val="0"/>
      <w:divBdr>
        <w:top w:val="none" w:sz="0" w:space="0" w:color="auto"/>
        <w:left w:val="none" w:sz="0" w:space="0" w:color="auto"/>
        <w:bottom w:val="none" w:sz="0" w:space="0" w:color="auto"/>
        <w:right w:val="none" w:sz="0" w:space="0" w:color="auto"/>
      </w:divBdr>
    </w:div>
    <w:div w:id="856622977">
      <w:bodyDiv w:val="1"/>
      <w:marLeft w:val="0"/>
      <w:marRight w:val="0"/>
      <w:marTop w:val="0"/>
      <w:marBottom w:val="0"/>
      <w:divBdr>
        <w:top w:val="none" w:sz="0" w:space="0" w:color="auto"/>
        <w:left w:val="none" w:sz="0" w:space="0" w:color="auto"/>
        <w:bottom w:val="none" w:sz="0" w:space="0" w:color="auto"/>
        <w:right w:val="none" w:sz="0" w:space="0" w:color="auto"/>
      </w:divBdr>
    </w:div>
    <w:div w:id="856625281">
      <w:bodyDiv w:val="1"/>
      <w:marLeft w:val="0"/>
      <w:marRight w:val="0"/>
      <w:marTop w:val="0"/>
      <w:marBottom w:val="0"/>
      <w:divBdr>
        <w:top w:val="none" w:sz="0" w:space="0" w:color="auto"/>
        <w:left w:val="none" w:sz="0" w:space="0" w:color="auto"/>
        <w:bottom w:val="none" w:sz="0" w:space="0" w:color="auto"/>
        <w:right w:val="none" w:sz="0" w:space="0" w:color="auto"/>
      </w:divBdr>
    </w:div>
    <w:div w:id="857503474">
      <w:bodyDiv w:val="1"/>
      <w:marLeft w:val="0"/>
      <w:marRight w:val="0"/>
      <w:marTop w:val="0"/>
      <w:marBottom w:val="0"/>
      <w:divBdr>
        <w:top w:val="none" w:sz="0" w:space="0" w:color="auto"/>
        <w:left w:val="none" w:sz="0" w:space="0" w:color="auto"/>
        <w:bottom w:val="none" w:sz="0" w:space="0" w:color="auto"/>
        <w:right w:val="none" w:sz="0" w:space="0" w:color="auto"/>
      </w:divBdr>
    </w:div>
    <w:div w:id="858160407">
      <w:bodyDiv w:val="1"/>
      <w:marLeft w:val="0"/>
      <w:marRight w:val="0"/>
      <w:marTop w:val="0"/>
      <w:marBottom w:val="0"/>
      <w:divBdr>
        <w:top w:val="none" w:sz="0" w:space="0" w:color="auto"/>
        <w:left w:val="none" w:sz="0" w:space="0" w:color="auto"/>
        <w:bottom w:val="none" w:sz="0" w:space="0" w:color="auto"/>
        <w:right w:val="none" w:sz="0" w:space="0" w:color="auto"/>
      </w:divBdr>
    </w:div>
    <w:div w:id="858198251">
      <w:bodyDiv w:val="1"/>
      <w:marLeft w:val="0"/>
      <w:marRight w:val="0"/>
      <w:marTop w:val="0"/>
      <w:marBottom w:val="0"/>
      <w:divBdr>
        <w:top w:val="none" w:sz="0" w:space="0" w:color="auto"/>
        <w:left w:val="none" w:sz="0" w:space="0" w:color="auto"/>
        <w:bottom w:val="none" w:sz="0" w:space="0" w:color="auto"/>
        <w:right w:val="none" w:sz="0" w:space="0" w:color="auto"/>
      </w:divBdr>
    </w:div>
    <w:div w:id="859128313">
      <w:bodyDiv w:val="1"/>
      <w:marLeft w:val="0"/>
      <w:marRight w:val="0"/>
      <w:marTop w:val="0"/>
      <w:marBottom w:val="0"/>
      <w:divBdr>
        <w:top w:val="none" w:sz="0" w:space="0" w:color="auto"/>
        <w:left w:val="none" w:sz="0" w:space="0" w:color="auto"/>
        <w:bottom w:val="none" w:sz="0" w:space="0" w:color="auto"/>
        <w:right w:val="none" w:sz="0" w:space="0" w:color="auto"/>
      </w:divBdr>
    </w:div>
    <w:div w:id="859777200">
      <w:bodyDiv w:val="1"/>
      <w:marLeft w:val="0"/>
      <w:marRight w:val="0"/>
      <w:marTop w:val="0"/>
      <w:marBottom w:val="0"/>
      <w:divBdr>
        <w:top w:val="none" w:sz="0" w:space="0" w:color="auto"/>
        <w:left w:val="none" w:sz="0" w:space="0" w:color="auto"/>
        <w:bottom w:val="none" w:sz="0" w:space="0" w:color="auto"/>
        <w:right w:val="none" w:sz="0" w:space="0" w:color="auto"/>
      </w:divBdr>
    </w:div>
    <w:div w:id="860558453">
      <w:bodyDiv w:val="1"/>
      <w:marLeft w:val="0"/>
      <w:marRight w:val="0"/>
      <w:marTop w:val="0"/>
      <w:marBottom w:val="0"/>
      <w:divBdr>
        <w:top w:val="none" w:sz="0" w:space="0" w:color="auto"/>
        <w:left w:val="none" w:sz="0" w:space="0" w:color="auto"/>
        <w:bottom w:val="none" w:sz="0" w:space="0" w:color="auto"/>
        <w:right w:val="none" w:sz="0" w:space="0" w:color="auto"/>
      </w:divBdr>
    </w:div>
    <w:div w:id="860627490">
      <w:bodyDiv w:val="1"/>
      <w:marLeft w:val="0"/>
      <w:marRight w:val="0"/>
      <w:marTop w:val="0"/>
      <w:marBottom w:val="0"/>
      <w:divBdr>
        <w:top w:val="none" w:sz="0" w:space="0" w:color="auto"/>
        <w:left w:val="none" w:sz="0" w:space="0" w:color="auto"/>
        <w:bottom w:val="none" w:sz="0" w:space="0" w:color="auto"/>
        <w:right w:val="none" w:sz="0" w:space="0" w:color="auto"/>
      </w:divBdr>
    </w:div>
    <w:div w:id="860893561">
      <w:bodyDiv w:val="1"/>
      <w:marLeft w:val="0"/>
      <w:marRight w:val="0"/>
      <w:marTop w:val="0"/>
      <w:marBottom w:val="0"/>
      <w:divBdr>
        <w:top w:val="none" w:sz="0" w:space="0" w:color="auto"/>
        <w:left w:val="none" w:sz="0" w:space="0" w:color="auto"/>
        <w:bottom w:val="none" w:sz="0" w:space="0" w:color="auto"/>
        <w:right w:val="none" w:sz="0" w:space="0" w:color="auto"/>
      </w:divBdr>
    </w:div>
    <w:div w:id="861281751">
      <w:bodyDiv w:val="1"/>
      <w:marLeft w:val="0"/>
      <w:marRight w:val="0"/>
      <w:marTop w:val="0"/>
      <w:marBottom w:val="0"/>
      <w:divBdr>
        <w:top w:val="none" w:sz="0" w:space="0" w:color="auto"/>
        <w:left w:val="none" w:sz="0" w:space="0" w:color="auto"/>
        <w:bottom w:val="none" w:sz="0" w:space="0" w:color="auto"/>
        <w:right w:val="none" w:sz="0" w:space="0" w:color="auto"/>
      </w:divBdr>
    </w:div>
    <w:div w:id="861937031">
      <w:bodyDiv w:val="1"/>
      <w:marLeft w:val="0"/>
      <w:marRight w:val="0"/>
      <w:marTop w:val="0"/>
      <w:marBottom w:val="0"/>
      <w:divBdr>
        <w:top w:val="none" w:sz="0" w:space="0" w:color="auto"/>
        <w:left w:val="none" w:sz="0" w:space="0" w:color="auto"/>
        <w:bottom w:val="none" w:sz="0" w:space="0" w:color="auto"/>
        <w:right w:val="none" w:sz="0" w:space="0" w:color="auto"/>
      </w:divBdr>
    </w:div>
    <w:div w:id="862210260">
      <w:bodyDiv w:val="1"/>
      <w:marLeft w:val="0"/>
      <w:marRight w:val="0"/>
      <w:marTop w:val="0"/>
      <w:marBottom w:val="0"/>
      <w:divBdr>
        <w:top w:val="none" w:sz="0" w:space="0" w:color="auto"/>
        <w:left w:val="none" w:sz="0" w:space="0" w:color="auto"/>
        <w:bottom w:val="none" w:sz="0" w:space="0" w:color="auto"/>
        <w:right w:val="none" w:sz="0" w:space="0" w:color="auto"/>
      </w:divBdr>
    </w:div>
    <w:div w:id="862741997">
      <w:bodyDiv w:val="1"/>
      <w:marLeft w:val="0"/>
      <w:marRight w:val="0"/>
      <w:marTop w:val="0"/>
      <w:marBottom w:val="0"/>
      <w:divBdr>
        <w:top w:val="none" w:sz="0" w:space="0" w:color="auto"/>
        <w:left w:val="none" w:sz="0" w:space="0" w:color="auto"/>
        <w:bottom w:val="none" w:sz="0" w:space="0" w:color="auto"/>
        <w:right w:val="none" w:sz="0" w:space="0" w:color="auto"/>
      </w:divBdr>
    </w:div>
    <w:div w:id="862786267">
      <w:bodyDiv w:val="1"/>
      <w:marLeft w:val="0"/>
      <w:marRight w:val="0"/>
      <w:marTop w:val="0"/>
      <w:marBottom w:val="0"/>
      <w:divBdr>
        <w:top w:val="none" w:sz="0" w:space="0" w:color="auto"/>
        <w:left w:val="none" w:sz="0" w:space="0" w:color="auto"/>
        <w:bottom w:val="none" w:sz="0" w:space="0" w:color="auto"/>
        <w:right w:val="none" w:sz="0" w:space="0" w:color="auto"/>
      </w:divBdr>
    </w:div>
    <w:div w:id="862941105">
      <w:bodyDiv w:val="1"/>
      <w:marLeft w:val="0"/>
      <w:marRight w:val="0"/>
      <w:marTop w:val="0"/>
      <w:marBottom w:val="0"/>
      <w:divBdr>
        <w:top w:val="none" w:sz="0" w:space="0" w:color="auto"/>
        <w:left w:val="none" w:sz="0" w:space="0" w:color="auto"/>
        <w:bottom w:val="none" w:sz="0" w:space="0" w:color="auto"/>
        <w:right w:val="none" w:sz="0" w:space="0" w:color="auto"/>
      </w:divBdr>
    </w:div>
    <w:div w:id="862984004">
      <w:bodyDiv w:val="1"/>
      <w:marLeft w:val="0"/>
      <w:marRight w:val="0"/>
      <w:marTop w:val="0"/>
      <w:marBottom w:val="0"/>
      <w:divBdr>
        <w:top w:val="none" w:sz="0" w:space="0" w:color="auto"/>
        <w:left w:val="none" w:sz="0" w:space="0" w:color="auto"/>
        <w:bottom w:val="none" w:sz="0" w:space="0" w:color="auto"/>
        <w:right w:val="none" w:sz="0" w:space="0" w:color="auto"/>
      </w:divBdr>
    </w:div>
    <w:div w:id="863399496">
      <w:bodyDiv w:val="1"/>
      <w:marLeft w:val="0"/>
      <w:marRight w:val="0"/>
      <w:marTop w:val="0"/>
      <w:marBottom w:val="0"/>
      <w:divBdr>
        <w:top w:val="none" w:sz="0" w:space="0" w:color="auto"/>
        <w:left w:val="none" w:sz="0" w:space="0" w:color="auto"/>
        <w:bottom w:val="none" w:sz="0" w:space="0" w:color="auto"/>
        <w:right w:val="none" w:sz="0" w:space="0" w:color="auto"/>
      </w:divBdr>
    </w:div>
    <w:div w:id="863860505">
      <w:bodyDiv w:val="1"/>
      <w:marLeft w:val="0"/>
      <w:marRight w:val="0"/>
      <w:marTop w:val="0"/>
      <w:marBottom w:val="0"/>
      <w:divBdr>
        <w:top w:val="none" w:sz="0" w:space="0" w:color="auto"/>
        <w:left w:val="none" w:sz="0" w:space="0" w:color="auto"/>
        <w:bottom w:val="none" w:sz="0" w:space="0" w:color="auto"/>
        <w:right w:val="none" w:sz="0" w:space="0" w:color="auto"/>
      </w:divBdr>
    </w:div>
    <w:div w:id="864252330">
      <w:bodyDiv w:val="1"/>
      <w:marLeft w:val="0"/>
      <w:marRight w:val="0"/>
      <w:marTop w:val="0"/>
      <w:marBottom w:val="0"/>
      <w:divBdr>
        <w:top w:val="none" w:sz="0" w:space="0" w:color="auto"/>
        <w:left w:val="none" w:sz="0" w:space="0" w:color="auto"/>
        <w:bottom w:val="none" w:sz="0" w:space="0" w:color="auto"/>
        <w:right w:val="none" w:sz="0" w:space="0" w:color="auto"/>
      </w:divBdr>
    </w:div>
    <w:div w:id="864363014">
      <w:bodyDiv w:val="1"/>
      <w:marLeft w:val="0"/>
      <w:marRight w:val="0"/>
      <w:marTop w:val="0"/>
      <w:marBottom w:val="0"/>
      <w:divBdr>
        <w:top w:val="none" w:sz="0" w:space="0" w:color="auto"/>
        <w:left w:val="none" w:sz="0" w:space="0" w:color="auto"/>
        <w:bottom w:val="none" w:sz="0" w:space="0" w:color="auto"/>
        <w:right w:val="none" w:sz="0" w:space="0" w:color="auto"/>
      </w:divBdr>
    </w:div>
    <w:div w:id="865100567">
      <w:bodyDiv w:val="1"/>
      <w:marLeft w:val="0"/>
      <w:marRight w:val="0"/>
      <w:marTop w:val="0"/>
      <w:marBottom w:val="0"/>
      <w:divBdr>
        <w:top w:val="none" w:sz="0" w:space="0" w:color="auto"/>
        <w:left w:val="none" w:sz="0" w:space="0" w:color="auto"/>
        <w:bottom w:val="none" w:sz="0" w:space="0" w:color="auto"/>
        <w:right w:val="none" w:sz="0" w:space="0" w:color="auto"/>
      </w:divBdr>
    </w:div>
    <w:div w:id="865168618">
      <w:bodyDiv w:val="1"/>
      <w:marLeft w:val="0"/>
      <w:marRight w:val="0"/>
      <w:marTop w:val="0"/>
      <w:marBottom w:val="0"/>
      <w:divBdr>
        <w:top w:val="none" w:sz="0" w:space="0" w:color="auto"/>
        <w:left w:val="none" w:sz="0" w:space="0" w:color="auto"/>
        <w:bottom w:val="none" w:sz="0" w:space="0" w:color="auto"/>
        <w:right w:val="none" w:sz="0" w:space="0" w:color="auto"/>
      </w:divBdr>
    </w:div>
    <w:div w:id="865169842">
      <w:bodyDiv w:val="1"/>
      <w:marLeft w:val="0"/>
      <w:marRight w:val="0"/>
      <w:marTop w:val="0"/>
      <w:marBottom w:val="0"/>
      <w:divBdr>
        <w:top w:val="none" w:sz="0" w:space="0" w:color="auto"/>
        <w:left w:val="none" w:sz="0" w:space="0" w:color="auto"/>
        <w:bottom w:val="none" w:sz="0" w:space="0" w:color="auto"/>
        <w:right w:val="none" w:sz="0" w:space="0" w:color="auto"/>
      </w:divBdr>
    </w:div>
    <w:div w:id="866219548">
      <w:bodyDiv w:val="1"/>
      <w:marLeft w:val="0"/>
      <w:marRight w:val="0"/>
      <w:marTop w:val="0"/>
      <w:marBottom w:val="0"/>
      <w:divBdr>
        <w:top w:val="none" w:sz="0" w:space="0" w:color="auto"/>
        <w:left w:val="none" w:sz="0" w:space="0" w:color="auto"/>
        <w:bottom w:val="none" w:sz="0" w:space="0" w:color="auto"/>
        <w:right w:val="none" w:sz="0" w:space="0" w:color="auto"/>
      </w:divBdr>
    </w:div>
    <w:div w:id="868031067">
      <w:bodyDiv w:val="1"/>
      <w:marLeft w:val="0"/>
      <w:marRight w:val="0"/>
      <w:marTop w:val="0"/>
      <w:marBottom w:val="0"/>
      <w:divBdr>
        <w:top w:val="none" w:sz="0" w:space="0" w:color="auto"/>
        <w:left w:val="none" w:sz="0" w:space="0" w:color="auto"/>
        <w:bottom w:val="none" w:sz="0" w:space="0" w:color="auto"/>
        <w:right w:val="none" w:sz="0" w:space="0" w:color="auto"/>
      </w:divBdr>
    </w:div>
    <w:div w:id="868033834">
      <w:bodyDiv w:val="1"/>
      <w:marLeft w:val="0"/>
      <w:marRight w:val="0"/>
      <w:marTop w:val="0"/>
      <w:marBottom w:val="0"/>
      <w:divBdr>
        <w:top w:val="none" w:sz="0" w:space="0" w:color="auto"/>
        <w:left w:val="none" w:sz="0" w:space="0" w:color="auto"/>
        <w:bottom w:val="none" w:sz="0" w:space="0" w:color="auto"/>
        <w:right w:val="none" w:sz="0" w:space="0" w:color="auto"/>
      </w:divBdr>
    </w:div>
    <w:div w:id="868375490">
      <w:bodyDiv w:val="1"/>
      <w:marLeft w:val="0"/>
      <w:marRight w:val="0"/>
      <w:marTop w:val="0"/>
      <w:marBottom w:val="0"/>
      <w:divBdr>
        <w:top w:val="none" w:sz="0" w:space="0" w:color="auto"/>
        <w:left w:val="none" w:sz="0" w:space="0" w:color="auto"/>
        <w:bottom w:val="none" w:sz="0" w:space="0" w:color="auto"/>
        <w:right w:val="none" w:sz="0" w:space="0" w:color="auto"/>
      </w:divBdr>
    </w:div>
    <w:div w:id="868496220">
      <w:bodyDiv w:val="1"/>
      <w:marLeft w:val="0"/>
      <w:marRight w:val="0"/>
      <w:marTop w:val="0"/>
      <w:marBottom w:val="0"/>
      <w:divBdr>
        <w:top w:val="none" w:sz="0" w:space="0" w:color="auto"/>
        <w:left w:val="none" w:sz="0" w:space="0" w:color="auto"/>
        <w:bottom w:val="none" w:sz="0" w:space="0" w:color="auto"/>
        <w:right w:val="none" w:sz="0" w:space="0" w:color="auto"/>
      </w:divBdr>
    </w:div>
    <w:div w:id="869413131">
      <w:bodyDiv w:val="1"/>
      <w:marLeft w:val="0"/>
      <w:marRight w:val="0"/>
      <w:marTop w:val="0"/>
      <w:marBottom w:val="0"/>
      <w:divBdr>
        <w:top w:val="none" w:sz="0" w:space="0" w:color="auto"/>
        <w:left w:val="none" w:sz="0" w:space="0" w:color="auto"/>
        <w:bottom w:val="none" w:sz="0" w:space="0" w:color="auto"/>
        <w:right w:val="none" w:sz="0" w:space="0" w:color="auto"/>
      </w:divBdr>
    </w:div>
    <w:div w:id="869730021">
      <w:bodyDiv w:val="1"/>
      <w:marLeft w:val="0"/>
      <w:marRight w:val="0"/>
      <w:marTop w:val="0"/>
      <w:marBottom w:val="0"/>
      <w:divBdr>
        <w:top w:val="none" w:sz="0" w:space="0" w:color="auto"/>
        <w:left w:val="none" w:sz="0" w:space="0" w:color="auto"/>
        <w:bottom w:val="none" w:sz="0" w:space="0" w:color="auto"/>
        <w:right w:val="none" w:sz="0" w:space="0" w:color="auto"/>
      </w:divBdr>
    </w:div>
    <w:div w:id="871067944">
      <w:bodyDiv w:val="1"/>
      <w:marLeft w:val="0"/>
      <w:marRight w:val="0"/>
      <w:marTop w:val="0"/>
      <w:marBottom w:val="0"/>
      <w:divBdr>
        <w:top w:val="none" w:sz="0" w:space="0" w:color="auto"/>
        <w:left w:val="none" w:sz="0" w:space="0" w:color="auto"/>
        <w:bottom w:val="none" w:sz="0" w:space="0" w:color="auto"/>
        <w:right w:val="none" w:sz="0" w:space="0" w:color="auto"/>
      </w:divBdr>
    </w:div>
    <w:div w:id="871115926">
      <w:bodyDiv w:val="1"/>
      <w:marLeft w:val="0"/>
      <w:marRight w:val="0"/>
      <w:marTop w:val="0"/>
      <w:marBottom w:val="0"/>
      <w:divBdr>
        <w:top w:val="none" w:sz="0" w:space="0" w:color="auto"/>
        <w:left w:val="none" w:sz="0" w:space="0" w:color="auto"/>
        <w:bottom w:val="none" w:sz="0" w:space="0" w:color="auto"/>
        <w:right w:val="none" w:sz="0" w:space="0" w:color="auto"/>
      </w:divBdr>
    </w:div>
    <w:div w:id="871266087">
      <w:bodyDiv w:val="1"/>
      <w:marLeft w:val="0"/>
      <w:marRight w:val="0"/>
      <w:marTop w:val="0"/>
      <w:marBottom w:val="0"/>
      <w:divBdr>
        <w:top w:val="none" w:sz="0" w:space="0" w:color="auto"/>
        <w:left w:val="none" w:sz="0" w:space="0" w:color="auto"/>
        <w:bottom w:val="none" w:sz="0" w:space="0" w:color="auto"/>
        <w:right w:val="none" w:sz="0" w:space="0" w:color="auto"/>
      </w:divBdr>
    </w:div>
    <w:div w:id="871306457">
      <w:bodyDiv w:val="1"/>
      <w:marLeft w:val="0"/>
      <w:marRight w:val="0"/>
      <w:marTop w:val="0"/>
      <w:marBottom w:val="0"/>
      <w:divBdr>
        <w:top w:val="none" w:sz="0" w:space="0" w:color="auto"/>
        <w:left w:val="none" w:sz="0" w:space="0" w:color="auto"/>
        <w:bottom w:val="none" w:sz="0" w:space="0" w:color="auto"/>
        <w:right w:val="none" w:sz="0" w:space="0" w:color="auto"/>
      </w:divBdr>
    </w:div>
    <w:div w:id="872229256">
      <w:bodyDiv w:val="1"/>
      <w:marLeft w:val="0"/>
      <w:marRight w:val="0"/>
      <w:marTop w:val="0"/>
      <w:marBottom w:val="0"/>
      <w:divBdr>
        <w:top w:val="none" w:sz="0" w:space="0" w:color="auto"/>
        <w:left w:val="none" w:sz="0" w:space="0" w:color="auto"/>
        <w:bottom w:val="none" w:sz="0" w:space="0" w:color="auto"/>
        <w:right w:val="none" w:sz="0" w:space="0" w:color="auto"/>
      </w:divBdr>
    </w:div>
    <w:div w:id="872574759">
      <w:bodyDiv w:val="1"/>
      <w:marLeft w:val="0"/>
      <w:marRight w:val="0"/>
      <w:marTop w:val="0"/>
      <w:marBottom w:val="0"/>
      <w:divBdr>
        <w:top w:val="none" w:sz="0" w:space="0" w:color="auto"/>
        <w:left w:val="none" w:sz="0" w:space="0" w:color="auto"/>
        <w:bottom w:val="none" w:sz="0" w:space="0" w:color="auto"/>
        <w:right w:val="none" w:sz="0" w:space="0" w:color="auto"/>
      </w:divBdr>
    </w:div>
    <w:div w:id="872618350">
      <w:bodyDiv w:val="1"/>
      <w:marLeft w:val="0"/>
      <w:marRight w:val="0"/>
      <w:marTop w:val="0"/>
      <w:marBottom w:val="0"/>
      <w:divBdr>
        <w:top w:val="none" w:sz="0" w:space="0" w:color="auto"/>
        <w:left w:val="none" w:sz="0" w:space="0" w:color="auto"/>
        <w:bottom w:val="none" w:sz="0" w:space="0" w:color="auto"/>
        <w:right w:val="none" w:sz="0" w:space="0" w:color="auto"/>
      </w:divBdr>
    </w:div>
    <w:div w:id="872771968">
      <w:bodyDiv w:val="1"/>
      <w:marLeft w:val="0"/>
      <w:marRight w:val="0"/>
      <w:marTop w:val="0"/>
      <w:marBottom w:val="0"/>
      <w:divBdr>
        <w:top w:val="none" w:sz="0" w:space="0" w:color="auto"/>
        <w:left w:val="none" w:sz="0" w:space="0" w:color="auto"/>
        <w:bottom w:val="none" w:sz="0" w:space="0" w:color="auto"/>
        <w:right w:val="none" w:sz="0" w:space="0" w:color="auto"/>
      </w:divBdr>
    </w:div>
    <w:div w:id="873540146">
      <w:bodyDiv w:val="1"/>
      <w:marLeft w:val="0"/>
      <w:marRight w:val="0"/>
      <w:marTop w:val="0"/>
      <w:marBottom w:val="0"/>
      <w:divBdr>
        <w:top w:val="none" w:sz="0" w:space="0" w:color="auto"/>
        <w:left w:val="none" w:sz="0" w:space="0" w:color="auto"/>
        <w:bottom w:val="none" w:sz="0" w:space="0" w:color="auto"/>
        <w:right w:val="none" w:sz="0" w:space="0" w:color="auto"/>
      </w:divBdr>
    </w:div>
    <w:div w:id="874931273">
      <w:bodyDiv w:val="1"/>
      <w:marLeft w:val="0"/>
      <w:marRight w:val="0"/>
      <w:marTop w:val="0"/>
      <w:marBottom w:val="0"/>
      <w:divBdr>
        <w:top w:val="none" w:sz="0" w:space="0" w:color="auto"/>
        <w:left w:val="none" w:sz="0" w:space="0" w:color="auto"/>
        <w:bottom w:val="none" w:sz="0" w:space="0" w:color="auto"/>
        <w:right w:val="none" w:sz="0" w:space="0" w:color="auto"/>
      </w:divBdr>
    </w:div>
    <w:div w:id="875508885">
      <w:bodyDiv w:val="1"/>
      <w:marLeft w:val="0"/>
      <w:marRight w:val="0"/>
      <w:marTop w:val="0"/>
      <w:marBottom w:val="0"/>
      <w:divBdr>
        <w:top w:val="none" w:sz="0" w:space="0" w:color="auto"/>
        <w:left w:val="none" w:sz="0" w:space="0" w:color="auto"/>
        <w:bottom w:val="none" w:sz="0" w:space="0" w:color="auto"/>
        <w:right w:val="none" w:sz="0" w:space="0" w:color="auto"/>
      </w:divBdr>
    </w:div>
    <w:div w:id="875698731">
      <w:bodyDiv w:val="1"/>
      <w:marLeft w:val="0"/>
      <w:marRight w:val="0"/>
      <w:marTop w:val="0"/>
      <w:marBottom w:val="0"/>
      <w:divBdr>
        <w:top w:val="none" w:sz="0" w:space="0" w:color="auto"/>
        <w:left w:val="none" w:sz="0" w:space="0" w:color="auto"/>
        <w:bottom w:val="none" w:sz="0" w:space="0" w:color="auto"/>
        <w:right w:val="none" w:sz="0" w:space="0" w:color="auto"/>
      </w:divBdr>
    </w:div>
    <w:div w:id="875777309">
      <w:bodyDiv w:val="1"/>
      <w:marLeft w:val="0"/>
      <w:marRight w:val="0"/>
      <w:marTop w:val="0"/>
      <w:marBottom w:val="0"/>
      <w:divBdr>
        <w:top w:val="none" w:sz="0" w:space="0" w:color="auto"/>
        <w:left w:val="none" w:sz="0" w:space="0" w:color="auto"/>
        <w:bottom w:val="none" w:sz="0" w:space="0" w:color="auto"/>
        <w:right w:val="none" w:sz="0" w:space="0" w:color="auto"/>
      </w:divBdr>
    </w:div>
    <w:div w:id="876502820">
      <w:bodyDiv w:val="1"/>
      <w:marLeft w:val="0"/>
      <w:marRight w:val="0"/>
      <w:marTop w:val="0"/>
      <w:marBottom w:val="0"/>
      <w:divBdr>
        <w:top w:val="none" w:sz="0" w:space="0" w:color="auto"/>
        <w:left w:val="none" w:sz="0" w:space="0" w:color="auto"/>
        <w:bottom w:val="none" w:sz="0" w:space="0" w:color="auto"/>
        <w:right w:val="none" w:sz="0" w:space="0" w:color="auto"/>
      </w:divBdr>
    </w:div>
    <w:div w:id="877552059">
      <w:bodyDiv w:val="1"/>
      <w:marLeft w:val="0"/>
      <w:marRight w:val="0"/>
      <w:marTop w:val="0"/>
      <w:marBottom w:val="0"/>
      <w:divBdr>
        <w:top w:val="none" w:sz="0" w:space="0" w:color="auto"/>
        <w:left w:val="none" w:sz="0" w:space="0" w:color="auto"/>
        <w:bottom w:val="none" w:sz="0" w:space="0" w:color="auto"/>
        <w:right w:val="none" w:sz="0" w:space="0" w:color="auto"/>
      </w:divBdr>
    </w:div>
    <w:div w:id="878056036">
      <w:bodyDiv w:val="1"/>
      <w:marLeft w:val="0"/>
      <w:marRight w:val="0"/>
      <w:marTop w:val="0"/>
      <w:marBottom w:val="0"/>
      <w:divBdr>
        <w:top w:val="none" w:sz="0" w:space="0" w:color="auto"/>
        <w:left w:val="none" w:sz="0" w:space="0" w:color="auto"/>
        <w:bottom w:val="none" w:sz="0" w:space="0" w:color="auto"/>
        <w:right w:val="none" w:sz="0" w:space="0" w:color="auto"/>
      </w:divBdr>
    </w:div>
    <w:div w:id="878589078">
      <w:bodyDiv w:val="1"/>
      <w:marLeft w:val="0"/>
      <w:marRight w:val="0"/>
      <w:marTop w:val="0"/>
      <w:marBottom w:val="0"/>
      <w:divBdr>
        <w:top w:val="none" w:sz="0" w:space="0" w:color="auto"/>
        <w:left w:val="none" w:sz="0" w:space="0" w:color="auto"/>
        <w:bottom w:val="none" w:sz="0" w:space="0" w:color="auto"/>
        <w:right w:val="none" w:sz="0" w:space="0" w:color="auto"/>
      </w:divBdr>
    </w:div>
    <w:div w:id="879166013">
      <w:bodyDiv w:val="1"/>
      <w:marLeft w:val="0"/>
      <w:marRight w:val="0"/>
      <w:marTop w:val="0"/>
      <w:marBottom w:val="0"/>
      <w:divBdr>
        <w:top w:val="none" w:sz="0" w:space="0" w:color="auto"/>
        <w:left w:val="none" w:sz="0" w:space="0" w:color="auto"/>
        <w:bottom w:val="none" w:sz="0" w:space="0" w:color="auto"/>
        <w:right w:val="none" w:sz="0" w:space="0" w:color="auto"/>
      </w:divBdr>
    </w:div>
    <w:div w:id="879318869">
      <w:bodyDiv w:val="1"/>
      <w:marLeft w:val="0"/>
      <w:marRight w:val="0"/>
      <w:marTop w:val="0"/>
      <w:marBottom w:val="0"/>
      <w:divBdr>
        <w:top w:val="none" w:sz="0" w:space="0" w:color="auto"/>
        <w:left w:val="none" w:sz="0" w:space="0" w:color="auto"/>
        <w:bottom w:val="none" w:sz="0" w:space="0" w:color="auto"/>
        <w:right w:val="none" w:sz="0" w:space="0" w:color="auto"/>
      </w:divBdr>
    </w:div>
    <w:div w:id="880366847">
      <w:bodyDiv w:val="1"/>
      <w:marLeft w:val="0"/>
      <w:marRight w:val="0"/>
      <w:marTop w:val="0"/>
      <w:marBottom w:val="0"/>
      <w:divBdr>
        <w:top w:val="none" w:sz="0" w:space="0" w:color="auto"/>
        <w:left w:val="none" w:sz="0" w:space="0" w:color="auto"/>
        <w:bottom w:val="none" w:sz="0" w:space="0" w:color="auto"/>
        <w:right w:val="none" w:sz="0" w:space="0" w:color="auto"/>
      </w:divBdr>
    </w:div>
    <w:div w:id="880435060">
      <w:bodyDiv w:val="1"/>
      <w:marLeft w:val="0"/>
      <w:marRight w:val="0"/>
      <w:marTop w:val="0"/>
      <w:marBottom w:val="0"/>
      <w:divBdr>
        <w:top w:val="none" w:sz="0" w:space="0" w:color="auto"/>
        <w:left w:val="none" w:sz="0" w:space="0" w:color="auto"/>
        <w:bottom w:val="none" w:sz="0" w:space="0" w:color="auto"/>
        <w:right w:val="none" w:sz="0" w:space="0" w:color="auto"/>
      </w:divBdr>
    </w:div>
    <w:div w:id="880636000">
      <w:bodyDiv w:val="1"/>
      <w:marLeft w:val="0"/>
      <w:marRight w:val="0"/>
      <w:marTop w:val="0"/>
      <w:marBottom w:val="0"/>
      <w:divBdr>
        <w:top w:val="none" w:sz="0" w:space="0" w:color="auto"/>
        <w:left w:val="none" w:sz="0" w:space="0" w:color="auto"/>
        <w:bottom w:val="none" w:sz="0" w:space="0" w:color="auto"/>
        <w:right w:val="none" w:sz="0" w:space="0" w:color="auto"/>
      </w:divBdr>
    </w:div>
    <w:div w:id="881014221">
      <w:bodyDiv w:val="1"/>
      <w:marLeft w:val="0"/>
      <w:marRight w:val="0"/>
      <w:marTop w:val="0"/>
      <w:marBottom w:val="0"/>
      <w:divBdr>
        <w:top w:val="none" w:sz="0" w:space="0" w:color="auto"/>
        <w:left w:val="none" w:sz="0" w:space="0" w:color="auto"/>
        <w:bottom w:val="none" w:sz="0" w:space="0" w:color="auto"/>
        <w:right w:val="none" w:sz="0" w:space="0" w:color="auto"/>
      </w:divBdr>
    </w:div>
    <w:div w:id="881094075">
      <w:bodyDiv w:val="1"/>
      <w:marLeft w:val="0"/>
      <w:marRight w:val="0"/>
      <w:marTop w:val="0"/>
      <w:marBottom w:val="0"/>
      <w:divBdr>
        <w:top w:val="none" w:sz="0" w:space="0" w:color="auto"/>
        <w:left w:val="none" w:sz="0" w:space="0" w:color="auto"/>
        <w:bottom w:val="none" w:sz="0" w:space="0" w:color="auto"/>
        <w:right w:val="none" w:sz="0" w:space="0" w:color="auto"/>
      </w:divBdr>
    </w:div>
    <w:div w:id="881595924">
      <w:bodyDiv w:val="1"/>
      <w:marLeft w:val="0"/>
      <w:marRight w:val="0"/>
      <w:marTop w:val="0"/>
      <w:marBottom w:val="0"/>
      <w:divBdr>
        <w:top w:val="none" w:sz="0" w:space="0" w:color="auto"/>
        <w:left w:val="none" w:sz="0" w:space="0" w:color="auto"/>
        <w:bottom w:val="none" w:sz="0" w:space="0" w:color="auto"/>
        <w:right w:val="none" w:sz="0" w:space="0" w:color="auto"/>
      </w:divBdr>
    </w:div>
    <w:div w:id="881671683">
      <w:bodyDiv w:val="1"/>
      <w:marLeft w:val="0"/>
      <w:marRight w:val="0"/>
      <w:marTop w:val="0"/>
      <w:marBottom w:val="0"/>
      <w:divBdr>
        <w:top w:val="none" w:sz="0" w:space="0" w:color="auto"/>
        <w:left w:val="none" w:sz="0" w:space="0" w:color="auto"/>
        <w:bottom w:val="none" w:sz="0" w:space="0" w:color="auto"/>
        <w:right w:val="none" w:sz="0" w:space="0" w:color="auto"/>
      </w:divBdr>
    </w:div>
    <w:div w:id="881944629">
      <w:bodyDiv w:val="1"/>
      <w:marLeft w:val="0"/>
      <w:marRight w:val="0"/>
      <w:marTop w:val="0"/>
      <w:marBottom w:val="0"/>
      <w:divBdr>
        <w:top w:val="none" w:sz="0" w:space="0" w:color="auto"/>
        <w:left w:val="none" w:sz="0" w:space="0" w:color="auto"/>
        <w:bottom w:val="none" w:sz="0" w:space="0" w:color="auto"/>
        <w:right w:val="none" w:sz="0" w:space="0" w:color="auto"/>
      </w:divBdr>
    </w:div>
    <w:div w:id="882012324">
      <w:bodyDiv w:val="1"/>
      <w:marLeft w:val="0"/>
      <w:marRight w:val="0"/>
      <w:marTop w:val="0"/>
      <w:marBottom w:val="0"/>
      <w:divBdr>
        <w:top w:val="none" w:sz="0" w:space="0" w:color="auto"/>
        <w:left w:val="none" w:sz="0" w:space="0" w:color="auto"/>
        <w:bottom w:val="none" w:sz="0" w:space="0" w:color="auto"/>
        <w:right w:val="none" w:sz="0" w:space="0" w:color="auto"/>
      </w:divBdr>
    </w:div>
    <w:div w:id="882325402">
      <w:bodyDiv w:val="1"/>
      <w:marLeft w:val="0"/>
      <w:marRight w:val="0"/>
      <w:marTop w:val="0"/>
      <w:marBottom w:val="0"/>
      <w:divBdr>
        <w:top w:val="none" w:sz="0" w:space="0" w:color="auto"/>
        <w:left w:val="none" w:sz="0" w:space="0" w:color="auto"/>
        <w:bottom w:val="none" w:sz="0" w:space="0" w:color="auto"/>
        <w:right w:val="none" w:sz="0" w:space="0" w:color="auto"/>
      </w:divBdr>
    </w:div>
    <w:div w:id="882669458">
      <w:bodyDiv w:val="1"/>
      <w:marLeft w:val="0"/>
      <w:marRight w:val="0"/>
      <w:marTop w:val="0"/>
      <w:marBottom w:val="0"/>
      <w:divBdr>
        <w:top w:val="none" w:sz="0" w:space="0" w:color="auto"/>
        <w:left w:val="none" w:sz="0" w:space="0" w:color="auto"/>
        <w:bottom w:val="none" w:sz="0" w:space="0" w:color="auto"/>
        <w:right w:val="none" w:sz="0" w:space="0" w:color="auto"/>
      </w:divBdr>
    </w:div>
    <w:div w:id="882793041">
      <w:bodyDiv w:val="1"/>
      <w:marLeft w:val="0"/>
      <w:marRight w:val="0"/>
      <w:marTop w:val="0"/>
      <w:marBottom w:val="0"/>
      <w:divBdr>
        <w:top w:val="none" w:sz="0" w:space="0" w:color="auto"/>
        <w:left w:val="none" w:sz="0" w:space="0" w:color="auto"/>
        <w:bottom w:val="none" w:sz="0" w:space="0" w:color="auto"/>
        <w:right w:val="none" w:sz="0" w:space="0" w:color="auto"/>
      </w:divBdr>
    </w:div>
    <w:div w:id="883712973">
      <w:bodyDiv w:val="1"/>
      <w:marLeft w:val="0"/>
      <w:marRight w:val="0"/>
      <w:marTop w:val="0"/>
      <w:marBottom w:val="0"/>
      <w:divBdr>
        <w:top w:val="none" w:sz="0" w:space="0" w:color="auto"/>
        <w:left w:val="none" w:sz="0" w:space="0" w:color="auto"/>
        <w:bottom w:val="none" w:sz="0" w:space="0" w:color="auto"/>
        <w:right w:val="none" w:sz="0" w:space="0" w:color="auto"/>
      </w:divBdr>
    </w:div>
    <w:div w:id="883911540">
      <w:bodyDiv w:val="1"/>
      <w:marLeft w:val="0"/>
      <w:marRight w:val="0"/>
      <w:marTop w:val="0"/>
      <w:marBottom w:val="0"/>
      <w:divBdr>
        <w:top w:val="none" w:sz="0" w:space="0" w:color="auto"/>
        <w:left w:val="none" w:sz="0" w:space="0" w:color="auto"/>
        <w:bottom w:val="none" w:sz="0" w:space="0" w:color="auto"/>
        <w:right w:val="none" w:sz="0" w:space="0" w:color="auto"/>
      </w:divBdr>
    </w:div>
    <w:div w:id="884219716">
      <w:bodyDiv w:val="1"/>
      <w:marLeft w:val="0"/>
      <w:marRight w:val="0"/>
      <w:marTop w:val="0"/>
      <w:marBottom w:val="0"/>
      <w:divBdr>
        <w:top w:val="none" w:sz="0" w:space="0" w:color="auto"/>
        <w:left w:val="none" w:sz="0" w:space="0" w:color="auto"/>
        <w:bottom w:val="none" w:sz="0" w:space="0" w:color="auto"/>
        <w:right w:val="none" w:sz="0" w:space="0" w:color="auto"/>
      </w:divBdr>
    </w:div>
    <w:div w:id="884678873">
      <w:bodyDiv w:val="1"/>
      <w:marLeft w:val="0"/>
      <w:marRight w:val="0"/>
      <w:marTop w:val="0"/>
      <w:marBottom w:val="0"/>
      <w:divBdr>
        <w:top w:val="none" w:sz="0" w:space="0" w:color="auto"/>
        <w:left w:val="none" w:sz="0" w:space="0" w:color="auto"/>
        <w:bottom w:val="none" w:sz="0" w:space="0" w:color="auto"/>
        <w:right w:val="none" w:sz="0" w:space="0" w:color="auto"/>
      </w:divBdr>
    </w:div>
    <w:div w:id="884678900">
      <w:bodyDiv w:val="1"/>
      <w:marLeft w:val="0"/>
      <w:marRight w:val="0"/>
      <w:marTop w:val="0"/>
      <w:marBottom w:val="0"/>
      <w:divBdr>
        <w:top w:val="none" w:sz="0" w:space="0" w:color="auto"/>
        <w:left w:val="none" w:sz="0" w:space="0" w:color="auto"/>
        <w:bottom w:val="none" w:sz="0" w:space="0" w:color="auto"/>
        <w:right w:val="none" w:sz="0" w:space="0" w:color="auto"/>
      </w:divBdr>
    </w:div>
    <w:div w:id="885684674">
      <w:bodyDiv w:val="1"/>
      <w:marLeft w:val="0"/>
      <w:marRight w:val="0"/>
      <w:marTop w:val="0"/>
      <w:marBottom w:val="0"/>
      <w:divBdr>
        <w:top w:val="none" w:sz="0" w:space="0" w:color="auto"/>
        <w:left w:val="none" w:sz="0" w:space="0" w:color="auto"/>
        <w:bottom w:val="none" w:sz="0" w:space="0" w:color="auto"/>
        <w:right w:val="none" w:sz="0" w:space="0" w:color="auto"/>
      </w:divBdr>
    </w:div>
    <w:div w:id="886180817">
      <w:bodyDiv w:val="1"/>
      <w:marLeft w:val="0"/>
      <w:marRight w:val="0"/>
      <w:marTop w:val="0"/>
      <w:marBottom w:val="0"/>
      <w:divBdr>
        <w:top w:val="none" w:sz="0" w:space="0" w:color="auto"/>
        <w:left w:val="none" w:sz="0" w:space="0" w:color="auto"/>
        <w:bottom w:val="none" w:sz="0" w:space="0" w:color="auto"/>
        <w:right w:val="none" w:sz="0" w:space="0" w:color="auto"/>
      </w:divBdr>
    </w:div>
    <w:div w:id="887031555">
      <w:bodyDiv w:val="1"/>
      <w:marLeft w:val="0"/>
      <w:marRight w:val="0"/>
      <w:marTop w:val="0"/>
      <w:marBottom w:val="0"/>
      <w:divBdr>
        <w:top w:val="none" w:sz="0" w:space="0" w:color="auto"/>
        <w:left w:val="none" w:sz="0" w:space="0" w:color="auto"/>
        <w:bottom w:val="none" w:sz="0" w:space="0" w:color="auto"/>
        <w:right w:val="none" w:sz="0" w:space="0" w:color="auto"/>
      </w:divBdr>
    </w:div>
    <w:div w:id="887913537">
      <w:bodyDiv w:val="1"/>
      <w:marLeft w:val="0"/>
      <w:marRight w:val="0"/>
      <w:marTop w:val="0"/>
      <w:marBottom w:val="0"/>
      <w:divBdr>
        <w:top w:val="none" w:sz="0" w:space="0" w:color="auto"/>
        <w:left w:val="none" w:sz="0" w:space="0" w:color="auto"/>
        <w:bottom w:val="none" w:sz="0" w:space="0" w:color="auto"/>
        <w:right w:val="none" w:sz="0" w:space="0" w:color="auto"/>
      </w:divBdr>
    </w:div>
    <w:div w:id="888805039">
      <w:bodyDiv w:val="1"/>
      <w:marLeft w:val="0"/>
      <w:marRight w:val="0"/>
      <w:marTop w:val="0"/>
      <w:marBottom w:val="0"/>
      <w:divBdr>
        <w:top w:val="none" w:sz="0" w:space="0" w:color="auto"/>
        <w:left w:val="none" w:sz="0" w:space="0" w:color="auto"/>
        <w:bottom w:val="none" w:sz="0" w:space="0" w:color="auto"/>
        <w:right w:val="none" w:sz="0" w:space="0" w:color="auto"/>
      </w:divBdr>
    </w:div>
    <w:div w:id="888877665">
      <w:bodyDiv w:val="1"/>
      <w:marLeft w:val="0"/>
      <w:marRight w:val="0"/>
      <w:marTop w:val="0"/>
      <w:marBottom w:val="0"/>
      <w:divBdr>
        <w:top w:val="none" w:sz="0" w:space="0" w:color="auto"/>
        <w:left w:val="none" w:sz="0" w:space="0" w:color="auto"/>
        <w:bottom w:val="none" w:sz="0" w:space="0" w:color="auto"/>
        <w:right w:val="none" w:sz="0" w:space="0" w:color="auto"/>
      </w:divBdr>
    </w:div>
    <w:div w:id="890386915">
      <w:bodyDiv w:val="1"/>
      <w:marLeft w:val="0"/>
      <w:marRight w:val="0"/>
      <w:marTop w:val="0"/>
      <w:marBottom w:val="0"/>
      <w:divBdr>
        <w:top w:val="none" w:sz="0" w:space="0" w:color="auto"/>
        <w:left w:val="none" w:sz="0" w:space="0" w:color="auto"/>
        <w:bottom w:val="none" w:sz="0" w:space="0" w:color="auto"/>
        <w:right w:val="none" w:sz="0" w:space="0" w:color="auto"/>
      </w:divBdr>
    </w:div>
    <w:div w:id="892160909">
      <w:bodyDiv w:val="1"/>
      <w:marLeft w:val="0"/>
      <w:marRight w:val="0"/>
      <w:marTop w:val="0"/>
      <w:marBottom w:val="0"/>
      <w:divBdr>
        <w:top w:val="none" w:sz="0" w:space="0" w:color="auto"/>
        <w:left w:val="none" w:sz="0" w:space="0" w:color="auto"/>
        <w:bottom w:val="none" w:sz="0" w:space="0" w:color="auto"/>
        <w:right w:val="none" w:sz="0" w:space="0" w:color="auto"/>
      </w:divBdr>
    </w:div>
    <w:div w:id="892691137">
      <w:bodyDiv w:val="1"/>
      <w:marLeft w:val="0"/>
      <w:marRight w:val="0"/>
      <w:marTop w:val="0"/>
      <w:marBottom w:val="0"/>
      <w:divBdr>
        <w:top w:val="none" w:sz="0" w:space="0" w:color="auto"/>
        <w:left w:val="none" w:sz="0" w:space="0" w:color="auto"/>
        <w:bottom w:val="none" w:sz="0" w:space="0" w:color="auto"/>
        <w:right w:val="none" w:sz="0" w:space="0" w:color="auto"/>
      </w:divBdr>
    </w:div>
    <w:div w:id="892813777">
      <w:bodyDiv w:val="1"/>
      <w:marLeft w:val="0"/>
      <w:marRight w:val="0"/>
      <w:marTop w:val="0"/>
      <w:marBottom w:val="0"/>
      <w:divBdr>
        <w:top w:val="none" w:sz="0" w:space="0" w:color="auto"/>
        <w:left w:val="none" w:sz="0" w:space="0" w:color="auto"/>
        <w:bottom w:val="none" w:sz="0" w:space="0" w:color="auto"/>
        <w:right w:val="none" w:sz="0" w:space="0" w:color="auto"/>
      </w:divBdr>
    </w:div>
    <w:div w:id="893658121">
      <w:bodyDiv w:val="1"/>
      <w:marLeft w:val="0"/>
      <w:marRight w:val="0"/>
      <w:marTop w:val="0"/>
      <w:marBottom w:val="0"/>
      <w:divBdr>
        <w:top w:val="none" w:sz="0" w:space="0" w:color="auto"/>
        <w:left w:val="none" w:sz="0" w:space="0" w:color="auto"/>
        <w:bottom w:val="none" w:sz="0" w:space="0" w:color="auto"/>
        <w:right w:val="none" w:sz="0" w:space="0" w:color="auto"/>
      </w:divBdr>
    </w:div>
    <w:div w:id="894924247">
      <w:bodyDiv w:val="1"/>
      <w:marLeft w:val="0"/>
      <w:marRight w:val="0"/>
      <w:marTop w:val="0"/>
      <w:marBottom w:val="0"/>
      <w:divBdr>
        <w:top w:val="none" w:sz="0" w:space="0" w:color="auto"/>
        <w:left w:val="none" w:sz="0" w:space="0" w:color="auto"/>
        <w:bottom w:val="none" w:sz="0" w:space="0" w:color="auto"/>
        <w:right w:val="none" w:sz="0" w:space="0" w:color="auto"/>
      </w:divBdr>
    </w:div>
    <w:div w:id="895315199">
      <w:bodyDiv w:val="1"/>
      <w:marLeft w:val="0"/>
      <w:marRight w:val="0"/>
      <w:marTop w:val="0"/>
      <w:marBottom w:val="0"/>
      <w:divBdr>
        <w:top w:val="none" w:sz="0" w:space="0" w:color="auto"/>
        <w:left w:val="none" w:sz="0" w:space="0" w:color="auto"/>
        <w:bottom w:val="none" w:sz="0" w:space="0" w:color="auto"/>
        <w:right w:val="none" w:sz="0" w:space="0" w:color="auto"/>
      </w:divBdr>
    </w:div>
    <w:div w:id="895431278">
      <w:bodyDiv w:val="1"/>
      <w:marLeft w:val="0"/>
      <w:marRight w:val="0"/>
      <w:marTop w:val="0"/>
      <w:marBottom w:val="0"/>
      <w:divBdr>
        <w:top w:val="none" w:sz="0" w:space="0" w:color="auto"/>
        <w:left w:val="none" w:sz="0" w:space="0" w:color="auto"/>
        <w:bottom w:val="none" w:sz="0" w:space="0" w:color="auto"/>
        <w:right w:val="none" w:sz="0" w:space="0" w:color="auto"/>
      </w:divBdr>
    </w:div>
    <w:div w:id="895698013">
      <w:bodyDiv w:val="1"/>
      <w:marLeft w:val="0"/>
      <w:marRight w:val="0"/>
      <w:marTop w:val="0"/>
      <w:marBottom w:val="0"/>
      <w:divBdr>
        <w:top w:val="none" w:sz="0" w:space="0" w:color="auto"/>
        <w:left w:val="none" w:sz="0" w:space="0" w:color="auto"/>
        <w:bottom w:val="none" w:sz="0" w:space="0" w:color="auto"/>
        <w:right w:val="none" w:sz="0" w:space="0" w:color="auto"/>
      </w:divBdr>
    </w:div>
    <w:div w:id="896165246">
      <w:bodyDiv w:val="1"/>
      <w:marLeft w:val="0"/>
      <w:marRight w:val="0"/>
      <w:marTop w:val="0"/>
      <w:marBottom w:val="0"/>
      <w:divBdr>
        <w:top w:val="none" w:sz="0" w:space="0" w:color="auto"/>
        <w:left w:val="none" w:sz="0" w:space="0" w:color="auto"/>
        <w:bottom w:val="none" w:sz="0" w:space="0" w:color="auto"/>
        <w:right w:val="none" w:sz="0" w:space="0" w:color="auto"/>
      </w:divBdr>
    </w:div>
    <w:div w:id="897395329">
      <w:bodyDiv w:val="1"/>
      <w:marLeft w:val="0"/>
      <w:marRight w:val="0"/>
      <w:marTop w:val="0"/>
      <w:marBottom w:val="0"/>
      <w:divBdr>
        <w:top w:val="none" w:sz="0" w:space="0" w:color="auto"/>
        <w:left w:val="none" w:sz="0" w:space="0" w:color="auto"/>
        <w:bottom w:val="none" w:sz="0" w:space="0" w:color="auto"/>
        <w:right w:val="none" w:sz="0" w:space="0" w:color="auto"/>
      </w:divBdr>
    </w:div>
    <w:div w:id="897477486">
      <w:bodyDiv w:val="1"/>
      <w:marLeft w:val="0"/>
      <w:marRight w:val="0"/>
      <w:marTop w:val="0"/>
      <w:marBottom w:val="0"/>
      <w:divBdr>
        <w:top w:val="none" w:sz="0" w:space="0" w:color="auto"/>
        <w:left w:val="none" w:sz="0" w:space="0" w:color="auto"/>
        <w:bottom w:val="none" w:sz="0" w:space="0" w:color="auto"/>
        <w:right w:val="none" w:sz="0" w:space="0" w:color="auto"/>
      </w:divBdr>
    </w:div>
    <w:div w:id="897782136">
      <w:bodyDiv w:val="1"/>
      <w:marLeft w:val="0"/>
      <w:marRight w:val="0"/>
      <w:marTop w:val="0"/>
      <w:marBottom w:val="0"/>
      <w:divBdr>
        <w:top w:val="none" w:sz="0" w:space="0" w:color="auto"/>
        <w:left w:val="none" w:sz="0" w:space="0" w:color="auto"/>
        <w:bottom w:val="none" w:sz="0" w:space="0" w:color="auto"/>
        <w:right w:val="none" w:sz="0" w:space="0" w:color="auto"/>
      </w:divBdr>
    </w:div>
    <w:div w:id="897940814">
      <w:bodyDiv w:val="1"/>
      <w:marLeft w:val="0"/>
      <w:marRight w:val="0"/>
      <w:marTop w:val="0"/>
      <w:marBottom w:val="0"/>
      <w:divBdr>
        <w:top w:val="none" w:sz="0" w:space="0" w:color="auto"/>
        <w:left w:val="none" w:sz="0" w:space="0" w:color="auto"/>
        <w:bottom w:val="none" w:sz="0" w:space="0" w:color="auto"/>
        <w:right w:val="none" w:sz="0" w:space="0" w:color="auto"/>
      </w:divBdr>
    </w:div>
    <w:div w:id="898974539">
      <w:bodyDiv w:val="1"/>
      <w:marLeft w:val="0"/>
      <w:marRight w:val="0"/>
      <w:marTop w:val="0"/>
      <w:marBottom w:val="0"/>
      <w:divBdr>
        <w:top w:val="none" w:sz="0" w:space="0" w:color="auto"/>
        <w:left w:val="none" w:sz="0" w:space="0" w:color="auto"/>
        <w:bottom w:val="none" w:sz="0" w:space="0" w:color="auto"/>
        <w:right w:val="none" w:sz="0" w:space="0" w:color="auto"/>
      </w:divBdr>
    </w:div>
    <w:div w:id="899484865">
      <w:bodyDiv w:val="1"/>
      <w:marLeft w:val="0"/>
      <w:marRight w:val="0"/>
      <w:marTop w:val="0"/>
      <w:marBottom w:val="0"/>
      <w:divBdr>
        <w:top w:val="none" w:sz="0" w:space="0" w:color="auto"/>
        <w:left w:val="none" w:sz="0" w:space="0" w:color="auto"/>
        <w:bottom w:val="none" w:sz="0" w:space="0" w:color="auto"/>
        <w:right w:val="none" w:sz="0" w:space="0" w:color="auto"/>
      </w:divBdr>
    </w:div>
    <w:div w:id="899750090">
      <w:bodyDiv w:val="1"/>
      <w:marLeft w:val="0"/>
      <w:marRight w:val="0"/>
      <w:marTop w:val="0"/>
      <w:marBottom w:val="0"/>
      <w:divBdr>
        <w:top w:val="none" w:sz="0" w:space="0" w:color="auto"/>
        <w:left w:val="none" w:sz="0" w:space="0" w:color="auto"/>
        <w:bottom w:val="none" w:sz="0" w:space="0" w:color="auto"/>
        <w:right w:val="none" w:sz="0" w:space="0" w:color="auto"/>
      </w:divBdr>
    </w:div>
    <w:div w:id="902180172">
      <w:bodyDiv w:val="1"/>
      <w:marLeft w:val="0"/>
      <w:marRight w:val="0"/>
      <w:marTop w:val="0"/>
      <w:marBottom w:val="0"/>
      <w:divBdr>
        <w:top w:val="none" w:sz="0" w:space="0" w:color="auto"/>
        <w:left w:val="none" w:sz="0" w:space="0" w:color="auto"/>
        <w:bottom w:val="none" w:sz="0" w:space="0" w:color="auto"/>
        <w:right w:val="none" w:sz="0" w:space="0" w:color="auto"/>
      </w:divBdr>
    </w:div>
    <w:div w:id="902646221">
      <w:bodyDiv w:val="1"/>
      <w:marLeft w:val="0"/>
      <w:marRight w:val="0"/>
      <w:marTop w:val="0"/>
      <w:marBottom w:val="0"/>
      <w:divBdr>
        <w:top w:val="none" w:sz="0" w:space="0" w:color="auto"/>
        <w:left w:val="none" w:sz="0" w:space="0" w:color="auto"/>
        <w:bottom w:val="none" w:sz="0" w:space="0" w:color="auto"/>
        <w:right w:val="none" w:sz="0" w:space="0" w:color="auto"/>
      </w:divBdr>
    </w:div>
    <w:div w:id="902721116">
      <w:bodyDiv w:val="1"/>
      <w:marLeft w:val="0"/>
      <w:marRight w:val="0"/>
      <w:marTop w:val="0"/>
      <w:marBottom w:val="0"/>
      <w:divBdr>
        <w:top w:val="none" w:sz="0" w:space="0" w:color="auto"/>
        <w:left w:val="none" w:sz="0" w:space="0" w:color="auto"/>
        <w:bottom w:val="none" w:sz="0" w:space="0" w:color="auto"/>
        <w:right w:val="none" w:sz="0" w:space="0" w:color="auto"/>
      </w:divBdr>
    </w:div>
    <w:div w:id="903298917">
      <w:bodyDiv w:val="1"/>
      <w:marLeft w:val="0"/>
      <w:marRight w:val="0"/>
      <w:marTop w:val="0"/>
      <w:marBottom w:val="0"/>
      <w:divBdr>
        <w:top w:val="none" w:sz="0" w:space="0" w:color="auto"/>
        <w:left w:val="none" w:sz="0" w:space="0" w:color="auto"/>
        <w:bottom w:val="none" w:sz="0" w:space="0" w:color="auto"/>
        <w:right w:val="none" w:sz="0" w:space="0" w:color="auto"/>
      </w:divBdr>
    </w:div>
    <w:div w:id="903763071">
      <w:bodyDiv w:val="1"/>
      <w:marLeft w:val="0"/>
      <w:marRight w:val="0"/>
      <w:marTop w:val="0"/>
      <w:marBottom w:val="0"/>
      <w:divBdr>
        <w:top w:val="none" w:sz="0" w:space="0" w:color="auto"/>
        <w:left w:val="none" w:sz="0" w:space="0" w:color="auto"/>
        <w:bottom w:val="none" w:sz="0" w:space="0" w:color="auto"/>
        <w:right w:val="none" w:sz="0" w:space="0" w:color="auto"/>
      </w:divBdr>
    </w:div>
    <w:div w:id="904032103">
      <w:bodyDiv w:val="1"/>
      <w:marLeft w:val="0"/>
      <w:marRight w:val="0"/>
      <w:marTop w:val="0"/>
      <w:marBottom w:val="0"/>
      <w:divBdr>
        <w:top w:val="none" w:sz="0" w:space="0" w:color="auto"/>
        <w:left w:val="none" w:sz="0" w:space="0" w:color="auto"/>
        <w:bottom w:val="none" w:sz="0" w:space="0" w:color="auto"/>
        <w:right w:val="none" w:sz="0" w:space="0" w:color="auto"/>
      </w:divBdr>
    </w:div>
    <w:div w:id="904492217">
      <w:bodyDiv w:val="1"/>
      <w:marLeft w:val="0"/>
      <w:marRight w:val="0"/>
      <w:marTop w:val="0"/>
      <w:marBottom w:val="0"/>
      <w:divBdr>
        <w:top w:val="none" w:sz="0" w:space="0" w:color="auto"/>
        <w:left w:val="none" w:sz="0" w:space="0" w:color="auto"/>
        <w:bottom w:val="none" w:sz="0" w:space="0" w:color="auto"/>
        <w:right w:val="none" w:sz="0" w:space="0" w:color="auto"/>
      </w:divBdr>
    </w:div>
    <w:div w:id="904871869">
      <w:bodyDiv w:val="1"/>
      <w:marLeft w:val="0"/>
      <w:marRight w:val="0"/>
      <w:marTop w:val="0"/>
      <w:marBottom w:val="0"/>
      <w:divBdr>
        <w:top w:val="none" w:sz="0" w:space="0" w:color="auto"/>
        <w:left w:val="none" w:sz="0" w:space="0" w:color="auto"/>
        <w:bottom w:val="none" w:sz="0" w:space="0" w:color="auto"/>
        <w:right w:val="none" w:sz="0" w:space="0" w:color="auto"/>
      </w:divBdr>
    </w:div>
    <w:div w:id="906113413">
      <w:bodyDiv w:val="1"/>
      <w:marLeft w:val="0"/>
      <w:marRight w:val="0"/>
      <w:marTop w:val="0"/>
      <w:marBottom w:val="0"/>
      <w:divBdr>
        <w:top w:val="none" w:sz="0" w:space="0" w:color="auto"/>
        <w:left w:val="none" w:sz="0" w:space="0" w:color="auto"/>
        <w:bottom w:val="none" w:sz="0" w:space="0" w:color="auto"/>
        <w:right w:val="none" w:sz="0" w:space="0" w:color="auto"/>
      </w:divBdr>
    </w:div>
    <w:div w:id="906114109">
      <w:bodyDiv w:val="1"/>
      <w:marLeft w:val="0"/>
      <w:marRight w:val="0"/>
      <w:marTop w:val="0"/>
      <w:marBottom w:val="0"/>
      <w:divBdr>
        <w:top w:val="none" w:sz="0" w:space="0" w:color="auto"/>
        <w:left w:val="none" w:sz="0" w:space="0" w:color="auto"/>
        <w:bottom w:val="none" w:sz="0" w:space="0" w:color="auto"/>
        <w:right w:val="none" w:sz="0" w:space="0" w:color="auto"/>
      </w:divBdr>
    </w:div>
    <w:div w:id="906889041">
      <w:bodyDiv w:val="1"/>
      <w:marLeft w:val="0"/>
      <w:marRight w:val="0"/>
      <w:marTop w:val="0"/>
      <w:marBottom w:val="0"/>
      <w:divBdr>
        <w:top w:val="none" w:sz="0" w:space="0" w:color="auto"/>
        <w:left w:val="none" w:sz="0" w:space="0" w:color="auto"/>
        <w:bottom w:val="none" w:sz="0" w:space="0" w:color="auto"/>
        <w:right w:val="none" w:sz="0" w:space="0" w:color="auto"/>
      </w:divBdr>
    </w:div>
    <w:div w:id="909343609">
      <w:bodyDiv w:val="1"/>
      <w:marLeft w:val="0"/>
      <w:marRight w:val="0"/>
      <w:marTop w:val="0"/>
      <w:marBottom w:val="0"/>
      <w:divBdr>
        <w:top w:val="none" w:sz="0" w:space="0" w:color="auto"/>
        <w:left w:val="none" w:sz="0" w:space="0" w:color="auto"/>
        <w:bottom w:val="none" w:sz="0" w:space="0" w:color="auto"/>
        <w:right w:val="none" w:sz="0" w:space="0" w:color="auto"/>
      </w:divBdr>
    </w:div>
    <w:div w:id="909540398">
      <w:bodyDiv w:val="1"/>
      <w:marLeft w:val="0"/>
      <w:marRight w:val="0"/>
      <w:marTop w:val="0"/>
      <w:marBottom w:val="0"/>
      <w:divBdr>
        <w:top w:val="none" w:sz="0" w:space="0" w:color="auto"/>
        <w:left w:val="none" w:sz="0" w:space="0" w:color="auto"/>
        <w:bottom w:val="none" w:sz="0" w:space="0" w:color="auto"/>
        <w:right w:val="none" w:sz="0" w:space="0" w:color="auto"/>
      </w:divBdr>
    </w:div>
    <w:div w:id="909802290">
      <w:bodyDiv w:val="1"/>
      <w:marLeft w:val="0"/>
      <w:marRight w:val="0"/>
      <w:marTop w:val="0"/>
      <w:marBottom w:val="0"/>
      <w:divBdr>
        <w:top w:val="none" w:sz="0" w:space="0" w:color="auto"/>
        <w:left w:val="none" w:sz="0" w:space="0" w:color="auto"/>
        <w:bottom w:val="none" w:sz="0" w:space="0" w:color="auto"/>
        <w:right w:val="none" w:sz="0" w:space="0" w:color="auto"/>
      </w:divBdr>
    </w:div>
    <w:div w:id="910776773">
      <w:bodyDiv w:val="1"/>
      <w:marLeft w:val="0"/>
      <w:marRight w:val="0"/>
      <w:marTop w:val="0"/>
      <w:marBottom w:val="0"/>
      <w:divBdr>
        <w:top w:val="none" w:sz="0" w:space="0" w:color="auto"/>
        <w:left w:val="none" w:sz="0" w:space="0" w:color="auto"/>
        <w:bottom w:val="none" w:sz="0" w:space="0" w:color="auto"/>
        <w:right w:val="none" w:sz="0" w:space="0" w:color="auto"/>
      </w:divBdr>
    </w:div>
    <w:div w:id="911506625">
      <w:bodyDiv w:val="1"/>
      <w:marLeft w:val="0"/>
      <w:marRight w:val="0"/>
      <w:marTop w:val="0"/>
      <w:marBottom w:val="0"/>
      <w:divBdr>
        <w:top w:val="none" w:sz="0" w:space="0" w:color="auto"/>
        <w:left w:val="none" w:sz="0" w:space="0" w:color="auto"/>
        <w:bottom w:val="none" w:sz="0" w:space="0" w:color="auto"/>
        <w:right w:val="none" w:sz="0" w:space="0" w:color="auto"/>
      </w:divBdr>
    </w:div>
    <w:div w:id="911623578">
      <w:bodyDiv w:val="1"/>
      <w:marLeft w:val="0"/>
      <w:marRight w:val="0"/>
      <w:marTop w:val="0"/>
      <w:marBottom w:val="0"/>
      <w:divBdr>
        <w:top w:val="none" w:sz="0" w:space="0" w:color="auto"/>
        <w:left w:val="none" w:sz="0" w:space="0" w:color="auto"/>
        <w:bottom w:val="none" w:sz="0" w:space="0" w:color="auto"/>
        <w:right w:val="none" w:sz="0" w:space="0" w:color="auto"/>
      </w:divBdr>
    </w:div>
    <w:div w:id="913078557">
      <w:bodyDiv w:val="1"/>
      <w:marLeft w:val="0"/>
      <w:marRight w:val="0"/>
      <w:marTop w:val="0"/>
      <w:marBottom w:val="0"/>
      <w:divBdr>
        <w:top w:val="none" w:sz="0" w:space="0" w:color="auto"/>
        <w:left w:val="none" w:sz="0" w:space="0" w:color="auto"/>
        <w:bottom w:val="none" w:sz="0" w:space="0" w:color="auto"/>
        <w:right w:val="none" w:sz="0" w:space="0" w:color="auto"/>
      </w:divBdr>
    </w:div>
    <w:div w:id="913203668">
      <w:bodyDiv w:val="1"/>
      <w:marLeft w:val="0"/>
      <w:marRight w:val="0"/>
      <w:marTop w:val="0"/>
      <w:marBottom w:val="0"/>
      <w:divBdr>
        <w:top w:val="none" w:sz="0" w:space="0" w:color="auto"/>
        <w:left w:val="none" w:sz="0" w:space="0" w:color="auto"/>
        <w:bottom w:val="none" w:sz="0" w:space="0" w:color="auto"/>
        <w:right w:val="none" w:sz="0" w:space="0" w:color="auto"/>
      </w:divBdr>
    </w:div>
    <w:div w:id="913272488">
      <w:bodyDiv w:val="1"/>
      <w:marLeft w:val="0"/>
      <w:marRight w:val="0"/>
      <w:marTop w:val="0"/>
      <w:marBottom w:val="0"/>
      <w:divBdr>
        <w:top w:val="none" w:sz="0" w:space="0" w:color="auto"/>
        <w:left w:val="none" w:sz="0" w:space="0" w:color="auto"/>
        <w:bottom w:val="none" w:sz="0" w:space="0" w:color="auto"/>
        <w:right w:val="none" w:sz="0" w:space="0" w:color="auto"/>
      </w:divBdr>
    </w:div>
    <w:div w:id="913777146">
      <w:bodyDiv w:val="1"/>
      <w:marLeft w:val="0"/>
      <w:marRight w:val="0"/>
      <w:marTop w:val="0"/>
      <w:marBottom w:val="0"/>
      <w:divBdr>
        <w:top w:val="none" w:sz="0" w:space="0" w:color="auto"/>
        <w:left w:val="none" w:sz="0" w:space="0" w:color="auto"/>
        <w:bottom w:val="none" w:sz="0" w:space="0" w:color="auto"/>
        <w:right w:val="none" w:sz="0" w:space="0" w:color="auto"/>
      </w:divBdr>
    </w:div>
    <w:div w:id="913928255">
      <w:bodyDiv w:val="1"/>
      <w:marLeft w:val="0"/>
      <w:marRight w:val="0"/>
      <w:marTop w:val="0"/>
      <w:marBottom w:val="0"/>
      <w:divBdr>
        <w:top w:val="none" w:sz="0" w:space="0" w:color="auto"/>
        <w:left w:val="none" w:sz="0" w:space="0" w:color="auto"/>
        <w:bottom w:val="none" w:sz="0" w:space="0" w:color="auto"/>
        <w:right w:val="none" w:sz="0" w:space="0" w:color="auto"/>
      </w:divBdr>
    </w:div>
    <w:div w:id="913970918">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4823799">
      <w:bodyDiv w:val="1"/>
      <w:marLeft w:val="0"/>
      <w:marRight w:val="0"/>
      <w:marTop w:val="0"/>
      <w:marBottom w:val="0"/>
      <w:divBdr>
        <w:top w:val="none" w:sz="0" w:space="0" w:color="auto"/>
        <w:left w:val="none" w:sz="0" w:space="0" w:color="auto"/>
        <w:bottom w:val="none" w:sz="0" w:space="0" w:color="auto"/>
        <w:right w:val="none" w:sz="0" w:space="0" w:color="auto"/>
      </w:divBdr>
    </w:div>
    <w:div w:id="915163952">
      <w:bodyDiv w:val="1"/>
      <w:marLeft w:val="0"/>
      <w:marRight w:val="0"/>
      <w:marTop w:val="0"/>
      <w:marBottom w:val="0"/>
      <w:divBdr>
        <w:top w:val="none" w:sz="0" w:space="0" w:color="auto"/>
        <w:left w:val="none" w:sz="0" w:space="0" w:color="auto"/>
        <w:bottom w:val="none" w:sz="0" w:space="0" w:color="auto"/>
        <w:right w:val="none" w:sz="0" w:space="0" w:color="auto"/>
      </w:divBdr>
    </w:div>
    <w:div w:id="915280962">
      <w:bodyDiv w:val="1"/>
      <w:marLeft w:val="0"/>
      <w:marRight w:val="0"/>
      <w:marTop w:val="0"/>
      <w:marBottom w:val="0"/>
      <w:divBdr>
        <w:top w:val="none" w:sz="0" w:space="0" w:color="auto"/>
        <w:left w:val="none" w:sz="0" w:space="0" w:color="auto"/>
        <w:bottom w:val="none" w:sz="0" w:space="0" w:color="auto"/>
        <w:right w:val="none" w:sz="0" w:space="0" w:color="auto"/>
      </w:divBdr>
    </w:div>
    <w:div w:id="916981106">
      <w:bodyDiv w:val="1"/>
      <w:marLeft w:val="0"/>
      <w:marRight w:val="0"/>
      <w:marTop w:val="0"/>
      <w:marBottom w:val="0"/>
      <w:divBdr>
        <w:top w:val="none" w:sz="0" w:space="0" w:color="auto"/>
        <w:left w:val="none" w:sz="0" w:space="0" w:color="auto"/>
        <w:bottom w:val="none" w:sz="0" w:space="0" w:color="auto"/>
        <w:right w:val="none" w:sz="0" w:space="0" w:color="auto"/>
      </w:divBdr>
    </w:div>
    <w:div w:id="917130271">
      <w:bodyDiv w:val="1"/>
      <w:marLeft w:val="0"/>
      <w:marRight w:val="0"/>
      <w:marTop w:val="0"/>
      <w:marBottom w:val="0"/>
      <w:divBdr>
        <w:top w:val="none" w:sz="0" w:space="0" w:color="auto"/>
        <w:left w:val="none" w:sz="0" w:space="0" w:color="auto"/>
        <w:bottom w:val="none" w:sz="0" w:space="0" w:color="auto"/>
        <w:right w:val="none" w:sz="0" w:space="0" w:color="auto"/>
      </w:divBdr>
    </w:div>
    <w:div w:id="918098192">
      <w:bodyDiv w:val="1"/>
      <w:marLeft w:val="0"/>
      <w:marRight w:val="0"/>
      <w:marTop w:val="0"/>
      <w:marBottom w:val="0"/>
      <w:divBdr>
        <w:top w:val="none" w:sz="0" w:space="0" w:color="auto"/>
        <w:left w:val="none" w:sz="0" w:space="0" w:color="auto"/>
        <w:bottom w:val="none" w:sz="0" w:space="0" w:color="auto"/>
        <w:right w:val="none" w:sz="0" w:space="0" w:color="auto"/>
      </w:divBdr>
    </w:div>
    <w:div w:id="918101004">
      <w:bodyDiv w:val="1"/>
      <w:marLeft w:val="0"/>
      <w:marRight w:val="0"/>
      <w:marTop w:val="0"/>
      <w:marBottom w:val="0"/>
      <w:divBdr>
        <w:top w:val="none" w:sz="0" w:space="0" w:color="auto"/>
        <w:left w:val="none" w:sz="0" w:space="0" w:color="auto"/>
        <w:bottom w:val="none" w:sz="0" w:space="0" w:color="auto"/>
        <w:right w:val="none" w:sz="0" w:space="0" w:color="auto"/>
      </w:divBdr>
    </w:div>
    <w:div w:id="918293749">
      <w:bodyDiv w:val="1"/>
      <w:marLeft w:val="0"/>
      <w:marRight w:val="0"/>
      <w:marTop w:val="0"/>
      <w:marBottom w:val="0"/>
      <w:divBdr>
        <w:top w:val="none" w:sz="0" w:space="0" w:color="auto"/>
        <w:left w:val="none" w:sz="0" w:space="0" w:color="auto"/>
        <w:bottom w:val="none" w:sz="0" w:space="0" w:color="auto"/>
        <w:right w:val="none" w:sz="0" w:space="0" w:color="auto"/>
      </w:divBdr>
    </w:div>
    <w:div w:id="919601665">
      <w:bodyDiv w:val="1"/>
      <w:marLeft w:val="0"/>
      <w:marRight w:val="0"/>
      <w:marTop w:val="0"/>
      <w:marBottom w:val="0"/>
      <w:divBdr>
        <w:top w:val="none" w:sz="0" w:space="0" w:color="auto"/>
        <w:left w:val="none" w:sz="0" w:space="0" w:color="auto"/>
        <w:bottom w:val="none" w:sz="0" w:space="0" w:color="auto"/>
        <w:right w:val="none" w:sz="0" w:space="0" w:color="auto"/>
      </w:divBdr>
    </w:div>
    <w:div w:id="919876315">
      <w:bodyDiv w:val="1"/>
      <w:marLeft w:val="0"/>
      <w:marRight w:val="0"/>
      <w:marTop w:val="0"/>
      <w:marBottom w:val="0"/>
      <w:divBdr>
        <w:top w:val="none" w:sz="0" w:space="0" w:color="auto"/>
        <w:left w:val="none" w:sz="0" w:space="0" w:color="auto"/>
        <w:bottom w:val="none" w:sz="0" w:space="0" w:color="auto"/>
        <w:right w:val="none" w:sz="0" w:space="0" w:color="auto"/>
      </w:divBdr>
    </w:div>
    <w:div w:id="920333522">
      <w:bodyDiv w:val="1"/>
      <w:marLeft w:val="0"/>
      <w:marRight w:val="0"/>
      <w:marTop w:val="0"/>
      <w:marBottom w:val="0"/>
      <w:divBdr>
        <w:top w:val="none" w:sz="0" w:space="0" w:color="auto"/>
        <w:left w:val="none" w:sz="0" w:space="0" w:color="auto"/>
        <w:bottom w:val="none" w:sz="0" w:space="0" w:color="auto"/>
        <w:right w:val="none" w:sz="0" w:space="0" w:color="auto"/>
      </w:divBdr>
    </w:div>
    <w:div w:id="921840592">
      <w:bodyDiv w:val="1"/>
      <w:marLeft w:val="0"/>
      <w:marRight w:val="0"/>
      <w:marTop w:val="0"/>
      <w:marBottom w:val="0"/>
      <w:divBdr>
        <w:top w:val="none" w:sz="0" w:space="0" w:color="auto"/>
        <w:left w:val="none" w:sz="0" w:space="0" w:color="auto"/>
        <w:bottom w:val="none" w:sz="0" w:space="0" w:color="auto"/>
        <w:right w:val="none" w:sz="0" w:space="0" w:color="auto"/>
      </w:divBdr>
    </w:div>
    <w:div w:id="922958199">
      <w:bodyDiv w:val="1"/>
      <w:marLeft w:val="0"/>
      <w:marRight w:val="0"/>
      <w:marTop w:val="0"/>
      <w:marBottom w:val="0"/>
      <w:divBdr>
        <w:top w:val="none" w:sz="0" w:space="0" w:color="auto"/>
        <w:left w:val="none" w:sz="0" w:space="0" w:color="auto"/>
        <w:bottom w:val="none" w:sz="0" w:space="0" w:color="auto"/>
        <w:right w:val="none" w:sz="0" w:space="0" w:color="auto"/>
      </w:divBdr>
    </w:div>
    <w:div w:id="923949661">
      <w:bodyDiv w:val="1"/>
      <w:marLeft w:val="0"/>
      <w:marRight w:val="0"/>
      <w:marTop w:val="0"/>
      <w:marBottom w:val="0"/>
      <w:divBdr>
        <w:top w:val="none" w:sz="0" w:space="0" w:color="auto"/>
        <w:left w:val="none" w:sz="0" w:space="0" w:color="auto"/>
        <w:bottom w:val="none" w:sz="0" w:space="0" w:color="auto"/>
        <w:right w:val="none" w:sz="0" w:space="0" w:color="auto"/>
      </w:divBdr>
    </w:div>
    <w:div w:id="923953368">
      <w:bodyDiv w:val="1"/>
      <w:marLeft w:val="0"/>
      <w:marRight w:val="0"/>
      <w:marTop w:val="0"/>
      <w:marBottom w:val="0"/>
      <w:divBdr>
        <w:top w:val="none" w:sz="0" w:space="0" w:color="auto"/>
        <w:left w:val="none" w:sz="0" w:space="0" w:color="auto"/>
        <w:bottom w:val="none" w:sz="0" w:space="0" w:color="auto"/>
        <w:right w:val="none" w:sz="0" w:space="0" w:color="auto"/>
      </w:divBdr>
    </w:div>
    <w:div w:id="925067771">
      <w:bodyDiv w:val="1"/>
      <w:marLeft w:val="0"/>
      <w:marRight w:val="0"/>
      <w:marTop w:val="0"/>
      <w:marBottom w:val="0"/>
      <w:divBdr>
        <w:top w:val="none" w:sz="0" w:space="0" w:color="auto"/>
        <w:left w:val="none" w:sz="0" w:space="0" w:color="auto"/>
        <w:bottom w:val="none" w:sz="0" w:space="0" w:color="auto"/>
        <w:right w:val="none" w:sz="0" w:space="0" w:color="auto"/>
      </w:divBdr>
    </w:div>
    <w:div w:id="925774041">
      <w:bodyDiv w:val="1"/>
      <w:marLeft w:val="0"/>
      <w:marRight w:val="0"/>
      <w:marTop w:val="0"/>
      <w:marBottom w:val="0"/>
      <w:divBdr>
        <w:top w:val="none" w:sz="0" w:space="0" w:color="auto"/>
        <w:left w:val="none" w:sz="0" w:space="0" w:color="auto"/>
        <w:bottom w:val="none" w:sz="0" w:space="0" w:color="auto"/>
        <w:right w:val="none" w:sz="0" w:space="0" w:color="auto"/>
      </w:divBdr>
    </w:div>
    <w:div w:id="928386664">
      <w:bodyDiv w:val="1"/>
      <w:marLeft w:val="0"/>
      <w:marRight w:val="0"/>
      <w:marTop w:val="0"/>
      <w:marBottom w:val="0"/>
      <w:divBdr>
        <w:top w:val="none" w:sz="0" w:space="0" w:color="auto"/>
        <w:left w:val="none" w:sz="0" w:space="0" w:color="auto"/>
        <w:bottom w:val="none" w:sz="0" w:space="0" w:color="auto"/>
        <w:right w:val="none" w:sz="0" w:space="0" w:color="auto"/>
      </w:divBdr>
    </w:div>
    <w:div w:id="928781152">
      <w:bodyDiv w:val="1"/>
      <w:marLeft w:val="0"/>
      <w:marRight w:val="0"/>
      <w:marTop w:val="0"/>
      <w:marBottom w:val="0"/>
      <w:divBdr>
        <w:top w:val="none" w:sz="0" w:space="0" w:color="auto"/>
        <w:left w:val="none" w:sz="0" w:space="0" w:color="auto"/>
        <w:bottom w:val="none" w:sz="0" w:space="0" w:color="auto"/>
        <w:right w:val="none" w:sz="0" w:space="0" w:color="auto"/>
      </w:divBdr>
    </w:div>
    <w:div w:id="930048266">
      <w:bodyDiv w:val="1"/>
      <w:marLeft w:val="0"/>
      <w:marRight w:val="0"/>
      <w:marTop w:val="0"/>
      <w:marBottom w:val="0"/>
      <w:divBdr>
        <w:top w:val="none" w:sz="0" w:space="0" w:color="auto"/>
        <w:left w:val="none" w:sz="0" w:space="0" w:color="auto"/>
        <w:bottom w:val="none" w:sz="0" w:space="0" w:color="auto"/>
        <w:right w:val="none" w:sz="0" w:space="0" w:color="auto"/>
      </w:divBdr>
    </w:div>
    <w:div w:id="930284232">
      <w:bodyDiv w:val="1"/>
      <w:marLeft w:val="0"/>
      <w:marRight w:val="0"/>
      <w:marTop w:val="0"/>
      <w:marBottom w:val="0"/>
      <w:divBdr>
        <w:top w:val="none" w:sz="0" w:space="0" w:color="auto"/>
        <w:left w:val="none" w:sz="0" w:space="0" w:color="auto"/>
        <w:bottom w:val="none" w:sz="0" w:space="0" w:color="auto"/>
        <w:right w:val="none" w:sz="0" w:space="0" w:color="auto"/>
      </w:divBdr>
    </w:div>
    <w:div w:id="930623809">
      <w:bodyDiv w:val="1"/>
      <w:marLeft w:val="0"/>
      <w:marRight w:val="0"/>
      <w:marTop w:val="0"/>
      <w:marBottom w:val="0"/>
      <w:divBdr>
        <w:top w:val="none" w:sz="0" w:space="0" w:color="auto"/>
        <w:left w:val="none" w:sz="0" w:space="0" w:color="auto"/>
        <w:bottom w:val="none" w:sz="0" w:space="0" w:color="auto"/>
        <w:right w:val="none" w:sz="0" w:space="0" w:color="auto"/>
      </w:divBdr>
    </w:div>
    <w:div w:id="930895241">
      <w:bodyDiv w:val="1"/>
      <w:marLeft w:val="0"/>
      <w:marRight w:val="0"/>
      <w:marTop w:val="0"/>
      <w:marBottom w:val="0"/>
      <w:divBdr>
        <w:top w:val="none" w:sz="0" w:space="0" w:color="auto"/>
        <w:left w:val="none" w:sz="0" w:space="0" w:color="auto"/>
        <w:bottom w:val="none" w:sz="0" w:space="0" w:color="auto"/>
        <w:right w:val="none" w:sz="0" w:space="0" w:color="auto"/>
      </w:divBdr>
    </w:div>
    <w:div w:id="932518684">
      <w:bodyDiv w:val="1"/>
      <w:marLeft w:val="0"/>
      <w:marRight w:val="0"/>
      <w:marTop w:val="0"/>
      <w:marBottom w:val="0"/>
      <w:divBdr>
        <w:top w:val="none" w:sz="0" w:space="0" w:color="auto"/>
        <w:left w:val="none" w:sz="0" w:space="0" w:color="auto"/>
        <w:bottom w:val="none" w:sz="0" w:space="0" w:color="auto"/>
        <w:right w:val="none" w:sz="0" w:space="0" w:color="auto"/>
      </w:divBdr>
    </w:div>
    <w:div w:id="932737571">
      <w:bodyDiv w:val="1"/>
      <w:marLeft w:val="0"/>
      <w:marRight w:val="0"/>
      <w:marTop w:val="0"/>
      <w:marBottom w:val="0"/>
      <w:divBdr>
        <w:top w:val="none" w:sz="0" w:space="0" w:color="auto"/>
        <w:left w:val="none" w:sz="0" w:space="0" w:color="auto"/>
        <w:bottom w:val="none" w:sz="0" w:space="0" w:color="auto"/>
        <w:right w:val="none" w:sz="0" w:space="0" w:color="auto"/>
      </w:divBdr>
    </w:div>
    <w:div w:id="933249562">
      <w:bodyDiv w:val="1"/>
      <w:marLeft w:val="0"/>
      <w:marRight w:val="0"/>
      <w:marTop w:val="0"/>
      <w:marBottom w:val="0"/>
      <w:divBdr>
        <w:top w:val="none" w:sz="0" w:space="0" w:color="auto"/>
        <w:left w:val="none" w:sz="0" w:space="0" w:color="auto"/>
        <w:bottom w:val="none" w:sz="0" w:space="0" w:color="auto"/>
        <w:right w:val="none" w:sz="0" w:space="0" w:color="auto"/>
      </w:divBdr>
    </w:div>
    <w:div w:id="933368427">
      <w:bodyDiv w:val="1"/>
      <w:marLeft w:val="0"/>
      <w:marRight w:val="0"/>
      <w:marTop w:val="0"/>
      <w:marBottom w:val="0"/>
      <w:divBdr>
        <w:top w:val="none" w:sz="0" w:space="0" w:color="auto"/>
        <w:left w:val="none" w:sz="0" w:space="0" w:color="auto"/>
        <w:bottom w:val="none" w:sz="0" w:space="0" w:color="auto"/>
        <w:right w:val="none" w:sz="0" w:space="0" w:color="auto"/>
      </w:divBdr>
    </w:div>
    <w:div w:id="935211012">
      <w:bodyDiv w:val="1"/>
      <w:marLeft w:val="0"/>
      <w:marRight w:val="0"/>
      <w:marTop w:val="0"/>
      <w:marBottom w:val="0"/>
      <w:divBdr>
        <w:top w:val="none" w:sz="0" w:space="0" w:color="auto"/>
        <w:left w:val="none" w:sz="0" w:space="0" w:color="auto"/>
        <w:bottom w:val="none" w:sz="0" w:space="0" w:color="auto"/>
        <w:right w:val="none" w:sz="0" w:space="0" w:color="auto"/>
      </w:divBdr>
    </w:div>
    <w:div w:id="937519846">
      <w:bodyDiv w:val="1"/>
      <w:marLeft w:val="0"/>
      <w:marRight w:val="0"/>
      <w:marTop w:val="0"/>
      <w:marBottom w:val="0"/>
      <w:divBdr>
        <w:top w:val="none" w:sz="0" w:space="0" w:color="auto"/>
        <w:left w:val="none" w:sz="0" w:space="0" w:color="auto"/>
        <w:bottom w:val="none" w:sz="0" w:space="0" w:color="auto"/>
        <w:right w:val="none" w:sz="0" w:space="0" w:color="auto"/>
      </w:divBdr>
    </w:div>
    <w:div w:id="937755803">
      <w:bodyDiv w:val="1"/>
      <w:marLeft w:val="0"/>
      <w:marRight w:val="0"/>
      <w:marTop w:val="0"/>
      <w:marBottom w:val="0"/>
      <w:divBdr>
        <w:top w:val="none" w:sz="0" w:space="0" w:color="auto"/>
        <w:left w:val="none" w:sz="0" w:space="0" w:color="auto"/>
        <w:bottom w:val="none" w:sz="0" w:space="0" w:color="auto"/>
        <w:right w:val="none" w:sz="0" w:space="0" w:color="auto"/>
      </w:divBdr>
    </w:div>
    <w:div w:id="939068101">
      <w:bodyDiv w:val="1"/>
      <w:marLeft w:val="0"/>
      <w:marRight w:val="0"/>
      <w:marTop w:val="0"/>
      <w:marBottom w:val="0"/>
      <w:divBdr>
        <w:top w:val="none" w:sz="0" w:space="0" w:color="auto"/>
        <w:left w:val="none" w:sz="0" w:space="0" w:color="auto"/>
        <w:bottom w:val="none" w:sz="0" w:space="0" w:color="auto"/>
        <w:right w:val="none" w:sz="0" w:space="0" w:color="auto"/>
      </w:divBdr>
    </w:div>
    <w:div w:id="941036753">
      <w:bodyDiv w:val="1"/>
      <w:marLeft w:val="0"/>
      <w:marRight w:val="0"/>
      <w:marTop w:val="0"/>
      <w:marBottom w:val="0"/>
      <w:divBdr>
        <w:top w:val="none" w:sz="0" w:space="0" w:color="auto"/>
        <w:left w:val="none" w:sz="0" w:space="0" w:color="auto"/>
        <w:bottom w:val="none" w:sz="0" w:space="0" w:color="auto"/>
        <w:right w:val="none" w:sz="0" w:space="0" w:color="auto"/>
      </w:divBdr>
    </w:div>
    <w:div w:id="941375392">
      <w:bodyDiv w:val="1"/>
      <w:marLeft w:val="0"/>
      <w:marRight w:val="0"/>
      <w:marTop w:val="0"/>
      <w:marBottom w:val="0"/>
      <w:divBdr>
        <w:top w:val="none" w:sz="0" w:space="0" w:color="auto"/>
        <w:left w:val="none" w:sz="0" w:space="0" w:color="auto"/>
        <w:bottom w:val="none" w:sz="0" w:space="0" w:color="auto"/>
        <w:right w:val="none" w:sz="0" w:space="0" w:color="auto"/>
      </w:divBdr>
    </w:div>
    <w:div w:id="941493429">
      <w:bodyDiv w:val="1"/>
      <w:marLeft w:val="0"/>
      <w:marRight w:val="0"/>
      <w:marTop w:val="0"/>
      <w:marBottom w:val="0"/>
      <w:divBdr>
        <w:top w:val="none" w:sz="0" w:space="0" w:color="auto"/>
        <w:left w:val="none" w:sz="0" w:space="0" w:color="auto"/>
        <w:bottom w:val="none" w:sz="0" w:space="0" w:color="auto"/>
        <w:right w:val="none" w:sz="0" w:space="0" w:color="auto"/>
      </w:divBdr>
    </w:div>
    <w:div w:id="942297235">
      <w:bodyDiv w:val="1"/>
      <w:marLeft w:val="0"/>
      <w:marRight w:val="0"/>
      <w:marTop w:val="0"/>
      <w:marBottom w:val="0"/>
      <w:divBdr>
        <w:top w:val="none" w:sz="0" w:space="0" w:color="auto"/>
        <w:left w:val="none" w:sz="0" w:space="0" w:color="auto"/>
        <w:bottom w:val="none" w:sz="0" w:space="0" w:color="auto"/>
        <w:right w:val="none" w:sz="0" w:space="0" w:color="auto"/>
      </w:divBdr>
    </w:div>
    <w:div w:id="942689498">
      <w:bodyDiv w:val="1"/>
      <w:marLeft w:val="0"/>
      <w:marRight w:val="0"/>
      <w:marTop w:val="0"/>
      <w:marBottom w:val="0"/>
      <w:divBdr>
        <w:top w:val="none" w:sz="0" w:space="0" w:color="auto"/>
        <w:left w:val="none" w:sz="0" w:space="0" w:color="auto"/>
        <w:bottom w:val="none" w:sz="0" w:space="0" w:color="auto"/>
        <w:right w:val="none" w:sz="0" w:space="0" w:color="auto"/>
      </w:divBdr>
    </w:div>
    <w:div w:id="943416680">
      <w:bodyDiv w:val="1"/>
      <w:marLeft w:val="0"/>
      <w:marRight w:val="0"/>
      <w:marTop w:val="0"/>
      <w:marBottom w:val="0"/>
      <w:divBdr>
        <w:top w:val="none" w:sz="0" w:space="0" w:color="auto"/>
        <w:left w:val="none" w:sz="0" w:space="0" w:color="auto"/>
        <w:bottom w:val="none" w:sz="0" w:space="0" w:color="auto"/>
        <w:right w:val="none" w:sz="0" w:space="0" w:color="auto"/>
      </w:divBdr>
    </w:div>
    <w:div w:id="943653625">
      <w:bodyDiv w:val="1"/>
      <w:marLeft w:val="0"/>
      <w:marRight w:val="0"/>
      <w:marTop w:val="0"/>
      <w:marBottom w:val="0"/>
      <w:divBdr>
        <w:top w:val="none" w:sz="0" w:space="0" w:color="auto"/>
        <w:left w:val="none" w:sz="0" w:space="0" w:color="auto"/>
        <w:bottom w:val="none" w:sz="0" w:space="0" w:color="auto"/>
        <w:right w:val="none" w:sz="0" w:space="0" w:color="auto"/>
      </w:divBdr>
    </w:div>
    <w:div w:id="944386313">
      <w:bodyDiv w:val="1"/>
      <w:marLeft w:val="0"/>
      <w:marRight w:val="0"/>
      <w:marTop w:val="0"/>
      <w:marBottom w:val="0"/>
      <w:divBdr>
        <w:top w:val="none" w:sz="0" w:space="0" w:color="auto"/>
        <w:left w:val="none" w:sz="0" w:space="0" w:color="auto"/>
        <w:bottom w:val="none" w:sz="0" w:space="0" w:color="auto"/>
        <w:right w:val="none" w:sz="0" w:space="0" w:color="auto"/>
      </w:divBdr>
    </w:div>
    <w:div w:id="944465046">
      <w:bodyDiv w:val="1"/>
      <w:marLeft w:val="0"/>
      <w:marRight w:val="0"/>
      <w:marTop w:val="0"/>
      <w:marBottom w:val="0"/>
      <w:divBdr>
        <w:top w:val="none" w:sz="0" w:space="0" w:color="auto"/>
        <w:left w:val="none" w:sz="0" w:space="0" w:color="auto"/>
        <w:bottom w:val="none" w:sz="0" w:space="0" w:color="auto"/>
        <w:right w:val="none" w:sz="0" w:space="0" w:color="auto"/>
      </w:divBdr>
    </w:div>
    <w:div w:id="944733983">
      <w:bodyDiv w:val="1"/>
      <w:marLeft w:val="0"/>
      <w:marRight w:val="0"/>
      <w:marTop w:val="0"/>
      <w:marBottom w:val="0"/>
      <w:divBdr>
        <w:top w:val="none" w:sz="0" w:space="0" w:color="auto"/>
        <w:left w:val="none" w:sz="0" w:space="0" w:color="auto"/>
        <w:bottom w:val="none" w:sz="0" w:space="0" w:color="auto"/>
        <w:right w:val="none" w:sz="0" w:space="0" w:color="auto"/>
      </w:divBdr>
    </w:div>
    <w:div w:id="945382376">
      <w:bodyDiv w:val="1"/>
      <w:marLeft w:val="0"/>
      <w:marRight w:val="0"/>
      <w:marTop w:val="0"/>
      <w:marBottom w:val="0"/>
      <w:divBdr>
        <w:top w:val="none" w:sz="0" w:space="0" w:color="auto"/>
        <w:left w:val="none" w:sz="0" w:space="0" w:color="auto"/>
        <w:bottom w:val="none" w:sz="0" w:space="0" w:color="auto"/>
        <w:right w:val="none" w:sz="0" w:space="0" w:color="auto"/>
      </w:divBdr>
    </w:div>
    <w:div w:id="945573596">
      <w:bodyDiv w:val="1"/>
      <w:marLeft w:val="0"/>
      <w:marRight w:val="0"/>
      <w:marTop w:val="0"/>
      <w:marBottom w:val="0"/>
      <w:divBdr>
        <w:top w:val="none" w:sz="0" w:space="0" w:color="auto"/>
        <w:left w:val="none" w:sz="0" w:space="0" w:color="auto"/>
        <w:bottom w:val="none" w:sz="0" w:space="0" w:color="auto"/>
        <w:right w:val="none" w:sz="0" w:space="0" w:color="auto"/>
      </w:divBdr>
    </w:div>
    <w:div w:id="945576313">
      <w:bodyDiv w:val="1"/>
      <w:marLeft w:val="0"/>
      <w:marRight w:val="0"/>
      <w:marTop w:val="0"/>
      <w:marBottom w:val="0"/>
      <w:divBdr>
        <w:top w:val="none" w:sz="0" w:space="0" w:color="auto"/>
        <w:left w:val="none" w:sz="0" w:space="0" w:color="auto"/>
        <w:bottom w:val="none" w:sz="0" w:space="0" w:color="auto"/>
        <w:right w:val="none" w:sz="0" w:space="0" w:color="auto"/>
      </w:divBdr>
    </w:div>
    <w:div w:id="946158602">
      <w:bodyDiv w:val="1"/>
      <w:marLeft w:val="0"/>
      <w:marRight w:val="0"/>
      <w:marTop w:val="0"/>
      <w:marBottom w:val="0"/>
      <w:divBdr>
        <w:top w:val="none" w:sz="0" w:space="0" w:color="auto"/>
        <w:left w:val="none" w:sz="0" w:space="0" w:color="auto"/>
        <w:bottom w:val="none" w:sz="0" w:space="0" w:color="auto"/>
        <w:right w:val="none" w:sz="0" w:space="0" w:color="auto"/>
      </w:divBdr>
    </w:div>
    <w:div w:id="946697874">
      <w:bodyDiv w:val="1"/>
      <w:marLeft w:val="0"/>
      <w:marRight w:val="0"/>
      <w:marTop w:val="0"/>
      <w:marBottom w:val="0"/>
      <w:divBdr>
        <w:top w:val="none" w:sz="0" w:space="0" w:color="auto"/>
        <w:left w:val="none" w:sz="0" w:space="0" w:color="auto"/>
        <w:bottom w:val="none" w:sz="0" w:space="0" w:color="auto"/>
        <w:right w:val="none" w:sz="0" w:space="0" w:color="auto"/>
      </w:divBdr>
    </w:div>
    <w:div w:id="947011479">
      <w:bodyDiv w:val="1"/>
      <w:marLeft w:val="0"/>
      <w:marRight w:val="0"/>
      <w:marTop w:val="0"/>
      <w:marBottom w:val="0"/>
      <w:divBdr>
        <w:top w:val="none" w:sz="0" w:space="0" w:color="auto"/>
        <w:left w:val="none" w:sz="0" w:space="0" w:color="auto"/>
        <w:bottom w:val="none" w:sz="0" w:space="0" w:color="auto"/>
        <w:right w:val="none" w:sz="0" w:space="0" w:color="auto"/>
      </w:divBdr>
    </w:div>
    <w:div w:id="947464940">
      <w:bodyDiv w:val="1"/>
      <w:marLeft w:val="0"/>
      <w:marRight w:val="0"/>
      <w:marTop w:val="0"/>
      <w:marBottom w:val="0"/>
      <w:divBdr>
        <w:top w:val="none" w:sz="0" w:space="0" w:color="auto"/>
        <w:left w:val="none" w:sz="0" w:space="0" w:color="auto"/>
        <w:bottom w:val="none" w:sz="0" w:space="0" w:color="auto"/>
        <w:right w:val="none" w:sz="0" w:space="0" w:color="auto"/>
      </w:divBdr>
    </w:div>
    <w:div w:id="949121624">
      <w:bodyDiv w:val="1"/>
      <w:marLeft w:val="0"/>
      <w:marRight w:val="0"/>
      <w:marTop w:val="0"/>
      <w:marBottom w:val="0"/>
      <w:divBdr>
        <w:top w:val="none" w:sz="0" w:space="0" w:color="auto"/>
        <w:left w:val="none" w:sz="0" w:space="0" w:color="auto"/>
        <w:bottom w:val="none" w:sz="0" w:space="0" w:color="auto"/>
        <w:right w:val="none" w:sz="0" w:space="0" w:color="auto"/>
      </w:divBdr>
    </w:div>
    <w:div w:id="950280067">
      <w:bodyDiv w:val="1"/>
      <w:marLeft w:val="0"/>
      <w:marRight w:val="0"/>
      <w:marTop w:val="0"/>
      <w:marBottom w:val="0"/>
      <w:divBdr>
        <w:top w:val="none" w:sz="0" w:space="0" w:color="auto"/>
        <w:left w:val="none" w:sz="0" w:space="0" w:color="auto"/>
        <w:bottom w:val="none" w:sz="0" w:space="0" w:color="auto"/>
        <w:right w:val="none" w:sz="0" w:space="0" w:color="auto"/>
      </w:divBdr>
    </w:div>
    <w:div w:id="950548090">
      <w:bodyDiv w:val="1"/>
      <w:marLeft w:val="0"/>
      <w:marRight w:val="0"/>
      <w:marTop w:val="0"/>
      <w:marBottom w:val="0"/>
      <w:divBdr>
        <w:top w:val="none" w:sz="0" w:space="0" w:color="auto"/>
        <w:left w:val="none" w:sz="0" w:space="0" w:color="auto"/>
        <w:bottom w:val="none" w:sz="0" w:space="0" w:color="auto"/>
        <w:right w:val="none" w:sz="0" w:space="0" w:color="auto"/>
      </w:divBdr>
    </w:div>
    <w:div w:id="950861913">
      <w:bodyDiv w:val="1"/>
      <w:marLeft w:val="0"/>
      <w:marRight w:val="0"/>
      <w:marTop w:val="0"/>
      <w:marBottom w:val="0"/>
      <w:divBdr>
        <w:top w:val="none" w:sz="0" w:space="0" w:color="auto"/>
        <w:left w:val="none" w:sz="0" w:space="0" w:color="auto"/>
        <w:bottom w:val="none" w:sz="0" w:space="0" w:color="auto"/>
        <w:right w:val="none" w:sz="0" w:space="0" w:color="auto"/>
      </w:divBdr>
    </w:div>
    <w:div w:id="952637379">
      <w:bodyDiv w:val="1"/>
      <w:marLeft w:val="0"/>
      <w:marRight w:val="0"/>
      <w:marTop w:val="0"/>
      <w:marBottom w:val="0"/>
      <w:divBdr>
        <w:top w:val="none" w:sz="0" w:space="0" w:color="auto"/>
        <w:left w:val="none" w:sz="0" w:space="0" w:color="auto"/>
        <w:bottom w:val="none" w:sz="0" w:space="0" w:color="auto"/>
        <w:right w:val="none" w:sz="0" w:space="0" w:color="auto"/>
      </w:divBdr>
    </w:div>
    <w:div w:id="953363368">
      <w:bodyDiv w:val="1"/>
      <w:marLeft w:val="0"/>
      <w:marRight w:val="0"/>
      <w:marTop w:val="0"/>
      <w:marBottom w:val="0"/>
      <w:divBdr>
        <w:top w:val="none" w:sz="0" w:space="0" w:color="auto"/>
        <w:left w:val="none" w:sz="0" w:space="0" w:color="auto"/>
        <w:bottom w:val="none" w:sz="0" w:space="0" w:color="auto"/>
        <w:right w:val="none" w:sz="0" w:space="0" w:color="auto"/>
      </w:divBdr>
    </w:div>
    <w:div w:id="953487820">
      <w:bodyDiv w:val="1"/>
      <w:marLeft w:val="0"/>
      <w:marRight w:val="0"/>
      <w:marTop w:val="0"/>
      <w:marBottom w:val="0"/>
      <w:divBdr>
        <w:top w:val="none" w:sz="0" w:space="0" w:color="auto"/>
        <w:left w:val="none" w:sz="0" w:space="0" w:color="auto"/>
        <w:bottom w:val="none" w:sz="0" w:space="0" w:color="auto"/>
        <w:right w:val="none" w:sz="0" w:space="0" w:color="auto"/>
      </w:divBdr>
    </w:div>
    <w:div w:id="953751819">
      <w:bodyDiv w:val="1"/>
      <w:marLeft w:val="0"/>
      <w:marRight w:val="0"/>
      <w:marTop w:val="0"/>
      <w:marBottom w:val="0"/>
      <w:divBdr>
        <w:top w:val="none" w:sz="0" w:space="0" w:color="auto"/>
        <w:left w:val="none" w:sz="0" w:space="0" w:color="auto"/>
        <w:bottom w:val="none" w:sz="0" w:space="0" w:color="auto"/>
        <w:right w:val="none" w:sz="0" w:space="0" w:color="auto"/>
      </w:divBdr>
    </w:div>
    <w:div w:id="954755483">
      <w:bodyDiv w:val="1"/>
      <w:marLeft w:val="0"/>
      <w:marRight w:val="0"/>
      <w:marTop w:val="0"/>
      <w:marBottom w:val="0"/>
      <w:divBdr>
        <w:top w:val="none" w:sz="0" w:space="0" w:color="auto"/>
        <w:left w:val="none" w:sz="0" w:space="0" w:color="auto"/>
        <w:bottom w:val="none" w:sz="0" w:space="0" w:color="auto"/>
        <w:right w:val="none" w:sz="0" w:space="0" w:color="auto"/>
      </w:divBdr>
    </w:div>
    <w:div w:id="955017776">
      <w:bodyDiv w:val="1"/>
      <w:marLeft w:val="0"/>
      <w:marRight w:val="0"/>
      <w:marTop w:val="0"/>
      <w:marBottom w:val="0"/>
      <w:divBdr>
        <w:top w:val="none" w:sz="0" w:space="0" w:color="auto"/>
        <w:left w:val="none" w:sz="0" w:space="0" w:color="auto"/>
        <w:bottom w:val="none" w:sz="0" w:space="0" w:color="auto"/>
        <w:right w:val="none" w:sz="0" w:space="0" w:color="auto"/>
      </w:divBdr>
    </w:div>
    <w:div w:id="955067560">
      <w:bodyDiv w:val="1"/>
      <w:marLeft w:val="0"/>
      <w:marRight w:val="0"/>
      <w:marTop w:val="0"/>
      <w:marBottom w:val="0"/>
      <w:divBdr>
        <w:top w:val="none" w:sz="0" w:space="0" w:color="auto"/>
        <w:left w:val="none" w:sz="0" w:space="0" w:color="auto"/>
        <w:bottom w:val="none" w:sz="0" w:space="0" w:color="auto"/>
        <w:right w:val="none" w:sz="0" w:space="0" w:color="auto"/>
      </w:divBdr>
    </w:div>
    <w:div w:id="955330061">
      <w:bodyDiv w:val="1"/>
      <w:marLeft w:val="0"/>
      <w:marRight w:val="0"/>
      <w:marTop w:val="0"/>
      <w:marBottom w:val="0"/>
      <w:divBdr>
        <w:top w:val="none" w:sz="0" w:space="0" w:color="auto"/>
        <w:left w:val="none" w:sz="0" w:space="0" w:color="auto"/>
        <w:bottom w:val="none" w:sz="0" w:space="0" w:color="auto"/>
        <w:right w:val="none" w:sz="0" w:space="0" w:color="auto"/>
      </w:divBdr>
    </w:div>
    <w:div w:id="955603526">
      <w:bodyDiv w:val="1"/>
      <w:marLeft w:val="0"/>
      <w:marRight w:val="0"/>
      <w:marTop w:val="0"/>
      <w:marBottom w:val="0"/>
      <w:divBdr>
        <w:top w:val="none" w:sz="0" w:space="0" w:color="auto"/>
        <w:left w:val="none" w:sz="0" w:space="0" w:color="auto"/>
        <w:bottom w:val="none" w:sz="0" w:space="0" w:color="auto"/>
        <w:right w:val="none" w:sz="0" w:space="0" w:color="auto"/>
      </w:divBdr>
    </w:div>
    <w:div w:id="955723132">
      <w:bodyDiv w:val="1"/>
      <w:marLeft w:val="0"/>
      <w:marRight w:val="0"/>
      <w:marTop w:val="0"/>
      <w:marBottom w:val="0"/>
      <w:divBdr>
        <w:top w:val="none" w:sz="0" w:space="0" w:color="auto"/>
        <w:left w:val="none" w:sz="0" w:space="0" w:color="auto"/>
        <w:bottom w:val="none" w:sz="0" w:space="0" w:color="auto"/>
        <w:right w:val="none" w:sz="0" w:space="0" w:color="auto"/>
      </w:divBdr>
    </w:div>
    <w:div w:id="955793909">
      <w:bodyDiv w:val="1"/>
      <w:marLeft w:val="0"/>
      <w:marRight w:val="0"/>
      <w:marTop w:val="0"/>
      <w:marBottom w:val="0"/>
      <w:divBdr>
        <w:top w:val="none" w:sz="0" w:space="0" w:color="auto"/>
        <w:left w:val="none" w:sz="0" w:space="0" w:color="auto"/>
        <w:bottom w:val="none" w:sz="0" w:space="0" w:color="auto"/>
        <w:right w:val="none" w:sz="0" w:space="0" w:color="auto"/>
      </w:divBdr>
    </w:div>
    <w:div w:id="955940685">
      <w:bodyDiv w:val="1"/>
      <w:marLeft w:val="0"/>
      <w:marRight w:val="0"/>
      <w:marTop w:val="0"/>
      <w:marBottom w:val="0"/>
      <w:divBdr>
        <w:top w:val="none" w:sz="0" w:space="0" w:color="auto"/>
        <w:left w:val="none" w:sz="0" w:space="0" w:color="auto"/>
        <w:bottom w:val="none" w:sz="0" w:space="0" w:color="auto"/>
        <w:right w:val="none" w:sz="0" w:space="0" w:color="auto"/>
      </w:divBdr>
    </w:div>
    <w:div w:id="955988482">
      <w:bodyDiv w:val="1"/>
      <w:marLeft w:val="0"/>
      <w:marRight w:val="0"/>
      <w:marTop w:val="0"/>
      <w:marBottom w:val="0"/>
      <w:divBdr>
        <w:top w:val="none" w:sz="0" w:space="0" w:color="auto"/>
        <w:left w:val="none" w:sz="0" w:space="0" w:color="auto"/>
        <w:bottom w:val="none" w:sz="0" w:space="0" w:color="auto"/>
        <w:right w:val="none" w:sz="0" w:space="0" w:color="auto"/>
      </w:divBdr>
    </w:div>
    <w:div w:id="956252523">
      <w:bodyDiv w:val="1"/>
      <w:marLeft w:val="0"/>
      <w:marRight w:val="0"/>
      <w:marTop w:val="0"/>
      <w:marBottom w:val="0"/>
      <w:divBdr>
        <w:top w:val="none" w:sz="0" w:space="0" w:color="auto"/>
        <w:left w:val="none" w:sz="0" w:space="0" w:color="auto"/>
        <w:bottom w:val="none" w:sz="0" w:space="0" w:color="auto"/>
        <w:right w:val="none" w:sz="0" w:space="0" w:color="auto"/>
      </w:divBdr>
    </w:div>
    <w:div w:id="956521226">
      <w:bodyDiv w:val="1"/>
      <w:marLeft w:val="0"/>
      <w:marRight w:val="0"/>
      <w:marTop w:val="0"/>
      <w:marBottom w:val="0"/>
      <w:divBdr>
        <w:top w:val="none" w:sz="0" w:space="0" w:color="auto"/>
        <w:left w:val="none" w:sz="0" w:space="0" w:color="auto"/>
        <w:bottom w:val="none" w:sz="0" w:space="0" w:color="auto"/>
        <w:right w:val="none" w:sz="0" w:space="0" w:color="auto"/>
      </w:divBdr>
    </w:div>
    <w:div w:id="957684118">
      <w:bodyDiv w:val="1"/>
      <w:marLeft w:val="0"/>
      <w:marRight w:val="0"/>
      <w:marTop w:val="0"/>
      <w:marBottom w:val="0"/>
      <w:divBdr>
        <w:top w:val="none" w:sz="0" w:space="0" w:color="auto"/>
        <w:left w:val="none" w:sz="0" w:space="0" w:color="auto"/>
        <w:bottom w:val="none" w:sz="0" w:space="0" w:color="auto"/>
        <w:right w:val="none" w:sz="0" w:space="0" w:color="auto"/>
      </w:divBdr>
    </w:div>
    <w:div w:id="959607815">
      <w:bodyDiv w:val="1"/>
      <w:marLeft w:val="0"/>
      <w:marRight w:val="0"/>
      <w:marTop w:val="0"/>
      <w:marBottom w:val="0"/>
      <w:divBdr>
        <w:top w:val="none" w:sz="0" w:space="0" w:color="auto"/>
        <w:left w:val="none" w:sz="0" w:space="0" w:color="auto"/>
        <w:bottom w:val="none" w:sz="0" w:space="0" w:color="auto"/>
        <w:right w:val="none" w:sz="0" w:space="0" w:color="auto"/>
      </w:divBdr>
    </w:div>
    <w:div w:id="959843139">
      <w:bodyDiv w:val="1"/>
      <w:marLeft w:val="0"/>
      <w:marRight w:val="0"/>
      <w:marTop w:val="0"/>
      <w:marBottom w:val="0"/>
      <w:divBdr>
        <w:top w:val="none" w:sz="0" w:space="0" w:color="auto"/>
        <w:left w:val="none" w:sz="0" w:space="0" w:color="auto"/>
        <w:bottom w:val="none" w:sz="0" w:space="0" w:color="auto"/>
        <w:right w:val="none" w:sz="0" w:space="0" w:color="auto"/>
      </w:divBdr>
    </w:div>
    <w:div w:id="960263323">
      <w:bodyDiv w:val="1"/>
      <w:marLeft w:val="0"/>
      <w:marRight w:val="0"/>
      <w:marTop w:val="0"/>
      <w:marBottom w:val="0"/>
      <w:divBdr>
        <w:top w:val="none" w:sz="0" w:space="0" w:color="auto"/>
        <w:left w:val="none" w:sz="0" w:space="0" w:color="auto"/>
        <w:bottom w:val="none" w:sz="0" w:space="0" w:color="auto"/>
        <w:right w:val="none" w:sz="0" w:space="0" w:color="auto"/>
      </w:divBdr>
    </w:div>
    <w:div w:id="960963484">
      <w:bodyDiv w:val="1"/>
      <w:marLeft w:val="0"/>
      <w:marRight w:val="0"/>
      <w:marTop w:val="0"/>
      <w:marBottom w:val="0"/>
      <w:divBdr>
        <w:top w:val="none" w:sz="0" w:space="0" w:color="auto"/>
        <w:left w:val="none" w:sz="0" w:space="0" w:color="auto"/>
        <w:bottom w:val="none" w:sz="0" w:space="0" w:color="auto"/>
        <w:right w:val="none" w:sz="0" w:space="0" w:color="auto"/>
      </w:divBdr>
    </w:div>
    <w:div w:id="961618328">
      <w:bodyDiv w:val="1"/>
      <w:marLeft w:val="0"/>
      <w:marRight w:val="0"/>
      <w:marTop w:val="0"/>
      <w:marBottom w:val="0"/>
      <w:divBdr>
        <w:top w:val="none" w:sz="0" w:space="0" w:color="auto"/>
        <w:left w:val="none" w:sz="0" w:space="0" w:color="auto"/>
        <w:bottom w:val="none" w:sz="0" w:space="0" w:color="auto"/>
        <w:right w:val="none" w:sz="0" w:space="0" w:color="auto"/>
      </w:divBdr>
    </w:div>
    <w:div w:id="961693484">
      <w:bodyDiv w:val="1"/>
      <w:marLeft w:val="0"/>
      <w:marRight w:val="0"/>
      <w:marTop w:val="0"/>
      <w:marBottom w:val="0"/>
      <w:divBdr>
        <w:top w:val="none" w:sz="0" w:space="0" w:color="auto"/>
        <w:left w:val="none" w:sz="0" w:space="0" w:color="auto"/>
        <w:bottom w:val="none" w:sz="0" w:space="0" w:color="auto"/>
        <w:right w:val="none" w:sz="0" w:space="0" w:color="auto"/>
      </w:divBdr>
    </w:div>
    <w:div w:id="962228900">
      <w:bodyDiv w:val="1"/>
      <w:marLeft w:val="0"/>
      <w:marRight w:val="0"/>
      <w:marTop w:val="0"/>
      <w:marBottom w:val="0"/>
      <w:divBdr>
        <w:top w:val="none" w:sz="0" w:space="0" w:color="auto"/>
        <w:left w:val="none" w:sz="0" w:space="0" w:color="auto"/>
        <w:bottom w:val="none" w:sz="0" w:space="0" w:color="auto"/>
        <w:right w:val="none" w:sz="0" w:space="0" w:color="auto"/>
      </w:divBdr>
    </w:div>
    <w:div w:id="962425648">
      <w:bodyDiv w:val="1"/>
      <w:marLeft w:val="0"/>
      <w:marRight w:val="0"/>
      <w:marTop w:val="0"/>
      <w:marBottom w:val="0"/>
      <w:divBdr>
        <w:top w:val="none" w:sz="0" w:space="0" w:color="auto"/>
        <w:left w:val="none" w:sz="0" w:space="0" w:color="auto"/>
        <w:bottom w:val="none" w:sz="0" w:space="0" w:color="auto"/>
        <w:right w:val="none" w:sz="0" w:space="0" w:color="auto"/>
      </w:divBdr>
    </w:div>
    <w:div w:id="962661520">
      <w:bodyDiv w:val="1"/>
      <w:marLeft w:val="0"/>
      <w:marRight w:val="0"/>
      <w:marTop w:val="0"/>
      <w:marBottom w:val="0"/>
      <w:divBdr>
        <w:top w:val="none" w:sz="0" w:space="0" w:color="auto"/>
        <w:left w:val="none" w:sz="0" w:space="0" w:color="auto"/>
        <w:bottom w:val="none" w:sz="0" w:space="0" w:color="auto"/>
        <w:right w:val="none" w:sz="0" w:space="0" w:color="auto"/>
      </w:divBdr>
    </w:div>
    <w:div w:id="962926033">
      <w:bodyDiv w:val="1"/>
      <w:marLeft w:val="0"/>
      <w:marRight w:val="0"/>
      <w:marTop w:val="0"/>
      <w:marBottom w:val="0"/>
      <w:divBdr>
        <w:top w:val="none" w:sz="0" w:space="0" w:color="auto"/>
        <w:left w:val="none" w:sz="0" w:space="0" w:color="auto"/>
        <w:bottom w:val="none" w:sz="0" w:space="0" w:color="auto"/>
        <w:right w:val="none" w:sz="0" w:space="0" w:color="auto"/>
      </w:divBdr>
    </w:div>
    <w:div w:id="963467438">
      <w:bodyDiv w:val="1"/>
      <w:marLeft w:val="0"/>
      <w:marRight w:val="0"/>
      <w:marTop w:val="0"/>
      <w:marBottom w:val="0"/>
      <w:divBdr>
        <w:top w:val="none" w:sz="0" w:space="0" w:color="auto"/>
        <w:left w:val="none" w:sz="0" w:space="0" w:color="auto"/>
        <w:bottom w:val="none" w:sz="0" w:space="0" w:color="auto"/>
        <w:right w:val="none" w:sz="0" w:space="0" w:color="auto"/>
      </w:divBdr>
    </w:div>
    <w:div w:id="963929080">
      <w:bodyDiv w:val="1"/>
      <w:marLeft w:val="0"/>
      <w:marRight w:val="0"/>
      <w:marTop w:val="0"/>
      <w:marBottom w:val="0"/>
      <w:divBdr>
        <w:top w:val="none" w:sz="0" w:space="0" w:color="auto"/>
        <w:left w:val="none" w:sz="0" w:space="0" w:color="auto"/>
        <w:bottom w:val="none" w:sz="0" w:space="0" w:color="auto"/>
        <w:right w:val="none" w:sz="0" w:space="0" w:color="auto"/>
      </w:divBdr>
    </w:div>
    <w:div w:id="964118137">
      <w:bodyDiv w:val="1"/>
      <w:marLeft w:val="0"/>
      <w:marRight w:val="0"/>
      <w:marTop w:val="0"/>
      <w:marBottom w:val="0"/>
      <w:divBdr>
        <w:top w:val="none" w:sz="0" w:space="0" w:color="auto"/>
        <w:left w:val="none" w:sz="0" w:space="0" w:color="auto"/>
        <w:bottom w:val="none" w:sz="0" w:space="0" w:color="auto"/>
        <w:right w:val="none" w:sz="0" w:space="0" w:color="auto"/>
      </w:divBdr>
    </w:div>
    <w:div w:id="964122218">
      <w:bodyDiv w:val="1"/>
      <w:marLeft w:val="0"/>
      <w:marRight w:val="0"/>
      <w:marTop w:val="0"/>
      <w:marBottom w:val="0"/>
      <w:divBdr>
        <w:top w:val="none" w:sz="0" w:space="0" w:color="auto"/>
        <w:left w:val="none" w:sz="0" w:space="0" w:color="auto"/>
        <w:bottom w:val="none" w:sz="0" w:space="0" w:color="auto"/>
        <w:right w:val="none" w:sz="0" w:space="0" w:color="auto"/>
      </w:divBdr>
    </w:div>
    <w:div w:id="965549620">
      <w:bodyDiv w:val="1"/>
      <w:marLeft w:val="0"/>
      <w:marRight w:val="0"/>
      <w:marTop w:val="0"/>
      <w:marBottom w:val="0"/>
      <w:divBdr>
        <w:top w:val="none" w:sz="0" w:space="0" w:color="auto"/>
        <w:left w:val="none" w:sz="0" w:space="0" w:color="auto"/>
        <w:bottom w:val="none" w:sz="0" w:space="0" w:color="auto"/>
        <w:right w:val="none" w:sz="0" w:space="0" w:color="auto"/>
      </w:divBdr>
    </w:div>
    <w:div w:id="967010719">
      <w:bodyDiv w:val="1"/>
      <w:marLeft w:val="0"/>
      <w:marRight w:val="0"/>
      <w:marTop w:val="0"/>
      <w:marBottom w:val="0"/>
      <w:divBdr>
        <w:top w:val="none" w:sz="0" w:space="0" w:color="auto"/>
        <w:left w:val="none" w:sz="0" w:space="0" w:color="auto"/>
        <w:bottom w:val="none" w:sz="0" w:space="0" w:color="auto"/>
        <w:right w:val="none" w:sz="0" w:space="0" w:color="auto"/>
      </w:divBdr>
    </w:div>
    <w:div w:id="967513042">
      <w:bodyDiv w:val="1"/>
      <w:marLeft w:val="0"/>
      <w:marRight w:val="0"/>
      <w:marTop w:val="0"/>
      <w:marBottom w:val="0"/>
      <w:divBdr>
        <w:top w:val="none" w:sz="0" w:space="0" w:color="auto"/>
        <w:left w:val="none" w:sz="0" w:space="0" w:color="auto"/>
        <w:bottom w:val="none" w:sz="0" w:space="0" w:color="auto"/>
        <w:right w:val="none" w:sz="0" w:space="0" w:color="auto"/>
      </w:divBdr>
    </w:div>
    <w:div w:id="968390784">
      <w:bodyDiv w:val="1"/>
      <w:marLeft w:val="0"/>
      <w:marRight w:val="0"/>
      <w:marTop w:val="0"/>
      <w:marBottom w:val="0"/>
      <w:divBdr>
        <w:top w:val="none" w:sz="0" w:space="0" w:color="auto"/>
        <w:left w:val="none" w:sz="0" w:space="0" w:color="auto"/>
        <w:bottom w:val="none" w:sz="0" w:space="0" w:color="auto"/>
        <w:right w:val="none" w:sz="0" w:space="0" w:color="auto"/>
      </w:divBdr>
    </w:div>
    <w:div w:id="970210362">
      <w:bodyDiv w:val="1"/>
      <w:marLeft w:val="0"/>
      <w:marRight w:val="0"/>
      <w:marTop w:val="0"/>
      <w:marBottom w:val="0"/>
      <w:divBdr>
        <w:top w:val="none" w:sz="0" w:space="0" w:color="auto"/>
        <w:left w:val="none" w:sz="0" w:space="0" w:color="auto"/>
        <w:bottom w:val="none" w:sz="0" w:space="0" w:color="auto"/>
        <w:right w:val="none" w:sz="0" w:space="0" w:color="auto"/>
      </w:divBdr>
    </w:div>
    <w:div w:id="970865595">
      <w:bodyDiv w:val="1"/>
      <w:marLeft w:val="0"/>
      <w:marRight w:val="0"/>
      <w:marTop w:val="0"/>
      <w:marBottom w:val="0"/>
      <w:divBdr>
        <w:top w:val="none" w:sz="0" w:space="0" w:color="auto"/>
        <w:left w:val="none" w:sz="0" w:space="0" w:color="auto"/>
        <w:bottom w:val="none" w:sz="0" w:space="0" w:color="auto"/>
        <w:right w:val="none" w:sz="0" w:space="0" w:color="auto"/>
      </w:divBdr>
    </w:div>
    <w:div w:id="971444331">
      <w:bodyDiv w:val="1"/>
      <w:marLeft w:val="0"/>
      <w:marRight w:val="0"/>
      <w:marTop w:val="0"/>
      <w:marBottom w:val="0"/>
      <w:divBdr>
        <w:top w:val="none" w:sz="0" w:space="0" w:color="auto"/>
        <w:left w:val="none" w:sz="0" w:space="0" w:color="auto"/>
        <w:bottom w:val="none" w:sz="0" w:space="0" w:color="auto"/>
        <w:right w:val="none" w:sz="0" w:space="0" w:color="auto"/>
      </w:divBdr>
    </w:div>
    <w:div w:id="971902190">
      <w:bodyDiv w:val="1"/>
      <w:marLeft w:val="0"/>
      <w:marRight w:val="0"/>
      <w:marTop w:val="0"/>
      <w:marBottom w:val="0"/>
      <w:divBdr>
        <w:top w:val="none" w:sz="0" w:space="0" w:color="auto"/>
        <w:left w:val="none" w:sz="0" w:space="0" w:color="auto"/>
        <w:bottom w:val="none" w:sz="0" w:space="0" w:color="auto"/>
        <w:right w:val="none" w:sz="0" w:space="0" w:color="auto"/>
      </w:divBdr>
    </w:div>
    <w:div w:id="97290890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098735">
      <w:bodyDiv w:val="1"/>
      <w:marLeft w:val="0"/>
      <w:marRight w:val="0"/>
      <w:marTop w:val="0"/>
      <w:marBottom w:val="0"/>
      <w:divBdr>
        <w:top w:val="none" w:sz="0" w:space="0" w:color="auto"/>
        <w:left w:val="none" w:sz="0" w:space="0" w:color="auto"/>
        <w:bottom w:val="none" w:sz="0" w:space="0" w:color="auto"/>
        <w:right w:val="none" w:sz="0" w:space="0" w:color="auto"/>
      </w:divBdr>
    </w:div>
    <w:div w:id="973875660">
      <w:bodyDiv w:val="1"/>
      <w:marLeft w:val="0"/>
      <w:marRight w:val="0"/>
      <w:marTop w:val="0"/>
      <w:marBottom w:val="0"/>
      <w:divBdr>
        <w:top w:val="none" w:sz="0" w:space="0" w:color="auto"/>
        <w:left w:val="none" w:sz="0" w:space="0" w:color="auto"/>
        <w:bottom w:val="none" w:sz="0" w:space="0" w:color="auto"/>
        <w:right w:val="none" w:sz="0" w:space="0" w:color="auto"/>
      </w:divBdr>
    </w:div>
    <w:div w:id="974335288">
      <w:bodyDiv w:val="1"/>
      <w:marLeft w:val="0"/>
      <w:marRight w:val="0"/>
      <w:marTop w:val="0"/>
      <w:marBottom w:val="0"/>
      <w:divBdr>
        <w:top w:val="none" w:sz="0" w:space="0" w:color="auto"/>
        <w:left w:val="none" w:sz="0" w:space="0" w:color="auto"/>
        <w:bottom w:val="none" w:sz="0" w:space="0" w:color="auto"/>
        <w:right w:val="none" w:sz="0" w:space="0" w:color="auto"/>
      </w:divBdr>
    </w:div>
    <w:div w:id="975261100">
      <w:bodyDiv w:val="1"/>
      <w:marLeft w:val="0"/>
      <w:marRight w:val="0"/>
      <w:marTop w:val="0"/>
      <w:marBottom w:val="0"/>
      <w:divBdr>
        <w:top w:val="none" w:sz="0" w:space="0" w:color="auto"/>
        <w:left w:val="none" w:sz="0" w:space="0" w:color="auto"/>
        <w:bottom w:val="none" w:sz="0" w:space="0" w:color="auto"/>
        <w:right w:val="none" w:sz="0" w:space="0" w:color="auto"/>
      </w:divBdr>
    </w:div>
    <w:div w:id="975792870">
      <w:bodyDiv w:val="1"/>
      <w:marLeft w:val="0"/>
      <w:marRight w:val="0"/>
      <w:marTop w:val="0"/>
      <w:marBottom w:val="0"/>
      <w:divBdr>
        <w:top w:val="none" w:sz="0" w:space="0" w:color="auto"/>
        <w:left w:val="none" w:sz="0" w:space="0" w:color="auto"/>
        <w:bottom w:val="none" w:sz="0" w:space="0" w:color="auto"/>
        <w:right w:val="none" w:sz="0" w:space="0" w:color="auto"/>
      </w:divBdr>
    </w:div>
    <w:div w:id="975796732">
      <w:bodyDiv w:val="1"/>
      <w:marLeft w:val="0"/>
      <w:marRight w:val="0"/>
      <w:marTop w:val="0"/>
      <w:marBottom w:val="0"/>
      <w:divBdr>
        <w:top w:val="none" w:sz="0" w:space="0" w:color="auto"/>
        <w:left w:val="none" w:sz="0" w:space="0" w:color="auto"/>
        <w:bottom w:val="none" w:sz="0" w:space="0" w:color="auto"/>
        <w:right w:val="none" w:sz="0" w:space="0" w:color="auto"/>
      </w:divBdr>
    </w:div>
    <w:div w:id="976569884">
      <w:bodyDiv w:val="1"/>
      <w:marLeft w:val="0"/>
      <w:marRight w:val="0"/>
      <w:marTop w:val="0"/>
      <w:marBottom w:val="0"/>
      <w:divBdr>
        <w:top w:val="none" w:sz="0" w:space="0" w:color="auto"/>
        <w:left w:val="none" w:sz="0" w:space="0" w:color="auto"/>
        <w:bottom w:val="none" w:sz="0" w:space="0" w:color="auto"/>
        <w:right w:val="none" w:sz="0" w:space="0" w:color="auto"/>
      </w:divBdr>
    </w:div>
    <w:div w:id="976690616">
      <w:bodyDiv w:val="1"/>
      <w:marLeft w:val="0"/>
      <w:marRight w:val="0"/>
      <w:marTop w:val="0"/>
      <w:marBottom w:val="0"/>
      <w:divBdr>
        <w:top w:val="none" w:sz="0" w:space="0" w:color="auto"/>
        <w:left w:val="none" w:sz="0" w:space="0" w:color="auto"/>
        <w:bottom w:val="none" w:sz="0" w:space="0" w:color="auto"/>
        <w:right w:val="none" w:sz="0" w:space="0" w:color="auto"/>
      </w:divBdr>
    </w:div>
    <w:div w:id="977686851">
      <w:bodyDiv w:val="1"/>
      <w:marLeft w:val="0"/>
      <w:marRight w:val="0"/>
      <w:marTop w:val="0"/>
      <w:marBottom w:val="0"/>
      <w:divBdr>
        <w:top w:val="none" w:sz="0" w:space="0" w:color="auto"/>
        <w:left w:val="none" w:sz="0" w:space="0" w:color="auto"/>
        <w:bottom w:val="none" w:sz="0" w:space="0" w:color="auto"/>
        <w:right w:val="none" w:sz="0" w:space="0" w:color="auto"/>
      </w:divBdr>
    </w:div>
    <w:div w:id="978530340">
      <w:bodyDiv w:val="1"/>
      <w:marLeft w:val="0"/>
      <w:marRight w:val="0"/>
      <w:marTop w:val="0"/>
      <w:marBottom w:val="0"/>
      <w:divBdr>
        <w:top w:val="none" w:sz="0" w:space="0" w:color="auto"/>
        <w:left w:val="none" w:sz="0" w:space="0" w:color="auto"/>
        <w:bottom w:val="none" w:sz="0" w:space="0" w:color="auto"/>
        <w:right w:val="none" w:sz="0" w:space="0" w:color="auto"/>
      </w:divBdr>
    </w:div>
    <w:div w:id="979387993">
      <w:bodyDiv w:val="1"/>
      <w:marLeft w:val="0"/>
      <w:marRight w:val="0"/>
      <w:marTop w:val="0"/>
      <w:marBottom w:val="0"/>
      <w:divBdr>
        <w:top w:val="none" w:sz="0" w:space="0" w:color="auto"/>
        <w:left w:val="none" w:sz="0" w:space="0" w:color="auto"/>
        <w:bottom w:val="none" w:sz="0" w:space="0" w:color="auto"/>
        <w:right w:val="none" w:sz="0" w:space="0" w:color="auto"/>
      </w:divBdr>
    </w:div>
    <w:div w:id="980310113">
      <w:bodyDiv w:val="1"/>
      <w:marLeft w:val="0"/>
      <w:marRight w:val="0"/>
      <w:marTop w:val="0"/>
      <w:marBottom w:val="0"/>
      <w:divBdr>
        <w:top w:val="none" w:sz="0" w:space="0" w:color="auto"/>
        <w:left w:val="none" w:sz="0" w:space="0" w:color="auto"/>
        <w:bottom w:val="none" w:sz="0" w:space="0" w:color="auto"/>
        <w:right w:val="none" w:sz="0" w:space="0" w:color="auto"/>
      </w:divBdr>
    </w:div>
    <w:div w:id="980965252">
      <w:bodyDiv w:val="1"/>
      <w:marLeft w:val="0"/>
      <w:marRight w:val="0"/>
      <w:marTop w:val="0"/>
      <w:marBottom w:val="0"/>
      <w:divBdr>
        <w:top w:val="none" w:sz="0" w:space="0" w:color="auto"/>
        <w:left w:val="none" w:sz="0" w:space="0" w:color="auto"/>
        <w:bottom w:val="none" w:sz="0" w:space="0" w:color="auto"/>
        <w:right w:val="none" w:sz="0" w:space="0" w:color="auto"/>
      </w:divBdr>
    </w:div>
    <w:div w:id="981277228">
      <w:bodyDiv w:val="1"/>
      <w:marLeft w:val="0"/>
      <w:marRight w:val="0"/>
      <w:marTop w:val="0"/>
      <w:marBottom w:val="0"/>
      <w:divBdr>
        <w:top w:val="none" w:sz="0" w:space="0" w:color="auto"/>
        <w:left w:val="none" w:sz="0" w:space="0" w:color="auto"/>
        <w:bottom w:val="none" w:sz="0" w:space="0" w:color="auto"/>
        <w:right w:val="none" w:sz="0" w:space="0" w:color="auto"/>
      </w:divBdr>
    </w:div>
    <w:div w:id="981690764">
      <w:bodyDiv w:val="1"/>
      <w:marLeft w:val="0"/>
      <w:marRight w:val="0"/>
      <w:marTop w:val="0"/>
      <w:marBottom w:val="0"/>
      <w:divBdr>
        <w:top w:val="none" w:sz="0" w:space="0" w:color="auto"/>
        <w:left w:val="none" w:sz="0" w:space="0" w:color="auto"/>
        <w:bottom w:val="none" w:sz="0" w:space="0" w:color="auto"/>
        <w:right w:val="none" w:sz="0" w:space="0" w:color="auto"/>
      </w:divBdr>
    </w:div>
    <w:div w:id="981692624">
      <w:bodyDiv w:val="1"/>
      <w:marLeft w:val="0"/>
      <w:marRight w:val="0"/>
      <w:marTop w:val="0"/>
      <w:marBottom w:val="0"/>
      <w:divBdr>
        <w:top w:val="none" w:sz="0" w:space="0" w:color="auto"/>
        <w:left w:val="none" w:sz="0" w:space="0" w:color="auto"/>
        <w:bottom w:val="none" w:sz="0" w:space="0" w:color="auto"/>
        <w:right w:val="none" w:sz="0" w:space="0" w:color="auto"/>
      </w:divBdr>
    </w:div>
    <w:div w:id="982003237">
      <w:bodyDiv w:val="1"/>
      <w:marLeft w:val="0"/>
      <w:marRight w:val="0"/>
      <w:marTop w:val="0"/>
      <w:marBottom w:val="0"/>
      <w:divBdr>
        <w:top w:val="none" w:sz="0" w:space="0" w:color="auto"/>
        <w:left w:val="none" w:sz="0" w:space="0" w:color="auto"/>
        <w:bottom w:val="none" w:sz="0" w:space="0" w:color="auto"/>
        <w:right w:val="none" w:sz="0" w:space="0" w:color="auto"/>
      </w:divBdr>
    </w:div>
    <w:div w:id="983702696">
      <w:bodyDiv w:val="1"/>
      <w:marLeft w:val="0"/>
      <w:marRight w:val="0"/>
      <w:marTop w:val="0"/>
      <w:marBottom w:val="0"/>
      <w:divBdr>
        <w:top w:val="none" w:sz="0" w:space="0" w:color="auto"/>
        <w:left w:val="none" w:sz="0" w:space="0" w:color="auto"/>
        <w:bottom w:val="none" w:sz="0" w:space="0" w:color="auto"/>
        <w:right w:val="none" w:sz="0" w:space="0" w:color="auto"/>
      </w:divBdr>
    </w:div>
    <w:div w:id="984049150">
      <w:bodyDiv w:val="1"/>
      <w:marLeft w:val="0"/>
      <w:marRight w:val="0"/>
      <w:marTop w:val="0"/>
      <w:marBottom w:val="0"/>
      <w:divBdr>
        <w:top w:val="none" w:sz="0" w:space="0" w:color="auto"/>
        <w:left w:val="none" w:sz="0" w:space="0" w:color="auto"/>
        <w:bottom w:val="none" w:sz="0" w:space="0" w:color="auto"/>
        <w:right w:val="none" w:sz="0" w:space="0" w:color="auto"/>
      </w:divBdr>
    </w:div>
    <w:div w:id="984118497">
      <w:bodyDiv w:val="1"/>
      <w:marLeft w:val="0"/>
      <w:marRight w:val="0"/>
      <w:marTop w:val="0"/>
      <w:marBottom w:val="0"/>
      <w:divBdr>
        <w:top w:val="none" w:sz="0" w:space="0" w:color="auto"/>
        <w:left w:val="none" w:sz="0" w:space="0" w:color="auto"/>
        <w:bottom w:val="none" w:sz="0" w:space="0" w:color="auto"/>
        <w:right w:val="none" w:sz="0" w:space="0" w:color="auto"/>
      </w:divBdr>
    </w:div>
    <w:div w:id="984550997">
      <w:bodyDiv w:val="1"/>
      <w:marLeft w:val="0"/>
      <w:marRight w:val="0"/>
      <w:marTop w:val="0"/>
      <w:marBottom w:val="0"/>
      <w:divBdr>
        <w:top w:val="none" w:sz="0" w:space="0" w:color="auto"/>
        <w:left w:val="none" w:sz="0" w:space="0" w:color="auto"/>
        <w:bottom w:val="none" w:sz="0" w:space="0" w:color="auto"/>
        <w:right w:val="none" w:sz="0" w:space="0" w:color="auto"/>
      </w:divBdr>
    </w:div>
    <w:div w:id="984745773">
      <w:bodyDiv w:val="1"/>
      <w:marLeft w:val="0"/>
      <w:marRight w:val="0"/>
      <w:marTop w:val="0"/>
      <w:marBottom w:val="0"/>
      <w:divBdr>
        <w:top w:val="none" w:sz="0" w:space="0" w:color="auto"/>
        <w:left w:val="none" w:sz="0" w:space="0" w:color="auto"/>
        <w:bottom w:val="none" w:sz="0" w:space="0" w:color="auto"/>
        <w:right w:val="none" w:sz="0" w:space="0" w:color="auto"/>
      </w:divBdr>
    </w:div>
    <w:div w:id="985083943">
      <w:bodyDiv w:val="1"/>
      <w:marLeft w:val="0"/>
      <w:marRight w:val="0"/>
      <w:marTop w:val="0"/>
      <w:marBottom w:val="0"/>
      <w:divBdr>
        <w:top w:val="none" w:sz="0" w:space="0" w:color="auto"/>
        <w:left w:val="none" w:sz="0" w:space="0" w:color="auto"/>
        <w:bottom w:val="none" w:sz="0" w:space="0" w:color="auto"/>
        <w:right w:val="none" w:sz="0" w:space="0" w:color="auto"/>
      </w:divBdr>
    </w:div>
    <w:div w:id="985087219">
      <w:bodyDiv w:val="1"/>
      <w:marLeft w:val="0"/>
      <w:marRight w:val="0"/>
      <w:marTop w:val="0"/>
      <w:marBottom w:val="0"/>
      <w:divBdr>
        <w:top w:val="none" w:sz="0" w:space="0" w:color="auto"/>
        <w:left w:val="none" w:sz="0" w:space="0" w:color="auto"/>
        <w:bottom w:val="none" w:sz="0" w:space="0" w:color="auto"/>
        <w:right w:val="none" w:sz="0" w:space="0" w:color="auto"/>
      </w:divBdr>
    </w:div>
    <w:div w:id="985626849">
      <w:bodyDiv w:val="1"/>
      <w:marLeft w:val="0"/>
      <w:marRight w:val="0"/>
      <w:marTop w:val="0"/>
      <w:marBottom w:val="0"/>
      <w:divBdr>
        <w:top w:val="none" w:sz="0" w:space="0" w:color="auto"/>
        <w:left w:val="none" w:sz="0" w:space="0" w:color="auto"/>
        <w:bottom w:val="none" w:sz="0" w:space="0" w:color="auto"/>
        <w:right w:val="none" w:sz="0" w:space="0" w:color="auto"/>
      </w:divBdr>
    </w:div>
    <w:div w:id="986056770">
      <w:bodyDiv w:val="1"/>
      <w:marLeft w:val="0"/>
      <w:marRight w:val="0"/>
      <w:marTop w:val="0"/>
      <w:marBottom w:val="0"/>
      <w:divBdr>
        <w:top w:val="none" w:sz="0" w:space="0" w:color="auto"/>
        <w:left w:val="none" w:sz="0" w:space="0" w:color="auto"/>
        <w:bottom w:val="none" w:sz="0" w:space="0" w:color="auto"/>
        <w:right w:val="none" w:sz="0" w:space="0" w:color="auto"/>
      </w:divBdr>
    </w:div>
    <w:div w:id="986124935">
      <w:bodyDiv w:val="1"/>
      <w:marLeft w:val="0"/>
      <w:marRight w:val="0"/>
      <w:marTop w:val="0"/>
      <w:marBottom w:val="0"/>
      <w:divBdr>
        <w:top w:val="none" w:sz="0" w:space="0" w:color="auto"/>
        <w:left w:val="none" w:sz="0" w:space="0" w:color="auto"/>
        <w:bottom w:val="none" w:sz="0" w:space="0" w:color="auto"/>
        <w:right w:val="none" w:sz="0" w:space="0" w:color="auto"/>
      </w:divBdr>
    </w:div>
    <w:div w:id="986544780">
      <w:bodyDiv w:val="1"/>
      <w:marLeft w:val="0"/>
      <w:marRight w:val="0"/>
      <w:marTop w:val="0"/>
      <w:marBottom w:val="0"/>
      <w:divBdr>
        <w:top w:val="none" w:sz="0" w:space="0" w:color="auto"/>
        <w:left w:val="none" w:sz="0" w:space="0" w:color="auto"/>
        <w:bottom w:val="none" w:sz="0" w:space="0" w:color="auto"/>
        <w:right w:val="none" w:sz="0" w:space="0" w:color="auto"/>
      </w:divBdr>
    </w:div>
    <w:div w:id="986742527">
      <w:bodyDiv w:val="1"/>
      <w:marLeft w:val="0"/>
      <w:marRight w:val="0"/>
      <w:marTop w:val="0"/>
      <w:marBottom w:val="0"/>
      <w:divBdr>
        <w:top w:val="none" w:sz="0" w:space="0" w:color="auto"/>
        <w:left w:val="none" w:sz="0" w:space="0" w:color="auto"/>
        <w:bottom w:val="none" w:sz="0" w:space="0" w:color="auto"/>
        <w:right w:val="none" w:sz="0" w:space="0" w:color="auto"/>
      </w:divBdr>
    </w:div>
    <w:div w:id="987591696">
      <w:bodyDiv w:val="1"/>
      <w:marLeft w:val="0"/>
      <w:marRight w:val="0"/>
      <w:marTop w:val="0"/>
      <w:marBottom w:val="0"/>
      <w:divBdr>
        <w:top w:val="none" w:sz="0" w:space="0" w:color="auto"/>
        <w:left w:val="none" w:sz="0" w:space="0" w:color="auto"/>
        <w:bottom w:val="none" w:sz="0" w:space="0" w:color="auto"/>
        <w:right w:val="none" w:sz="0" w:space="0" w:color="auto"/>
      </w:divBdr>
    </w:div>
    <w:div w:id="987827478">
      <w:bodyDiv w:val="1"/>
      <w:marLeft w:val="0"/>
      <w:marRight w:val="0"/>
      <w:marTop w:val="0"/>
      <w:marBottom w:val="0"/>
      <w:divBdr>
        <w:top w:val="none" w:sz="0" w:space="0" w:color="auto"/>
        <w:left w:val="none" w:sz="0" w:space="0" w:color="auto"/>
        <w:bottom w:val="none" w:sz="0" w:space="0" w:color="auto"/>
        <w:right w:val="none" w:sz="0" w:space="0" w:color="auto"/>
      </w:divBdr>
    </w:div>
    <w:div w:id="988630808">
      <w:bodyDiv w:val="1"/>
      <w:marLeft w:val="0"/>
      <w:marRight w:val="0"/>
      <w:marTop w:val="0"/>
      <w:marBottom w:val="0"/>
      <w:divBdr>
        <w:top w:val="none" w:sz="0" w:space="0" w:color="auto"/>
        <w:left w:val="none" w:sz="0" w:space="0" w:color="auto"/>
        <w:bottom w:val="none" w:sz="0" w:space="0" w:color="auto"/>
        <w:right w:val="none" w:sz="0" w:space="0" w:color="auto"/>
      </w:divBdr>
    </w:div>
    <w:div w:id="988631448">
      <w:bodyDiv w:val="1"/>
      <w:marLeft w:val="0"/>
      <w:marRight w:val="0"/>
      <w:marTop w:val="0"/>
      <w:marBottom w:val="0"/>
      <w:divBdr>
        <w:top w:val="none" w:sz="0" w:space="0" w:color="auto"/>
        <w:left w:val="none" w:sz="0" w:space="0" w:color="auto"/>
        <w:bottom w:val="none" w:sz="0" w:space="0" w:color="auto"/>
        <w:right w:val="none" w:sz="0" w:space="0" w:color="auto"/>
      </w:divBdr>
    </w:div>
    <w:div w:id="989407036">
      <w:bodyDiv w:val="1"/>
      <w:marLeft w:val="0"/>
      <w:marRight w:val="0"/>
      <w:marTop w:val="0"/>
      <w:marBottom w:val="0"/>
      <w:divBdr>
        <w:top w:val="none" w:sz="0" w:space="0" w:color="auto"/>
        <w:left w:val="none" w:sz="0" w:space="0" w:color="auto"/>
        <w:bottom w:val="none" w:sz="0" w:space="0" w:color="auto"/>
        <w:right w:val="none" w:sz="0" w:space="0" w:color="auto"/>
      </w:divBdr>
    </w:div>
    <w:div w:id="989822061">
      <w:bodyDiv w:val="1"/>
      <w:marLeft w:val="0"/>
      <w:marRight w:val="0"/>
      <w:marTop w:val="0"/>
      <w:marBottom w:val="0"/>
      <w:divBdr>
        <w:top w:val="none" w:sz="0" w:space="0" w:color="auto"/>
        <w:left w:val="none" w:sz="0" w:space="0" w:color="auto"/>
        <w:bottom w:val="none" w:sz="0" w:space="0" w:color="auto"/>
        <w:right w:val="none" w:sz="0" w:space="0" w:color="auto"/>
      </w:divBdr>
    </w:div>
    <w:div w:id="990519876">
      <w:bodyDiv w:val="1"/>
      <w:marLeft w:val="0"/>
      <w:marRight w:val="0"/>
      <w:marTop w:val="0"/>
      <w:marBottom w:val="0"/>
      <w:divBdr>
        <w:top w:val="none" w:sz="0" w:space="0" w:color="auto"/>
        <w:left w:val="none" w:sz="0" w:space="0" w:color="auto"/>
        <w:bottom w:val="none" w:sz="0" w:space="0" w:color="auto"/>
        <w:right w:val="none" w:sz="0" w:space="0" w:color="auto"/>
      </w:divBdr>
    </w:div>
    <w:div w:id="992223160">
      <w:bodyDiv w:val="1"/>
      <w:marLeft w:val="0"/>
      <w:marRight w:val="0"/>
      <w:marTop w:val="0"/>
      <w:marBottom w:val="0"/>
      <w:divBdr>
        <w:top w:val="none" w:sz="0" w:space="0" w:color="auto"/>
        <w:left w:val="none" w:sz="0" w:space="0" w:color="auto"/>
        <w:bottom w:val="none" w:sz="0" w:space="0" w:color="auto"/>
        <w:right w:val="none" w:sz="0" w:space="0" w:color="auto"/>
      </w:divBdr>
    </w:div>
    <w:div w:id="993068988">
      <w:bodyDiv w:val="1"/>
      <w:marLeft w:val="0"/>
      <w:marRight w:val="0"/>
      <w:marTop w:val="0"/>
      <w:marBottom w:val="0"/>
      <w:divBdr>
        <w:top w:val="none" w:sz="0" w:space="0" w:color="auto"/>
        <w:left w:val="none" w:sz="0" w:space="0" w:color="auto"/>
        <w:bottom w:val="none" w:sz="0" w:space="0" w:color="auto"/>
        <w:right w:val="none" w:sz="0" w:space="0" w:color="auto"/>
      </w:divBdr>
    </w:div>
    <w:div w:id="993294276">
      <w:bodyDiv w:val="1"/>
      <w:marLeft w:val="0"/>
      <w:marRight w:val="0"/>
      <w:marTop w:val="0"/>
      <w:marBottom w:val="0"/>
      <w:divBdr>
        <w:top w:val="none" w:sz="0" w:space="0" w:color="auto"/>
        <w:left w:val="none" w:sz="0" w:space="0" w:color="auto"/>
        <w:bottom w:val="none" w:sz="0" w:space="0" w:color="auto"/>
        <w:right w:val="none" w:sz="0" w:space="0" w:color="auto"/>
      </w:divBdr>
    </w:div>
    <w:div w:id="993604746">
      <w:bodyDiv w:val="1"/>
      <w:marLeft w:val="0"/>
      <w:marRight w:val="0"/>
      <w:marTop w:val="0"/>
      <w:marBottom w:val="0"/>
      <w:divBdr>
        <w:top w:val="none" w:sz="0" w:space="0" w:color="auto"/>
        <w:left w:val="none" w:sz="0" w:space="0" w:color="auto"/>
        <w:bottom w:val="none" w:sz="0" w:space="0" w:color="auto"/>
        <w:right w:val="none" w:sz="0" w:space="0" w:color="auto"/>
      </w:divBdr>
    </w:div>
    <w:div w:id="994410025">
      <w:bodyDiv w:val="1"/>
      <w:marLeft w:val="0"/>
      <w:marRight w:val="0"/>
      <w:marTop w:val="0"/>
      <w:marBottom w:val="0"/>
      <w:divBdr>
        <w:top w:val="none" w:sz="0" w:space="0" w:color="auto"/>
        <w:left w:val="none" w:sz="0" w:space="0" w:color="auto"/>
        <w:bottom w:val="none" w:sz="0" w:space="0" w:color="auto"/>
        <w:right w:val="none" w:sz="0" w:space="0" w:color="auto"/>
      </w:divBdr>
    </w:div>
    <w:div w:id="995109140">
      <w:bodyDiv w:val="1"/>
      <w:marLeft w:val="0"/>
      <w:marRight w:val="0"/>
      <w:marTop w:val="0"/>
      <w:marBottom w:val="0"/>
      <w:divBdr>
        <w:top w:val="none" w:sz="0" w:space="0" w:color="auto"/>
        <w:left w:val="none" w:sz="0" w:space="0" w:color="auto"/>
        <w:bottom w:val="none" w:sz="0" w:space="0" w:color="auto"/>
        <w:right w:val="none" w:sz="0" w:space="0" w:color="auto"/>
      </w:divBdr>
    </w:div>
    <w:div w:id="995454354">
      <w:bodyDiv w:val="1"/>
      <w:marLeft w:val="0"/>
      <w:marRight w:val="0"/>
      <w:marTop w:val="0"/>
      <w:marBottom w:val="0"/>
      <w:divBdr>
        <w:top w:val="none" w:sz="0" w:space="0" w:color="auto"/>
        <w:left w:val="none" w:sz="0" w:space="0" w:color="auto"/>
        <w:bottom w:val="none" w:sz="0" w:space="0" w:color="auto"/>
        <w:right w:val="none" w:sz="0" w:space="0" w:color="auto"/>
      </w:divBdr>
    </w:div>
    <w:div w:id="995692733">
      <w:bodyDiv w:val="1"/>
      <w:marLeft w:val="0"/>
      <w:marRight w:val="0"/>
      <w:marTop w:val="0"/>
      <w:marBottom w:val="0"/>
      <w:divBdr>
        <w:top w:val="none" w:sz="0" w:space="0" w:color="auto"/>
        <w:left w:val="none" w:sz="0" w:space="0" w:color="auto"/>
        <w:bottom w:val="none" w:sz="0" w:space="0" w:color="auto"/>
        <w:right w:val="none" w:sz="0" w:space="0" w:color="auto"/>
      </w:divBdr>
    </w:div>
    <w:div w:id="995768334">
      <w:bodyDiv w:val="1"/>
      <w:marLeft w:val="0"/>
      <w:marRight w:val="0"/>
      <w:marTop w:val="0"/>
      <w:marBottom w:val="0"/>
      <w:divBdr>
        <w:top w:val="none" w:sz="0" w:space="0" w:color="auto"/>
        <w:left w:val="none" w:sz="0" w:space="0" w:color="auto"/>
        <w:bottom w:val="none" w:sz="0" w:space="0" w:color="auto"/>
        <w:right w:val="none" w:sz="0" w:space="0" w:color="auto"/>
      </w:divBdr>
    </w:div>
    <w:div w:id="996809568">
      <w:bodyDiv w:val="1"/>
      <w:marLeft w:val="0"/>
      <w:marRight w:val="0"/>
      <w:marTop w:val="0"/>
      <w:marBottom w:val="0"/>
      <w:divBdr>
        <w:top w:val="none" w:sz="0" w:space="0" w:color="auto"/>
        <w:left w:val="none" w:sz="0" w:space="0" w:color="auto"/>
        <w:bottom w:val="none" w:sz="0" w:space="0" w:color="auto"/>
        <w:right w:val="none" w:sz="0" w:space="0" w:color="auto"/>
      </w:divBdr>
    </w:div>
    <w:div w:id="997226290">
      <w:bodyDiv w:val="1"/>
      <w:marLeft w:val="0"/>
      <w:marRight w:val="0"/>
      <w:marTop w:val="0"/>
      <w:marBottom w:val="0"/>
      <w:divBdr>
        <w:top w:val="none" w:sz="0" w:space="0" w:color="auto"/>
        <w:left w:val="none" w:sz="0" w:space="0" w:color="auto"/>
        <w:bottom w:val="none" w:sz="0" w:space="0" w:color="auto"/>
        <w:right w:val="none" w:sz="0" w:space="0" w:color="auto"/>
      </w:divBdr>
    </w:div>
    <w:div w:id="997270594">
      <w:bodyDiv w:val="1"/>
      <w:marLeft w:val="0"/>
      <w:marRight w:val="0"/>
      <w:marTop w:val="0"/>
      <w:marBottom w:val="0"/>
      <w:divBdr>
        <w:top w:val="none" w:sz="0" w:space="0" w:color="auto"/>
        <w:left w:val="none" w:sz="0" w:space="0" w:color="auto"/>
        <w:bottom w:val="none" w:sz="0" w:space="0" w:color="auto"/>
        <w:right w:val="none" w:sz="0" w:space="0" w:color="auto"/>
      </w:divBdr>
    </w:div>
    <w:div w:id="997853492">
      <w:bodyDiv w:val="1"/>
      <w:marLeft w:val="0"/>
      <w:marRight w:val="0"/>
      <w:marTop w:val="0"/>
      <w:marBottom w:val="0"/>
      <w:divBdr>
        <w:top w:val="none" w:sz="0" w:space="0" w:color="auto"/>
        <w:left w:val="none" w:sz="0" w:space="0" w:color="auto"/>
        <w:bottom w:val="none" w:sz="0" w:space="0" w:color="auto"/>
        <w:right w:val="none" w:sz="0" w:space="0" w:color="auto"/>
      </w:divBdr>
    </w:div>
    <w:div w:id="997920926">
      <w:bodyDiv w:val="1"/>
      <w:marLeft w:val="0"/>
      <w:marRight w:val="0"/>
      <w:marTop w:val="0"/>
      <w:marBottom w:val="0"/>
      <w:divBdr>
        <w:top w:val="none" w:sz="0" w:space="0" w:color="auto"/>
        <w:left w:val="none" w:sz="0" w:space="0" w:color="auto"/>
        <w:bottom w:val="none" w:sz="0" w:space="0" w:color="auto"/>
        <w:right w:val="none" w:sz="0" w:space="0" w:color="auto"/>
      </w:divBdr>
    </w:div>
    <w:div w:id="998192814">
      <w:bodyDiv w:val="1"/>
      <w:marLeft w:val="0"/>
      <w:marRight w:val="0"/>
      <w:marTop w:val="0"/>
      <w:marBottom w:val="0"/>
      <w:divBdr>
        <w:top w:val="none" w:sz="0" w:space="0" w:color="auto"/>
        <w:left w:val="none" w:sz="0" w:space="0" w:color="auto"/>
        <w:bottom w:val="none" w:sz="0" w:space="0" w:color="auto"/>
        <w:right w:val="none" w:sz="0" w:space="0" w:color="auto"/>
      </w:divBdr>
    </w:div>
    <w:div w:id="998196507">
      <w:bodyDiv w:val="1"/>
      <w:marLeft w:val="0"/>
      <w:marRight w:val="0"/>
      <w:marTop w:val="0"/>
      <w:marBottom w:val="0"/>
      <w:divBdr>
        <w:top w:val="none" w:sz="0" w:space="0" w:color="auto"/>
        <w:left w:val="none" w:sz="0" w:space="0" w:color="auto"/>
        <w:bottom w:val="none" w:sz="0" w:space="0" w:color="auto"/>
        <w:right w:val="none" w:sz="0" w:space="0" w:color="auto"/>
      </w:divBdr>
    </w:div>
    <w:div w:id="999037378">
      <w:bodyDiv w:val="1"/>
      <w:marLeft w:val="0"/>
      <w:marRight w:val="0"/>
      <w:marTop w:val="0"/>
      <w:marBottom w:val="0"/>
      <w:divBdr>
        <w:top w:val="none" w:sz="0" w:space="0" w:color="auto"/>
        <w:left w:val="none" w:sz="0" w:space="0" w:color="auto"/>
        <w:bottom w:val="none" w:sz="0" w:space="0" w:color="auto"/>
        <w:right w:val="none" w:sz="0" w:space="0" w:color="auto"/>
      </w:divBdr>
    </w:div>
    <w:div w:id="999579928">
      <w:bodyDiv w:val="1"/>
      <w:marLeft w:val="0"/>
      <w:marRight w:val="0"/>
      <w:marTop w:val="0"/>
      <w:marBottom w:val="0"/>
      <w:divBdr>
        <w:top w:val="none" w:sz="0" w:space="0" w:color="auto"/>
        <w:left w:val="none" w:sz="0" w:space="0" w:color="auto"/>
        <w:bottom w:val="none" w:sz="0" w:space="0" w:color="auto"/>
        <w:right w:val="none" w:sz="0" w:space="0" w:color="auto"/>
      </w:divBdr>
    </w:div>
    <w:div w:id="1000157190">
      <w:bodyDiv w:val="1"/>
      <w:marLeft w:val="0"/>
      <w:marRight w:val="0"/>
      <w:marTop w:val="0"/>
      <w:marBottom w:val="0"/>
      <w:divBdr>
        <w:top w:val="none" w:sz="0" w:space="0" w:color="auto"/>
        <w:left w:val="none" w:sz="0" w:space="0" w:color="auto"/>
        <w:bottom w:val="none" w:sz="0" w:space="0" w:color="auto"/>
        <w:right w:val="none" w:sz="0" w:space="0" w:color="auto"/>
      </w:divBdr>
    </w:div>
    <w:div w:id="1001353911">
      <w:bodyDiv w:val="1"/>
      <w:marLeft w:val="0"/>
      <w:marRight w:val="0"/>
      <w:marTop w:val="0"/>
      <w:marBottom w:val="0"/>
      <w:divBdr>
        <w:top w:val="none" w:sz="0" w:space="0" w:color="auto"/>
        <w:left w:val="none" w:sz="0" w:space="0" w:color="auto"/>
        <w:bottom w:val="none" w:sz="0" w:space="0" w:color="auto"/>
        <w:right w:val="none" w:sz="0" w:space="0" w:color="auto"/>
      </w:divBdr>
    </w:div>
    <w:div w:id="1001468821">
      <w:bodyDiv w:val="1"/>
      <w:marLeft w:val="0"/>
      <w:marRight w:val="0"/>
      <w:marTop w:val="0"/>
      <w:marBottom w:val="0"/>
      <w:divBdr>
        <w:top w:val="none" w:sz="0" w:space="0" w:color="auto"/>
        <w:left w:val="none" w:sz="0" w:space="0" w:color="auto"/>
        <w:bottom w:val="none" w:sz="0" w:space="0" w:color="auto"/>
        <w:right w:val="none" w:sz="0" w:space="0" w:color="auto"/>
      </w:divBdr>
    </w:div>
    <w:div w:id="1001858355">
      <w:bodyDiv w:val="1"/>
      <w:marLeft w:val="0"/>
      <w:marRight w:val="0"/>
      <w:marTop w:val="0"/>
      <w:marBottom w:val="0"/>
      <w:divBdr>
        <w:top w:val="none" w:sz="0" w:space="0" w:color="auto"/>
        <w:left w:val="none" w:sz="0" w:space="0" w:color="auto"/>
        <w:bottom w:val="none" w:sz="0" w:space="0" w:color="auto"/>
        <w:right w:val="none" w:sz="0" w:space="0" w:color="auto"/>
      </w:divBdr>
    </w:div>
    <w:div w:id="1002119849">
      <w:bodyDiv w:val="1"/>
      <w:marLeft w:val="0"/>
      <w:marRight w:val="0"/>
      <w:marTop w:val="0"/>
      <w:marBottom w:val="0"/>
      <w:divBdr>
        <w:top w:val="none" w:sz="0" w:space="0" w:color="auto"/>
        <w:left w:val="none" w:sz="0" w:space="0" w:color="auto"/>
        <w:bottom w:val="none" w:sz="0" w:space="0" w:color="auto"/>
        <w:right w:val="none" w:sz="0" w:space="0" w:color="auto"/>
      </w:divBdr>
    </w:div>
    <w:div w:id="1003819801">
      <w:bodyDiv w:val="1"/>
      <w:marLeft w:val="0"/>
      <w:marRight w:val="0"/>
      <w:marTop w:val="0"/>
      <w:marBottom w:val="0"/>
      <w:divBdr>
        <w:top w:val="none" w:sz="0" w:space="0" w:color="auto"/>
        <w:left w:val="none" w:sz="0" w:space="0" w:color="auto"/>
        <w:bottom w:val="none" w:sz="0" w:space="0" w:color="auto"/>
        <w:right w:val="none" w:sz="0" w:space="0" w:color="auto"/>
      </w:divBdr>
    </w:div>
    <w:div w:id="1004013172">
      <w:bodyDiv w:val="1"/>
      <w:marLeft w:val="0"/>
      <w:marRight w:val="0"/>
      <w:marTop w:val="0"/>
      <w:marBottom w:val="0"/>
      <w:divBdr>
        <w:top w:val="none" w:sz="0" w:space="0" w:color="auto"/>
        <w:left w:val="none" w:sz="0" w:space="0" w:color="auto"/>
        <w:bottom w:val="none" w:sz="0" w:space="0" w:color="auto"/>
        <w:right w:val="none" w:sz="0" w:space="0" w:color="auto"/>
      </w:divBdr>
    </w:div>
    <w:div w:id="1005133662">
      <w:bodyDiv w:val="1"/>
      <w:marLeft w:val="0"/>
      <w:marRight w:val="0"/>
      <w:marTop w:val="0"/>
      <w:marBottom w:val="0"/>
      <w:divBdr>
        <w:top w:val="none" w:sz="0" w:space="0" w:color="auto"/>
        <w:left w:val="none" w:sz="0" w:space="0" w:color="auto"/>
        <w:bottom w:val="none" w:sz="0" w:space="0" w:color="auto"/>
        <w:right w:val="none" w:sz="0" w:space="0" w:color="auto"/>
      </w:divBdr>
    </w:div>
    <w:div w:id="1005519452">
      <w:bodyDiv w:val="1"/>
      <w:marLeft w:val="0"/>
      <w:marRight w:val="0"/>
      <w:marTop w:val="0"/>
      <w:marBottom w:val="0"/>
      <w:divBdr>
        <w:top w:val="none" w:sz="0" w:space="0" w:color="auto"/>
        <w:left w:val="none" w:sz="0" w:space="0" w:color="auto"/>
        <w:bottom w:val="none" w:sz="0" w:space="0" w:color="auto"/>
        <w:right w:val="none" w:sz="0" w:space="0" w:color="auto"/>
      </w:divBdr>
    </w:div>
    <w:div w:id="1005938759">
      <w:bodyDiv w:val="1"/>
      <w:marLeft w:val="0"/>
      <w:marRight w:val="0"/>
      <w:marTop w:val="0"/>
      <w:marBottom w:val="0"/>
      <w:divBdr>
        <w:top w:val="none" w:sz="0" w:space="0" w:color="auto"/>
        <w:left w:val="none" w:sz="0" w:space="0" w:color="auto"/>
        <w:bottom w:val="none" w:sz="0" w:space="0" w:color="auto"/>
        <w:right w:val="none" w:sz="0" w:space="0" w:color="auto"/>
      </w:divBdr>
    </w:div>
    <w:div w:id="1006596182">
      <w:bodyDiv w:val="1"/>
      <w:marLeft w:val="0"/>
      <w:marRight w:val="0"/>
      <w:marTop w:val="0"/>
      <w:marBottom w:val="0"/>
      <w:divBdr>
        <w:top w:val="none" w:sz="0" w:space="0" w:color="auto"/>
        <w:left w:val="none" w:sz="0" w:space="0" w:color="auto"/>
        <w:bottom w:val="none" w:sz="0" w:space="0" w:color="auto"/>
        <w:right w:val="none" w:sz="0" w:space="0" w:color="auto"/>
      </w:divBdr>
    </w:div>
    <w:div w:id="1006716354">
      <w:bodyDiv w:val="1"/>
      <w:marLeft w:val="0"/>
      <w:marRight w:val="0"/>
      <w:marTop w:val="0"/>
      <w:marBottom w:val="0"/>
      <w:divBdr>
        <w:top w:val="none" w:sz="0" w:space="0" w:color="auto"/>
        <w:left w:val="none" w:sz="0" w:space="0" w:color="auto"/>
        <w:bottom w:val="none" w:sz="0" w:space="0" w:color="auto"/>
        <w:right w:val="none" w:sz="0" w:space="0" w:color="auto"/>
      </w:divBdr>
    </w:div>
    <w:div w:id="1006983711">
      <w:bodyDiv w:val="1"/>
      <w:marLeft w:val="0"/>
      <w:marRight w:val="0"/>
      <w:marTop w:val="0"/>
      <w:marBottom w:val="0"/>
      <w:divBdr>
        <w:top w:val="none" w:sz="0" w:space="0" w:color="auto"/>
        <w:left w:val="none" w:sz="0" w:space="0" w:color="auto"/>
        <w:bottom w:val="none" w:sz="0" w:space="0" w:color="auto"/>
        <w:right w:val="none" w:sz="0" w:space="0" w:color="auto"/>
      </w:divBdr>
    </w:div>
    <w:div w:id="1007446841">
      <w:bodyDiv w:val="1"/>
      <w:marLeft w:val="0"/>
      <w:marRight w:val="0"/>
      <w:marTop w:val="0"/>
      <w:marBottom w:val="0"/>
      <w:divBdr>
        <w:top w:val="none" w:sz="0" w:space="0" w:color="auto"/>
        <w:left w:val="none" w:sz="0" w:space="0" w:color="auto"/>
        <w:bottom w:val="none" w:sz="0" w:space="0" w:color="auto"/>
        <w:right w:val="none" w:sz="0" w:space="0" w:color="auto"/>
      </w:divBdr>
    </w:div>
    <w:div w:id="1007824409">
      <w:bodyDiv w:val="1"/>
      <w:marLeft w:val="0"/>
      <w:marRight w:val="0"/>
      <w:marTop w:val="0"/>
      <w:marBottom w:val="0"/>
      <w:divBdr>
        <w:top w:val="none" w:sz="0" w:space="0" w:color="auto"/>
        <w:left w:val="none" w:sz="0" w:space="0" w:color="auto"/>
        <w:bottom w:val="none" w:sz="0" w:space="0" w:color="auto"/>
        <w:right w:val="none" w:sz="0" w:space="0" w:color="auto"/>
      </w:divBdr>
    </w:div>
    <w:div w:id="1008404060">
      <w:bodyDiv w:val="1"/>
      <w:marLeft w:val="0"/>
      <w:marRight w:val="0"/>
      <w:marTop w:val="0"/>
      <w:marBottom w:val="0"/>
      <w:divBdr>
        <w:top w:val="none" w:sz="0" w:space="0" w:color="auto"/>
        <w:left w:val="none" w:sz="0" w:space="0" w:color="auto"/>
        <w:bottom w:val="none" w:sz="0" w:space="0" w:color="auto"/>
        <w:right w:val="none" w:sz="0" w:space="0" w:color="auto"/>
      </w:divBdr>
    </w:div>
    <w:div w:id="1008949932">
      <w:bodyDiv w:val="1"/>
      <w:marLeft w:val="0"/>
      <w:marRight w:val="0"/>
      <w:marTop w:val="0"/>
      <w:marBottom w:val="0"/>
      <w:divBdr>
        <w:top w:val="none" w:sz="0" w:space="0" w:color="auto"/>
        <w:left w:val="none" w:sz="0" w:space="0" w:color="auto"/>
        <w:bottom w:val="none" w:sz="0" w:space="0" w:color="auto"/>
        <w:right w:val="none" w:sz="0" w:space="0" w:color="auto"/>
      </w:divBdr>
    </w:div>
    <w:div w:id="1009138120">
      <w:bodyDiv w:val="1"/>
      <w:marLeft w:val="0"/>
      <w:marRight w:val="0"/>
      <w:marTop w:val="0"/>
      <w:marBottom w:val="0"/>
      <w:divBdr>
        <w:top w:val="none" w:sz="0" w:space="0" w:color="auto"/>
        <w:left w:val="none" w:sz="0" w:space="0" w:color="auto"/>
        <w:bottom w:val="none" w:sz="0" w:space="0" w:color="auto"/>
        <w:right w:val="none" w:sz="0" w:space="0" w:color="auto"/>
      </w:divBdr>
    </w:div>
    <w:div w:id="1009719936">
      <w:bodyDiv w:val="1"/>
      <w:marLeft w:val="0"/>
      <w:marRight w:val="0"/>
      <w:marTop w:val="0"/>
      <w:marBottom w:val="0"/>
      <w:divBdr>
        <w:top w:val="none" w:sz="0" w:space="0" w:color="auto"/>
        <w:left w:val="none" w:sz="0" w:space="0" w:color="auto"/>
        <w:bottom w:val="none" w:sz="0" w:space="0" w:color="auto"/>
        <w:right w:val="none" w:sz="0" w:space="0" w:color="auto"/>
      </w:divBdr>
    </w:div>
    <w:div w:id="1010059448">
      <w:bodyDiv w:val="1"/>
      <w:marLeft w:val="0"/>
      <w:marRight w:val="0"/>
      <w:marTop w:val="0"/>
      <w:marBottom w:val="0"/>
      <w:divBdr>
        <w:top w:val="none" w:sz="0" w:space="0" w:color="auto"/>
        <w:left w:val="none" w:sz="0" w:space="0" w:color="auto"/>
        <w:bottom w:val="none" w:sz="0" w:space="0" w:color="auto"/>
        <w:right w:val="none" w:sz="0" w:space="0" w:color="auto"/>
      </w:divBdr>
    </w:div>
    <w:div w:id="1010061885">
      <w:bodyDiv w:val="1"/>
      <w:marLeft w:val="0"/>
      <w:marRight w:val="0"/>
      <w:marTop w:val="0"/>
      <w:marBottom w:val="0"/>
      <w:divBdr>
        <w:top w:val="none" w:sz="0" w:space="0" w:color="auto"/>
        <w:left w:val="none" w:sz="0" w:space="0" w:color="auto"/>
        <w:bottom w:val="none" w:sz="0" w:space="0" w:color="auto"/>
        <w:right w:val="none" w:sz="0" w:space="0" w:color="auto"/>
      </w:divBdr>
    </w:div>
    <w:div w:id="1010329574">
      <w:bodyDiv w:val="1"/>
      <w:marLeft w:val="0"/>
      <w:marRight w:val="0"/>
      <w:marTop w:val="0"/>
      <w:marBottom w:val="0"/>
      <w:divBdr>
        <w:top w:val="none" w:sz="0" w:space="0" w:color="auto"/>
        <w:left w:val="none" w:sz="0" w:space="0" w:color="auto"/>
        <w:bottom w:val="none" w:sz="0" w:space="0" w:color="auto"/>
        <w:right w:val="none" w:sz="0" w:space="0" w:color="auto"/>
      </w:divBdr>
    </w:div>
    <w:div w:id="1011027134">
      <w:bodyDiv w:val="1"/>
      <w:marLeft w:val="0"/>
      <w:marRight w:val="0"/>
      <w:marTop w:val="0"/>
      <w:marBottom w:val="0"/>
      <w:divBdr>
        <w:top w:val="none" w:sz="0" w:space="0" w:color="auto"/>
        <w:left w:val="none" w:sz="0" w:space="0" w:color="auto"/>
        <w:bottom w:val="none" w:sz="0" w:space="0" w:color="auto"/>
        <w:right w:val="none" w:sz="0" w:space="0" w:color="auto"/>
      </w:divBdr>
    </w:div>
    <w:div w:id="1011836343">
      <w:bodyDiv w:val="1"/>
      <w:marLeft w:val="0"/>
      <w:marRight w:val="0"/>
      <w:marTop w:val="0"/>
      <w:marBottom w:val="0"/>
      <w:divBdr>
        <w:top w:val="none" w:sz="0" w:space="0" w:color="auto"/>
        <w:left w:val="none" w:sz="0" w:space="0" w:color="auto"/>
        <w:bottom w:val="none" w:sz="0" w:space="0" w:color="auto"/>
        <w:right w:val="none" w:sz="0" w:space="0" w:color="auto"/>
      </w:divBdr>
    </w:div>
    <w:div w:id="1012335831">
      <w:bodyDiv w:val="1"/>
      <w:marLeft w:val="0"/>
      <w:marRight w:val="0"/>
      <w:marTop w:val="0"/>
      <w:marBottom w:val="0"/>
      <w:divBdr>
        <w:top w:val="none" w:sz="0" w:space="0" w:color="auto"/>
        <w:left w:val="none" w:sz="0" w:space="0" w:color="auto"/>
        <w:bottom w:val="none" w:sz="0" w:space="0" w:color="auto"/>
        <w:right w:val="none" w:sz="0" w:space="0" w:color="auto"/>
      </w:divBdr>
    </w:div>
    <w:div w:id="1012413052">
      <w:bodyDiv w:val="1"/>
      <w:marLeft w:val="0"/>
      <w:marRight w:val="0"/>
      <w:marTop w:val="0"/>
      <w:marBottom w:val="0"/>
      <w:divBdr>
        <w:top w:val="none" w:sz="0" w:space="0" w:color="auto"/>
        <w:left w:val="none" w:sz="0" w:space="0" w:color="auto"/>
        <w:bottom w:val="none" w:sz="0" w:space="0" w:color="auto"/>
        <w:right w:val="none" w:sz="0" w:space="0" w:color="auto"/>
      </w:divBdr>
    </w:div>
    <w:div w:id="1012879460">
      <w:bodyDiv w:val="1"/>
      <w:marLeft w:val="0"/>
      <w:marRight w:val="0"/>
      <w:marTop w:val="0"/>
      <w:marBottom w:val="0"/>
      <w:divBdr>
        <w:top w:val="none" w:sz="0" w:space="0" w:color="auto"/>
        <w:left w:val="none" w:sz="0" w:space="0" w:color="auto"/>
        <w:bottom w:val="none" w:sz="0" w:space="0" w:color="auto"/>
        <w:right w:val="none" w:sz="0" w:space="0" w:color="auto"/>
      </w:divBdr>
    </w:div>
    <w:div w:id="1013454526">
      <w:bodyDiv w:val="1"/>
      <w:marLeft w:val="0"/>
      <w:marRight w:val="0"/>
      <w:marTop w:val="0"/>
      <w:marBottom w:val="0"/>
      <w:divBdr>
        <w:top w:val="none" w:sz="0" w:space="0" w:color="auto"/>
        <w:left w:val="none" w:sz="0" w:space="0" w:color="auto"/>
        <w:bottom w:val="none" w:sz="0" w:space="0" w:color="auto"/>
        <w:right w:val="none" w:sz="0" w:space="0" w:color="auto"/>
      </w:divBdr>
    </w:div>
    <w:div w:id="1013608420">
      <w:bodyDiv w:val="1"/>
      <w:marLeft w:val="0"/>
      <w:marRight w:val="0"/>
      <w:marTop w:val="0"/>
      <w:marBottom w:val="0"/>
      <w:divBdr>
        <w:top w:val="none" w:sz="0" w:space="0" w:color="auto"/>
        <w:left w:val="none" w:sz="0" w:space="0" w:color="auto"/>
        <w:bottom w:val="none" w:sz="0" w:space="0" w:color="auto"/>
        <w:right w:val="none" w:sz="0" w:space="0" w:color="auto"/>
      </w:divBdr>
    </w:div>
    <w:div w:id="1013608807">
      <w:bodyDiv w:val="1"/>
      <w:marLeft w:val="0"/>
      <w:marRight w:val="0"/>
      <w:marTop w:val="0"/>
      <w:marBottom w:val="0"/>
      <w:divBdr>
        <w:top w:val="none" w:sz="0" w:space="0" w:color="auto"/>
        <w:left w:val="none" w:sz="0" w:space="0" w:color="auto"/>
        <w:bottom w:val="none" w:sz="0" w:space="0" w:color="auto"/>
        <w:right w:val="none" w:sz="0" w:space="0" w:color="auto"/>
      </w:divBdr>
    </w:div>
    <w:div w:id="1013648498">
      <w:bodyDiv w:val="1"/>
      <w:marLeft w:val="0"/>
      <w:marRight w:val="0"/>
      <w:marTop w:val="0"/>
      <w:marBottom w:val="0"/>
      <w:divBdr>
        <w:top w:val="none" w:sz="0" w:space="0" w:color="auto"/>
        <w:left w:val="none" w:sz="0" w:space="0" w:color="auto"/>
        <w:bottom w:val="none" w:sz="0" w:space="0" w:color="auto"/>
        <w:right w:val="none" w:sz="0" w:space="0" w:color="auto"/>
      </w:divBdr>
    </w:div>
    <w:div w:id="1014065283">
      <w:bodyDiv w:val="1"/>
      <w:marLeft w:val="0"/>
      <w:marRight w:val="0"/>
      <w:marTop w:val="0"/>
      <w:marBottom w:val="0"/>
      <w:divBdr>
        <w:top w:val="none" w:sz="0" w:space="0" w:color="auto"/>
        <w:left w:val="none" w:sz="0" w:space="0" w:color="auto"/>
        <w:bottom w:val="none" w:sz="0" w:space="0" w:color="auto"/>
        <w:right w:val="none" w:sz="0" w:space="0" w:color="auto"/>
      </w:divBdr>
    </w:div>
    <w:div w:id="1015154530">
      <w:bodyDiv w:val="1"/>
      <w:marLeft w:val="0"/>
      <w:marRight w:val="0"/>
      <w:marTop w:val="0"/>
      <w:marBottom w:val="0"/>
      <w:divBdr>
        <w:top w:val="none" w:sz="0" w:space="0" w:color="auto"/>
        <w:left w:val="none" w:sz="0" w:space="0" w:color="auto"/>
        <w:bottom w:val="none" w:sz="0" w:space="0" w:color="auto"/>
        <w:right w:val="none" w:sz="0" w:space="0" w:color="auto"/>
      </w:divBdr>
    </w:div>
    <w:div w:id="1015155894">
      <w:bodyDiv w:val="1"/>
      <w:marLeft w:val="0"/>
      <w:marRight w:val="0"/>
      <w:marTop w:val="0"/>
      <w:marBottom w:val="0"/>
      <w:divBdr>
        <w:top w:val="none" w:sz="0" w:space="0" w:color="auto"/>
        <w:left w:val="none" w:sz="0" w:space="0" w:color="auto"/>
        <w:bottom w:val="none" w:sz="0" w:space="0" w:color="auto"/>
        <w:right w:val="none" w:sz="0" w:space="0" w:color="auto"/>
      </w:divBdr>
    </w:div>
    <w:div w:id="1015308860">
      <w:bodyDiv w:val="1"/>
      <w:marLeft w:val="0"/>
      <w:marRight w:val="0"/>
      <w:marTop w:val="0"/>
      <w:marBottom w:val="0"/>
      <w:divBdr>
        <w:top w:val="none" w:sz="0" w:space="0" w:color="auto"/>
        <w:left w:val="none" w:sz="0" w:space="0" w:color="auto"/>
        <w:bottom w:val="none" w:sz="0" w:space="0" w:color="auto"/>
        <w:right w:val="none" w:sz="0" w:space="0" w:color="auto"/>
      </w:divBdr>
    </w:div>
    <w:div w:id="1015352157">
      <w:bodyDiv w:val="1"/>
      <w:marLeft w:val="0"/>
      <w:marRight w:val="0"/>
      <w:marTop w:val="0"/>
      <w:marBottom w:val="0"/>
      <w:divBdr>
        <w:top w:val="none" w:sz="0" w:space="0" w:color="auto"/>
        <w:left w:val="none" w:sz="0" w:space="0" w:color="auto"/>
        <w:bottom w:val="none" w:sz="0" w:space="0" w:color="auto"/>
        <w:right w:val="none" w:sz="0" w:space="0" w:color="auto"/>
      </w:divBdr>
    </w:div>
    <w:div w:id="1016078959">
      <w:bodyDiv w:val="1"/>
      <w:marLeft w:val="0"/>
      <w:marRight w:val="0"/>
      <w:marTop w:val="0"/>
      <w:marBottom w:val="0"/>
      <w:divBdr>
        <w:top w:val="none" w:sz="0" w:space="0" w:color="auto"/>
        <w:left w:val="none" w:sz="0" w:space="0" w:color="auto"/>
        <w:bottom w:val="none" w:sz="0" w:space="0" w:color="auto"/>
        <w:right w:val="none" w:sz="0" w:space="0" w:color="auto"/>
      </w:divBdr>
    </w:div>
    <w:div w:id="1017544326">
      <w:bodyDiv w:val="1"/>
      <w:marLeft w:val="0"/>
      <w:marRight w:val="0"/>
      <w:marTop w:val="0"/>
      <w:marBottom w:val="0"/>
      <w:divBdr>
        <w:top w:val="none" w:sz="0" w:space="0" w:color="auto"/>
        <w:left w:val="none" w:sz="0" w:space="0" w:color="auto"/>
        <w:bottom w:val="none" w:sz="0" w:space="0" w:color="auto"/>
        <w:right w:val="none" w:sz="0" w:space="0" w:color="auto"/>
      </w:divBdr>
    </w:div>
    <w:div w:id="1017656378">
      <w:bodyDiv w:val="1"/>
      <w:marLeft w:val="0"/>
      <w:marRight w:val="0"/>
      <w:marTop w:val="0"/>
      <w:marBottom w:val="0"/>
      <w:divBdr>
        <w:top w:val="none" w:sz="0" w:space="0" w:color="auto"/>
        <w:left w:val="none" w:sz="0" w:space="0" w:color="auto"/>
        <w:bottom w:val="none" w:sz="0" w:space="0" w:color="auto"/>
        <w:right w:val="none" w:sz="0" w:space="0" w:color="auto"/>
      </w:divBdr>
    </w:div>
    <w:div w:id="1017846423">
      <w:bodyDiv w:val="1"/>
      <w:marLeft w:val="0"/>
      <w:marRight w:val="0"/>
      <w:marTop w:val="0"/>
      <w:marBottom w:val="0"/>
      <w:divBdr>
        <w:top w:val="none" w:sz="0" w:space="0" w:color="auto"/>
        <w:left w:val="none" w:sz="0" w:space="0" w:color="auto"/>
        <w:bottom w:val="none" w:sz="0" w:space="0" w:color="auto"/>
        <w:right w:val="none" w:sz="0" w:space="0" w:color="auto"/>
      </w:divBdr>
    </w:div>
    <w:div w:id="1018309532">
      <w:bodyDiv w:val="1"/>
      <w:marLeft w:val="0"/>
      <w:marRight w:val="0"/>
      <w:marTop w:val="0"/>
      <w:marBottom w:val="0"/>
      <w:divBdr>
        <w:top w:val="none" w:sz="0" w:space="0" w:color="auto"/>
        <w:left w:val="none" w:sz="0" w:space="0" w:color="auto"/>
        <w:bottom w:val="none" w:sz="0" w:space="0" w:color="auto"/>
        <w:right w:val="none" w:sz="0" w:space="0" w:color="auto"/>
      </w:divBdr>
    </w:div>
    <w:div w:id="1018310998">
      <w:bodyDiv w:val="1"/>
      <w:marLeft w:val="0"/>
      <w:marRight w:val="0"/>
      <w:marTop w:val="0"/>
      <w:marBottom w:val="0"/>
      <w:divBdr>
        <w:top w:val="none" w:sz="0" w:space="0" w:color="auto"/>
        <w:left w:val="none" w:sz="0" w:space="0" w:color="auto"/>
        <w:bottom w:val="none" w:sz="0" w:space="0" w:color="auto"/>
        <w:right w:val="none" w:sz="0" w:space="0" w:color="auto"/>
      </w:divBdr>
    </w:div>
    <w:div w:id="1018968550">
      <w:bodyDiv w:val="1"/>
      <w:marLeft w:val="0"/>
      <w:marRight w:val="0"/>
      <w:marTop w:val="0"/>
      <w:marBottom w:val="0"/>
      <w:divBdr>
        <w:top w:val="none" w:sz="0" w:space="0" w:color="auto"/>
        <w:left w:val="none" w:sz="0" w:space="0" w:color="auto"/>
        <w:bottom w:val="none" w:sz="0" w:space="0" w:color="auto"/>
        <w:right w:val="none" w:sz="0" w:space="0" w:color="auto"/>
      </w:divBdr>
    </w:div>
    <w:div w:id="1018970015">
      <w:bodyDiv w:val="1"/>
      <w:marLeft w:val="0"/>
      <w:marRight w:val="0"/>
      <w:marTop w:val="0"/>
      <w:marBottom w:val="0"/>
      <w:divBdr>
        <w:top w:val="none" w:sz="0" w:space="0" w:color="auto"/>
        <w:left w:val="none" w:sz="0" w:space="0" w:color="auto"/>
        <w:bottom w:val="none" w:sz="0" w:space="0" w:color="auto"/>
        <w:right w:val="none" w:sz="0" w:space="0" w:color="auto"/>
      </w:divBdr>
    </w:div>
    <w:div w:id="1020665134">
      <w:bodyDiv w:val="1"/>
      <w:marLeft w:val="0"/>
      <w:marRight w:val="0"/>
      <w:marTop w:val="0"/>
      <w:marBottom w:val="0"/>
      <w:divBdr>
        <w:top w:val="none" w:sz="0" w:space="0" w:color="auto"/>
        <w:left w:val="none" w:sz="0" w:space="0" w:color="auto"/>
        <w:bottom w:val="none" w:sz="0" w:space="0" w:color="auto"/>
        <w:right w:val="none" w:sz="0" w:space="0" w:color="auto"/>
      </w:divBdr>
    </w:div>
    <w:div w:id="1021123103">
      <w:bodyDiv w:val="1"/>
      <w:marLeft w:val="0"/>
      <w:marRight w:val="0"/>
      <w:marTop w:val="0"/>
      <w:marBottom w:val="0"/>
      <w:divBdr>
        <w:top w:val="none" w:sz="0" w:space="0" w:color="auto"/>
        <w:left w:val="none" w:sz="0" w:space="0" w:color="auto"/>
        <w:bottom w:val="none" w:sz="0" w:space="0" w:color="auto"/>
        <w:right w:val="none" w:sz="0" w:space="0" w:color="auto"/>
      </w:divBdr>
    </w:div>
    <w:div w:id="1022707452">
      <w:bodyDiv w:val="1"/>
      <w:marLeft w:val="0"/>
      <w:marRight w:val="0"/>
      <w:marTop w:val="0"/>
      <w:marBottom w:val="0"/>
      <w:divBdr>
        <w:top w:val="none" w:sz="0" w:space="0" w:color="auto"/>
        <w:left w:val="none" w:sz="0" w:space="0" w:color="auto"/>
        <w:bottom w:val="none" w:sz="0" w:space="0" w:color="auto"/>
        <w:right w:val="none" w:sz="0" w:space="0" w:color="auto"/>
      </w:divBdr>
    </w:div>
    <w:div w:id="1022852939">
      <w:bodyDiv w:val="1"/>
      <w:marLeft w:val="0"/>
      <w:marRight w:val="0"/>
      <w:marTop w:val="0"/>
      <w:marBottom w:val="0"/>
      <w:divBdr>
        <w:top w:val="none" w:sz="0" w:space="0" w:color="auto"/>
        <w:left w:val="none" w:sz="0" w:space="0" w:color="auto"/>
        <w:bottom w:val="none" w:sz="0" w:space="0" w:color="auto"/>
        <w:right w:val="none" w:sz="0" w:space="0" w:color="auto"/>
      </w:divBdr>
    </w:div>
    <w:div w:id="1023245769">
      <w:bodyDiv w:val="1"/>
      <w:marLeft w:val="0"/>
      <w:marRight w:val="0"/>
      <w:marTop w:val="0"/>
      <w:marBottom w:val="0"/>
      <w:divBdr>
        <w:top w:val="none" w:sz="0" w:space="0" w:color="auto"/>
        <w:left w:val="none" w:sz="0" w:space="0" w:color="auto"/>
        <w:bottom w:val="none" w:sz="0" w:space="0" w:color="auto"/>
        <w:right w:val="none" w:sz="0" w:space="0" w:color="auto"/>
      </w:divBdr>
    </w:div>
    <w:div w:id="1024289956">
      <w:bodyDiv w:val="1"/>
      <w:marLeft w:val="0"/>
      <w:marRight w:val="0"/>
      <w:marTop w:val="0"/>
      <w:marBottom w:val="0"/>
      <w:divBdr>
        <w:top w:val="none" w:sz="0" w:space="0" w:color="auto"/>
        <w:left w:val="none" w:sz="0" w:space="0" w:color="auto"/>
        <w:bottom w:val="none" w:sz="0" w:space="0" w:color="auto"/>
        <w:right w:val="none" w:sz="0" w:space="0" w:color="auto"/>
      </w:divBdr>
    </w:div>
    <w:div w:id="1025013475">
      <w:bodyDiv w:val="1"/>
      <w:marLeft w:val="0"/>
      <w:marRight w:val="0"/>
      <w:marTop w:val="0"/>
      <w:marBottom w:val="0"/>
      <w:divBdr>
        <w:top w:val="none" w:sz="0" w:space="0" w:color="auto"/>
        <w:left w:val="none" w:sz="0" w:space="0" w:color="auto"/>
        <w:bottom w:val="none" w:sz="0" w:space="0" w:color="auto"/>
        <w:right w:val="none" w:sz="0" w:space="0" w:color="auto"/>
      </w:divBdr>
    </w:div>
    <w:div w:id="1025793636">
      <w:bodyDiv w:val="1"/>
      <w:marLeft w:val="0"/>
      <w:marRight w:val="0"/>
      <w:marTop w:val="0"/>
      <w:marBottom w:val="0"/>
      <w:divBdr>
        <w:top w:val="none" w:sz="0" w:space="0" w:color="auto"/>
        <w:left w:val="none" w:sz="0" w:space="0" w:color="auto"/>
        <w:bottom w:val="none" w:sz="0" w:space="0" w:color="auto"/>
        <w:right w:val="none" w:sz="0" w:space="0" w:color="auto"/>
      </w:divBdr>
    </w:div>
    <w:div w:id="1027023317">
      <w:bodyDiv w:val="1"/>
      <w:marLeft w:val="0"/>
      <w:marRight w:val="0"/>
      <w:marTop w:val="0"/>
      <w:marBottom w:val="0"/>
      <w:divBdr>
        <w:top w:val="none" w:sz="0" w:space="0" w:color="auto"/>
        <w:left w:val="none" w:sz="0" w:space="0" w:color="auto"/>
        <w:bottom w:val="none" w:sz="0" w:space="0" w:color="auto"/>
        <w:right w:val="none" w:sz="0" w:space="0" w:color="auto"/>
      </w:divBdr>
    </w:div>
    <w:div w:id="1027217706">
      <w:bodyDiv w:val="1"/>
      <w:marLeft w:val="0"/>
      <w:marRight w:val="0"/>
      <w:marTop w:val="0"/>
      <w:marBottom w:val="0"/>
      <w:divBdr>
        <w:top w:val="none" w:sz="0" w:space="0" w:color="auto"/>
        <w:left w:val="none" w:sz="0" w:space="0" w:color="auto"/>
        <w:bottom w:val="none" w:sz="0" w:space="0" w:color="auto"/>
        <w:right w:val="none" w:sz="0" w:space="0" w:color="auto"/>
      </w:divBdr>
    </w:div>
    <w:div w:id="1028213156">
      <w:bodyDiv w:val="1"/>
      <w:marLeft w:val="0"/>
      <w:marRight w:val="0"/>
      <w:marTop w:val="0"/>
      <w:marBottom w:val="0"/>
      <w:divBdr>
        <w:top w:val="none" w:sz="0" w:space="0" w:color="auto"/>
        <w:left w:val="none" w:sz="0" w:space="0" w:color="auto"/>
        <w:bottom w:val="none" w:sz="0" w:space="0" w:color="auto"/>
        <w:right w:val="none" w:sz="0" w:space="0" w:color="auto"/>
      </w:divBdr>
    </w:div>
    <w:div w:id="1028213635">
      <w:bodyDiv w:val="1"/>
      <w:marLeft w:val="0"/>
      <w:marRight w:val="0"/>
      <w:marTop w:val="0"/>
      <w:marBottom w:val="0"/>
      <w:divBdr>
        <w:top w:val="none" w:sz="0" w:space="0" w:color="auto"/>
        <w:left w:val="none" w:sz="0" w:space="0" w:color="auto"/>
        <w:bottom w:val="none" w:sz="0" w:space="0" w:color="auto"/>
        <w:right w:val="none" w:sz="0" w:space="0" w:color="auto"/>
      </w:divBdr>
    </w:div>
    <w:div w:id="1029837372">
      <w:bodyDiv w:val="1"/>
      <w:marLeft w:val="0"/>
      <w:marRight w:val="0"/>
      <w:marTop w:val="0"/>
      <w:marBottom w:val="0"/>
      <w:divBdr>
        <w:top w:val="none" w:sz="0" w:space="0" w:color="auto"/>
        <w:left w:val="none" w:sz="0" w:space="0" w:color="auto"/>
        <w:bottom w:val="none" w:sz="0" w:space="0" w:color="auto"/>
        <w:right w:val="none" w:sz="0" w:space="0" w:color="auto"/>
      </w:divBdr>
    </w:div>
    <w:div w:id="1030298671">
      <w:bodyDiv w:val="1"/>
      <w:marLeft w:val="0"/>
      <w:marRight w:val="0"/>
      <w:marTop w:val="0"/>
      <w:marBottom w:val="0"/>
      <w:divBdr>
        <w:top w:val="none" w:sz="0" w:space="0" w:color="auto"/>
        <w:left w:val="none" w:sz="0" w:space="0" w:color="auto"/>
        <w:bottom w:val="none" w:sz="0" w:space="0" w:color="auto"/>
        <w:right w:val="none" w:sz="0" w:space="0" w:color="auto"/>
      </w:divBdr>
    </w:div>
    <w:div w:id="1030379650">
      <w:bodyDiv w:val="1"/>
      <w:marLeft w:val="0"/>
      <w:marRight w:val="0"/>
      <w:marTop w:val="0"/>
      <w:marBottom w:val="0"/>
      <w:divBdr>
        <w:top w:val="none" w:sz="0" w:space="0" w:color="auto"/>
        <w:left w:val="none" w:sz="0" w:space="0" w:color="auto"/>
        <w:bottom w:val="none" w:sz="0" w:space="0" w:color="auto"/>
        <w:right w:val="none" w:sz="0" w:space="0" w:color="auto"/>
      </w:divBdr>
    </w:div>
    <w:div w:id="1031226941">
      <w:bodyDiv w:val="1"/>
      <w:marLeft w:val="0"/>
      <w:marRight w:val="0"/>
      <w:marTop w:val="0"/>
      <w:marBottom w:val="0"/>
      <w:divBdr>
        <w:top w:val="none" w:sz="0" w:space="0" w:color="auto"/>
        <w:left w:val="none" w:sz="0" w:space="0" w:color="auto"/>
        <w:bottom w:val="none" w:sz="0" w:space="0" w:color="auto"/>
        <w:right w:val="none" w:sz="0" w:space="0" w:color="auto"/>
      </w:divBdr>
    </w:div>
    <w:div w:id="1031805362">
      <w:bodyDiv w:val="1"/>
      <w:marLeft w:val="0"/>
      <w:marRight w:val="0"/>
      <w:marTop w:val="0"/>
      <w:marBottom w:val="0"/>
      <w:divBdr>
        <w:top w:val="none" w:sz="0" w:space="0" w:color="auto"/>
        <w:left w:val="none" w:sz="0" w:space="0" w:color="auto"/>
        <w:bottom w:val="none" w:sz="0" w:space="0" w:color="auto"/>
        <w:right w:val="none" w:sz="0" w:space="0" w:color="auto"/>
      </w:divBdr>
    </w:div>
    <w:div w:id="1031956669">
      <w:bodyDiv w:val="1"/>
      <w:marLeft w:val="0"/>
      <w:marRight w:val="0"/>
      <w:marTop w:val="0"/>
      <w:marBottom w:val="0"/>
      <w:divBdr>
        <w:top w:val="none" w:sz="0" w:space="0" w:color="auto"/>
        <w:left w:val="none" w:sz="0" w:space="0" w:color="auto"/>
        <w:bottom w:val="none" w:sz="0" w:space="0" w:color="auto"/>
        <w:right w:val="none" w:sz="0" w:space="0" w:color="auto"/>
      </w:divBdr>
    </w:div>
    <w:div w:id="1032001442">
      <w:bodyDiv w:val="1"/>
      <w:marLeft w:val="0"/>
      <w:marRight w:val="0"/>
      <w:marTop w:val="0"/>
      <w:marBottom w:val="0"/>
      <w:divBdr>
        <w:top w:val="none" w:sz="0" w:space="0" w:color="auto"/>
        <w:left w:val="none" w:sz="0" w:space="0" w:color="auto"/>
        <w:bottom w:val="none" w:sz="0" w:space="0" w:color="auto"/>
        <w:right w:val="none" w:sz="0" w:space="0" w:color="auto"/>
      </w:divBdr>
    </w:div>
    <w:div w:id="1032262316">
      <w:bodyDiv w:val="1"/>
      <w:marLeft w:val="0"/>
      <w:marRight w:val="0"/>
      <w:marTop w:val="0"/>
      <w:marBottom w:val="0"/>
      <w:divBdr>
        <w:top w:val="none" w:sz="0" w:space="0" w:color="auto"/>
        <w:left w:val="none" w:sz="0" w:space="0" w:color="auto"/>
        <w:bottom w:val="none" w:sz="0" w:space="0" w:color="auto"/>
        <w:right w:val="none" w:sz="0" w:space="0" w:color="auto"/>
      </w:divBdr>
    </w:div>
    <w:div w:id="1032657774">
      <w:bodyDiv w:val="1"/>
      <w:marLeft w:val="0"/>
      <w:marRight w:val="0"/>
      <w:marTop w:val="0"/>
      <w:marBottom w:val="0"/>
      <w:divBdr>
        <w:top w:val="none" w:sz="0" w:space="0" w:color="auto"/>
        <w:left w:val="none" w:sz="0" w:space="0" w:color="auto"/>
        <w:bottom w:val="none" w:sz="0" w:space="0" w:color="auto"/>
        <w:right w:val="none" w:sz="0" w:space="0" w:color="auto"/>
      </w:divBdr>
    </w:div>
    <w:div w:id="1033192721">
      <w:bodyDiv w:val="1"/>
      <w:marLeft w:val="0"/>
      <w:marRight w:val="0"/>
      <w:marTop w:val="0"/>
      <w:marBottom w:val="0"/>
      <w:divBdr>
        <w:top w:val="none" w:sz="0" w:space="0" w:color="auto"/>
        <w:left w:val="none" w:sz="0" w:space="0" w:color="auto"/>
        <w:bottom w:val="none" w:sz="0" w:space="0" w:color="auto"/>
        <w:right w:val="none" w:sz="0" w:space="0" w:color="auto"/>
      </w:divBdr>
    </w:div>
    <w:div w:id="1035042690">
      <w:bodyDiv w:val="1"/>
      <w:marLeft w:val="0"/>
      <w:marRight w:val="0"/>
      <w:marTop w:val="0"/>
      <w:marBottom w:val="0"/>
      <w:divBdr>
        <w:top w:val="none" w:sz="0" w:space="0" w:color="auto"/>
        <w:left w:val="none" w:sz="0" w:space="0" w:color="auto"/>
        <w:bottom w:val="none" w:sz="0" w:space="0" w:color="auto"/>
        <w:right w:val="none" w:sz="0" w:space="0" w:color="auto"/>
      </w:divBdr>
    </w:div>
    <w:div w:id="1037121477">
      <w:bodyDiv w:val="1"/>
      <w:marLeft w:val="0"/>
      <w:marRight w:val="0"/>
      <w:marTop w:val="0"/>
      <w:marBottom w:val="0"/>
      <w:divBdr>
        <w:top w:val="none" w:sz="0" w:space="0" w:color="auto"/>
        <w:left w:val="none" w:sz="0" w:space="0" w:color="auto"/>
        <w:bottom w:val="none" w:sz="0" w:space="0" w:color="auto"/>
        <w:right w:val="none" w:sz="0" w:space="0" w:color="auto"/>
      </w:divBdr>
    </w:div>
    <w:div w:id="1038047881">
      <w:bodyDiv w:val="1"/>
      <w:marLeft w:val="0"/>
      <w:marRight w:val="0"/>
      <w:marTop w:val="0"/>
      <w:marBottom w:val="0"/>
      <w:divBdr>
        <w:top w:val="none" w:sz="0" w:space="0" w:color="auto"/>
        <w:left w:val="none" w:sz="0" w:space="0" w:color="auto"/>
        <w:bottom w:val="none" w:sz="0" w:space="0" w:color="auto"/>
        <w:right w:val="none" w:sz="0" w:space="0" w:color="auto"/>
      </w:divBdr>
    </w:div>
    <w:div w:id="1038550963">
      <w:bodyDiv w:val="1"/>
      <w:marLeft w:val="0"/>
      <w:marRight w:val="0"/>
      <w:marTop w:val="0"/>
      <w:marBottom w:val="0"/>
      <w:divBdr>
        <w:top w:val="none" w:sz="0" w:space="0" w:color="auto"/>
        <w:left w:val="none" w:sz="0" w:space="0" w:color="auto"/>
        <w:bottom w:val="none" w:sz="0" w:space="0" w:color="auto"/>
        <w:right w:val="none" w:sz="0" w:space="0" w:color="auto"/>
      </w:divBdr>
    </w:div>
    <w:div w:id="1039282292">
      <w:bodyDiv w:val="1"/>
      <w:marLeft w:val="0"/>
      <w:marRight w:val="0"/>
      <w:marTop w:val="0"/>
      <w:marBottom w:val="0"/>
      <w:divBdr>
        <w:top w:val="none" w:sz="0" w:space="0" w:color="auto"/>
        <w:left w:val="none" w:sz="0" w:space="0" w:color="auto"/>
        <w:bottom w:val="none" w:sz="0" w:space="0" w:color="auto"/>
        <w:right w:val="none" w:sz="0" w:space="0" w:color="auto"/>
      </w:divBdr>
    </w:div>
    <w:div w:id="1041399182">
      <w:bodyDiv w:val="1"/>
      <w:marLeft w:val="0"/>
      <w:marRight w:val="0"/>
      <w:marTop w:val="0"/>
      <w:marBottom w:val="0"/>
      <w:divBdr>
        <w:top w:val="none" w:sz="0" w:space="0" w:color="auto"/>
        <w:left w:val="none" w:sz="0" w:space="0" w:color="auto"/>
        <w:bottom w:val="none" w:sz="0" w:space="0" w:color="auto"/>
        <w:right w:val="none" w:sz="0" w:space="0" w:color="auto"/>
      </w:divBdr>
    </w:div>
    <w:div w:id="1041978276">
      <w:bodyDiv w:val="1"/>
      <w:marLeft w:val="0"/>
      <w:marRight w:val="0"/>
      <w:marTop w:val="0"/>
      <w:marBottom w:val="0"/>
      <w:divBdr>
        <w:top w:val="none" w:sz="0" w:space="0" w:color="auto"/>
        <w:left w:val="none" w:sz="0" w:space="0" w:color="auto"/>
        <w:bottom w:val="none" w:sz="0" w:space="0" w:color="auto"/>
        <w:right w:val="none" w:sz="0" w:space="0" w:color="auto"/>
      </w:divBdr>
    </w:div>
    <w:div w:id="1042054675">
      <w:bodyDiv w:val="1"/>
      <w:marLeft w:val="0"/>
      <w:marRight w:val="0"/>
      <w:marTop w:val="0"/>
      <w:marBottom w:val="0"/>
      <w:divBdr>
        <w:top w:val="none" w:sz="0" w:space="0" w:color="auto"/>
        <w:left w:val="none" w:sz="0" w:space="0" w:color="auto"/>
        <w:bottom w:val="none" w:sz="0" w:space="0" w:color="auto"/>
        <w:right w:val="none" w:sz="0" w:space="0" w:color="auto"/>
      </w:divBdr>
    </w:div>
    <w:div w:id="1042558240">
      <w:bodyDiv w:val="1"/>
      <w:marLeft w:val="0"/>
      <w:marRight w:val="0"/>
      <w:marTop w:val="0"/>
      <w:marBottom w:val="0"/>
      <w:divBdr>
        <w:top w:val="none" w:sz="0" w:space="0" w:color="auto"/>
        <w:left w:val="none" w:sz="0" w:space="0" w:color="auto"/>
        <w:bottom w:val="none" w:sz="0" w:space="0" w:color="auto"/>
        <w:right w:val="none" w:sz="0" w:space="0" w:color="auto"/>
      </w:divBdr>
    </w:div>
    <w:div w:id="1042752769">
      <w:bodyDiv w:val="1"/>
      <w:marLeft w:val="0"/>
      <w:marRight w:val="0"/>
      <w:marTop w:val="0"/>
      <w:marBottom w:val="0"/>
      <w:divBdr>
        <w:top w:val="none" w:sz="0" w:space="0" w:color="auto"/>
        <w:left w:val="none" w:sz="0" w:space="0" w:color="auto"/>
        <w:bottom w:val="none" w:sz="0" w:space="0" w:color="auto"/>
        <w:right w:val="none" w:sz="0" w:space="0" w:color="auto"/>
      </w:divBdr>
    </w:div>
    <w:div w:id="1043365101">
      <w:bodyDiv w:val="1"/>
      <w:marLeft w:val="0"/>
      <w:marRight w:val="0"/>
      <w:marTop w:val="0"/>
      <w:marBottom w:val="0"/>
      <w:divBdr>
        <w:top w:val="none" w:sz="0" w:space="0" w:color="auto"/>
        <w:left w:val="none" w:sz="0" w:space="0" w:color="auto"/>
        <w:bottom w:val="none" w:sz="0" w:space="0" w:color="auto"/>
        <w:right w:val="none" w:sz="0" w:space="0" w:color="auto"/>
      </w:divBdr>
    </w:div>
    <w:div w:id="1043410954">
      <w:bodyDiv w:val="1"/>
      <w:marLeft w:val="0"/>
      <w:marRight w:val="0"/>
      <w:marTop w:val="0"/>
      <w:marBottom w:val="0"/>
      <w:divBdr>
        <w:top w:val="none" w:sz="0" w:space="0" w:color="auto"/>
        <w:left w:val="none" w:sz="0" w:space="0" w:color="auto"/>
        <w:bottom w:val="none" w:sz="0" w:space="0" w:color="auto"/>
        <w:right w:val="none" w:sz="0" w:space="0" w:color="auto"/>
      </w:divBdr>
    </w:div>
    <w:div w:id="1044447483">
      <w:bodyDiv w:val="1"/>
      <w:marLeft w:val="0"/>
      <w:marRight w:val="0"/>
      <w:marTop w:val="0"/>
      <w:marBottom w:val="0"/>
      <w:divBdr>
        <w:top w:val="none" w:sz="0" w:space="0" w:color="auto"/>
        <w:left w:val="none" w:sz="0" w:space="0" w:color="auto"/>
        <w:bottom w:val="none" w:sz="0" w:space="0" w:color="auto"/>
        <w:right w:val="none" w:sz="0" w:space="0" w:color="auto"/>
      </w:divBdr>
    </w:div>
    <w:div w:id="1045258268">
      <w:bodyDiv w:val="1"/>
      <w:marLeft w:val="0"/>
      <w:marRight w:val="0"/>
      <w:marTop w:val="0"/>
      <w:marBottom w:val="0"/>
      <w:divBdr>
        <w:top w:val="none" w:sz="0" w:space="0" w:color="auto"/>
        <w:left w:val="none" w:sz="0" w:space="0" w:color="auto"/>
        <w:bottom w:val="none" w:sz="0" w:space="0" w:color="auto"/>
        <w:right w:val="none" w:sz="0" w:space="0" w:color="auto"/>
      </w:divBdr>
    </w:div>
    <w:div w:id="1045372692">
      <w:bodyDiv w:val="1"/>
      <w:marLeft w:val="0"/>
      <w:marRight w:val="0"/>
      <w:marTop w:val="0"/>
      <w:marBottom w:val="0"/>
      <w:divBdr>
        <w:top w:val="none" w:sz="0" w:space="0" w:color="auto"/>
        <w:left w:val="none" w:sz="0" w:space="0" w:color="auto"/>
        <w:bottom w:val="none" w:sz="0" w:space="0" w:color="auto"/>
        <w:right w:val="none" w:sz="0" w:space="0" w:color="auto"/>
      </w:divBdr>
    </w:div>
    <w:div w:id="1046218314">
      <w:bodyDiv w:val="1"/>
      <w:marLeft w:val="0"/>
      <w:marRight w:val="0"/>
      <w:marTop w:val="0"/>
      <w:marBottom w:val="0"/>
      <w:divBdr>
        <w:top w:val="none" w:sz="0" w:space="0" w:color="auto"/>
        <w:left w:val="none" w:sz="0" w:space="0" w:color="auto"/>
        <w:bottom w:val="none" w:sz="0" w:space="0" w:color="auto"/>
        <w:right w:val="none" w:sz="0" w:space="0" w:color="auto"/>
      </w:divBdr>
    </w:div>
    <w:div w:id="1046562774">
      <w:bodyDiv w:val="1"/>
      <w:marLeft w:val="0"/>
      <w:marRight w:val="0"/>
      <w:marTop w:val="0"/>
      <w:marBottom w:val="0"/>
      <w:divBdr>
        <w:top w:val="none" w:sz="0" w:space="0" w:color="auto"/>
        <w:left w:val="none" w:sz="0" w:space="0" w:color="auto"/>
        <w:bottom w:val="none" w:sz="0" w:space="0" w:color="auto"/>
        <w:right w:val="none" w:sz="0" w:space="0" w:color="auto"/>
      </w:divBdr>
    </w:div>
    <w:div w:id="1047098732">
      <w:bodyDiv w:val="1"/>
      <w:marLeft w:val="0"/>
      <w:marRight w:val="0"/>
      <w:marTop w:val="0"/>
      <w:marBottom w:val="0"/>
      <w:divBdr>
        <w:top w:val="none" w:sz="0" w:space="0" w:color="auto"/>
        <w:left w:val="none" w:sz="0" w:space="0" w:color="auto"/>
        <w:bottom w:val="none" w:sz="0" w:space="0" w:color="auto"/>
        <w:right w:val="none" w:sz="0" w:space="0" w:color="auto"/>
      </w:divBdr>
    </w:div>
    <w:div w:id="1047220033">
      <w:bodyDiv w:val="1"/>
      <w:marLeft w:val="0"/>
      <w:marRight w:val="0"/>
      <w:marTop w:val="0"/>
      <w:marBottom w:val="0"/>
      <w:divBdr>
        <w:top w:val="none" w:sz="0" w:space="0" w:color="auto"/>
        <w:left w:val="none" w:sz="0" w:space="0" w:color="auto"/>
        <w:bottom w:val="none" w:sz="0" w:space="0" w:color="auto"/>
        <w:right w:val="none" w:sz="0" w:space="0" w:color="auto"/>
      </w:divBdr>
    </w:div>
    <w:div w:id="1048190592">
      <w:bodyDiv w:val="1"/>
      <w:marLeft w:val="0"/>
      <w:marRight w:val="0"/>
      <w:marTop w:val="0"/>
      <w:marBottom w:val="0"/>
      <w:divBdr>
        <w:top w:val="none" w:sz="0" w:space="0" w:color="auto"/>
        <w:left w:val="none" w:sz="0" w:space="0" w:color="auto"/>
        <w:bottom w:val="none" w:sz="0" w:space="0" w:color="auto"/>
        <w:right w:val="none" w:sz="0" w:space="0" w:color="auto"/>
      </w:divBdr>
    </w:div>
    <w:div w:id="1048412068">
      <w:bodyDiv w:val="1"/>
      <w:marLeft w:val="0"/>
      <w:marRight w:val="0"/>
      <w:marTop w:val="0"/>
      <w:marBottom w:val="0"/>
      <w:divBdr>
        <w:top w:val="none" w:sz="0" w:space="0" w:color="auto"/>
        <w:left w:val="none" w:sz="0" w:space="0" w:color="auto"/>
        <w:bottom w:val="none" w:sz="0" w:space="0" w:color="auto"/>
        <w:right w:val="none" w:sz="0" w:space="0" w:color="auto"/>
      </w:divBdr>
    </w:div>
    <w:div w:id="1049111054">
      <w:bodyDiv w:val="1"/>
      <w:marLeft w:val="0"/>
      <w:marRight w:val="0"/>
      <w:marTop w:val="0"/>
      <w:marBottom w:val="0"/>
      <w:divBdr>
        <w:top w:val="none" w:sz="0" w:space="0" w:color="auto"/>
        <w:left w:val="none" w:sz="0" w:space="0" w:color="auto"/>
        <w:bottom w:val="none" w:sz="0" w:space="0" w:color="auto"/>
        <w:right w:val="none" w:sz="0" w:space="0" w:color="auto"/>
      </w:divBdr>
    </w:div>
    <w:div w:id="1049303165">
      <w:bodyDiv w:val="1"/>
      <w:marLeft w:val="0"/>
      <w:marRight w:val="0"/>
      <w:marTop w:val="0"/>
      <w:marBottom w:val="0"/>
      <w:divBdr>
        <w:top w:val="none" w:sz="0" w:space="0" w:color="auto"/>
        <w:left w:val="none" w:sz="0" w:space="0" w:color="auto"/>
        <w:bottom w:val="none" w:sz="0" w:space="0" w:color="auto"/>
        <w:right w:val="none" w:sz="0" w:space="0" w:color="auto"/>
      </w:divBdr>
    </w:div>
    <w:div w:id="1050032576">
      <w:bodyDiv w:val="1"/>
      <w:marLeft w:val="0"/>
      <w:marRight w:val="0"/>
      <w:marTop w:val="0"/>
      <w:marBottom w:val="0"/>
      <w:divBdr>
        <w:top w:val="none" w:sz="0" w:space="0" w:color="auto"/>
        <w:left w:val="none" w:sz="0" w:space="0" w:color="auto"/>
        <w:bottom w:val="none" w:sz="0" w:space="0" w:color="auto"/>
        <w:right w:val="none" w:sz="0" w:space="0" w:color="auto"/>
      </w:divBdr>
    </w:div>
    <w:div w:id="1050958558">
      <w:bodyDiv w:val="1"/>
      <w:marLeft w:val="0"/>
      <w:marRight w:val="0"/>
      <w:marTop w:val="0"/>
      <w:marBottom w:val="0"/>
      <w:divBdr>
        <w:top w:val="none" w:sz="0" w:space="0" w:color="auto"/>
        <w:left w:val="none" w:sz="0" w:space="0" w:color="auto"/>
        <w:bottom w:val="none" w:sz="0" w:space="0" w:color="auto"/>
        <w:right w:val="none" w:sz="0" w:space="0" w:color="auto"/>
      </w:divBdr>
    </w:div>
    <w:div w:id="1051073074">
      <w:bodyDiv w:val="1"/>
      <w:marLeft w:val="0"/>
      <w:marRight w:val="0"/>
      <w:marTop w:val="0"/>
      <w:marBottom w:val="0"/>
      <w:divBdr>
        <w:top w:val="none" w:sz="0" w:space="0" w:color="auto"/>
        <w:left w:val="none" w:sz="0" w:space="0" w:color="auto"/>
        <w:bottom w:val="none" w:sz="0" w:space="0" w:color="auto"/>
        <w:right w:val="none" w:sz="0" w:space="0" w:color="auto"/>
      </w:divBdr>
    </w:div>
    <w:div w:id="1051152739">
      <w:bodyDiv w:val="1"/>
      <w:marLeft w:val="0"/>
      <w:marRight w:val="0"/>
      <w:marTop w:val="0"/>
      <w:marBottom w:val="0"/>
      <w:divBdr>
        <w:top w:val="none" w:sz="0" w:space="0" w:color="auto"/>
        <w:left w:val="none" w:sz="0" w:space="0" w:color="auto"/>
        <w:bottom w:val="none" w:sz="0" w:space="0" w:color="auto"/>
        <w:right w:val="none" w:sz="0" w:space="0" w:color="auto"/>
      </w:divBdr>
    </w:div>
    <w:div w:id="1051538567">
      <w:bodyDiv w:val="1"/>
      <w:marLeft w:val="0"/>
      <w:marRight w:val="0"/>
      <w:marTop w:val="0"/>
      <w:marBottom w:val="0"/>
      <w:divBdr>
        <w:top w:val="none" w:sz="0" w:space="0" w:color="auto"/>
        <w:left w:val="none" w:sz="0" w:space="0" w:color="auto"/>
        <w:bottom w:val="none" w:sz="0" w:space="0" w:color="auto"/>
        <w:right w:val="none" w:sz="0" w:space="0" w:color="auto"/>
      </w:divBdr>
    </w:div>
    <w:div w:id="1051807737">
      <w:bodyDiv w:val="1"/>
      <w:marLeft w:val="0"/>
      <w:marRight w:val="0"/>
      <w:marTop w:val="0"/>
      <w:marBottom w:val="0"/>
      <w:divBdr>
        <w:top w:val="none" w:sz="0" w:space="0" w:color="auto"/>
        <w:left w:val="none" w:sz="0" w:space="0" w:color="auto"/>
        <w:bottom w:val="none" w:sz="0" w:space="0" w:color="auto"/>
        <w:right w:val="none" w:sz="0" w:space="0" w:color="auto"/>
      </w:divBdr>
    </w:div>
    <w:div w:id="1052923706">
      <w:bodyDiv w:val="1"/>
      <w:marLeft w:val="0"/>
      <w:marRight w:val="0"/>
      <w:marTop w:val="0"/>
      <w:marBottom w:val="0"/>
      <w:divBdr>
        <w:top w:val="none" w:sz="0" w:space="0" w:color="auto"/>
        <w:left w:val="none" w:sz="0" w:space="0" w:color="auto"/>
        <w:bottom w:val="none" w:sz="0" w:space="0" w:color="auto"/>
        <w:right w:val="none" w:sz="0" w:space="0" w:color="auto"/>
      </w:divBdr>
    </w:div>
    <w:div w:id="1053381715">
      <w:bodyDiv w:val="1"/>
      <w:marLeft w:val="0"/>
      <w:marRight w:val="0"/>
      <w:marTop w:val="0"/>
      <w:marBottom w:val="0"/>
      <w:divBdr>
        <w:top w:val="none" w:sz="0" w:space="0" w:color="auto"/>
        <w:left w:val="none" w:sz="0" w:space="0" w:color="auto"/>
        <w:bottom w:val="none" w:sz="0" w:space="0" w:color="auto"/>
        <w:right w:val="none" w:sz="0" w:space="0" w:color="auto"/>
      </w:divBdr>
    </w:div>
    <w:div w:id="1053622897">
      <w:bodyDiv w:val="1"/>
      <w:marLeft w:val="0"/>
      <w:marRight w:val="0"/>
      <w:marTop w:val="0"/>
      <w:marBottom w:val="0"/>
      <w:divBdr>
        <w:top w:val="none" w:sz="0" w:space="0" w:color="auto"/>
        <w:left w:val="none" w:sz="0" w:space="0" w:color="auto"/>
        <w:bottom w:val="none" w:sz="0" w:space="0" w:color="auto"/>
        <w:right w:val="none" w:sz="0" w:space="0" w:color="auto"/>
      </w:divBdr>
    </w:div>
    <w:div w:id="1053651096">
      <w:bodyDiv w:val="1"/>
      <w:marLeft w:val="0"/>
      <w:marRight w:val="0"/>
      <w:marTop w:val="0"/>
      <w:marBottom w:val="0"/>
      <w:divBdr>
        <w:top w:val="none" w:sz="0" w:space="0" w:color="auto"/>
        <w:left w:val="none" w:sz="0" w:space="0" w:color="auto"/>
        <w:bottom w:val="none" w:sz="0" w:space="0" w:color="auto"/>
        <w:right w:val="none" w:sz="0" w:space="0" w:color="auto"/>
      </w:divBdr>
    </w:div>
    <w:div w:id="1053848930">
      <w:bodyDiv w:val="1"/>
      <w:marLeft w:val="0"/>
      <w:marRight w:val="0"/>
      <w:marTop w:val="0"/>
      <w:marBottom w:val="0"/>
      <w:divBdr>
        <w:top w:val="none" w:sz="0" w:space="0" w:color="auto"/>
        <w:left w:val="none" w:sz="0" w:space="0" w:color="auto"/>
        <w:bottom w:val="none" w:sz="0" w:space="0" w:color="auto"/>
        <w:right w:val="none" w:sz="0" w:space="0" w:color="auto"/>
      </w:divBdr>
    </w:div>
    <w:div w:id="1054500457">
      <w:bodyDiv w:val="1"/>
      <w:marLeft w:val="0"/>
      <w:marRight w:val="0"/>
      <w:marTop w:val="0"/>
      <w:marBottom w:val="0"/>
      <w:divBdr>
        <w:top w:val="none" w:sz="0" w:space="0" w:color="auto"/>
        <w:left w:val="none" w:sz="0" w:space="0" w:color="auto"/>
        <w:bottom w:val="none" w:sz="0" w:space="0" w:color="auto"/>
        <w:right w:val="none" w:sz="0" w:space="0" w:color="auto"/>
      </w:divBdr>
    </w:div>
    <w:div w:id="1055129942">
      <w:bodyDiv w:val="1"/>
      <w:marLeft w:val="0"/>
      <w:marRight w:val="0"/>
      <w:marTop w:val="0"/>
      <w:marBottom w:val="0"/>
      <w:divBdr>
        <w:top w:val="none" w:sz="0" w:space="0" w:color="auto"/>
        <w:left w:val="none" w:sz="0" w:space="0" w:color="auto"/>
        <w:bottom w:val="none" w:sz="0" w:space="0" w:color="auto"/>
        <w:right w:val="none" w:sz="0" w:space="0" w:color="auto"/>
      </w:divBdr>
    </w:div>
    <w:div w:id="1055198280">
      <w:bodyDiv w:val="1"/>
      <w:marLeft w:val="0"/>
      <w:marRight w:val="0"/>
      <w:marTop w:val="0"/>
      <w:marBottom w:val="0"/>
      <w:divBdr>
        <w:top w:val="none" w:sz="0" w:space="0" w:color="auto"/>
        <w:left w:val="none" w:sz="0" w:space="0" w:color="auto"/>
        <w:bottom w:val="none" w:sz="0" w:space="0" w:color="auto"/>
        <w:right w:val="none" w:sz="0" w:space="0" w:color="auto"/>
      </w:divBdr>
    </w:div>
    <w:div w:id="1055544972">
      <w:bodyDiv w:val="1"/>
      <w:marLeft w:val="0"/>
      <w:marRight w:val="0"/>
      <w:marTop w:val="0"/>
      <w:marBottom w:val="0"/>
      <w:divBdr>
        <w:top w:val="none" w:sz="0" w:space="0" w:color="auto"/>
        <w:left w:val="none" w:sz="0" w:space="0" w:color="auto"/>
        <w:bottom w:val="none" w:sz="0" w:space="0" w:color="auto"/>
        <w:right w:val="none" w:sz="0" w:space="0" w:color="auto"/>
      </w:divBdr>
    </w:div>
    <w:div w:id="1056393271">
      <w:bodyDiv w:val="1"/>
      <w:marLeft w:val="0"/>
      <w:marRight w:val="0"/>
      <w:marTop w:val="0"/>
      <w:marBottom w:val="0"/>
      <w:divBdr>
        <w:top w:val="none" w:sz="0" w:space="0" w:color="auto"/>
        <w:left w:val="none" w:sz="0" w:space="0" w:color="auto"/>
        <w:bottom w:val="none" w:sz="0" w:space="0" w:color="auto"/>
        <w:right w:val="none" w:sz="0" w:space="0" w:color="auto"/>
      </w:divBdr>
    </w:div>
    <w:div w:id="1056663002">
      <w:bodyDiv w:val="1"/>
      <w:marLeft w:val="0"/>
      <w:marRight w:val="0"/>
      <w:marTop w:val="0"/>
      <w:marBottom w:val="0"/>
      <w:divBdr>
        <w:top w:val="none" w:sz="0" w:space="0" w:color="auto"/>
        <w:left w:val="none" w:sz="0" w:space="0" w:color="auto"/>
        <w:bottom w:val="none" w:sz="0" w:space="0" w:color="auto"/>
        <w:right w:val="none" w:sz="0" w:space="0" w:color="auto"/>
      </w:divBdr>
    </w:div>
    <w:div w:id="1057096301">
      <w:bodyDiv w:val="1"/>
      <w:marLeft w:val="0"/>
      <w:marRight w:val="0"/>
      <w:marTop w:val="0"/>
      <w:marBottom w:val="0"/>
      <w:divBdr>
        <w:top w:val="none" w:sz="0" w:space="0" w:color="auto"/>
        <w:left w:val="none" w:sz="0" w:space="0" w:color="auto"/>
        <w:bottom w:val="none" w:sz="0" w:space="0" w:color="auto"/>
        <w:right w:val="none" w:sz="0" w:space="0" w:color="auto"/>
      </w:divBdr>
    </w:div>
    <w:div w:id="1058743785">
      <w:bodyDiv w:val="1"/>
      <w:marLeft w:val="0"/>
      <w:marRight w:val="0"/>
      <w:marTop w:val="0"/>
      <w:marBottom w:val="0"/>
      <w:divBdr>
        <w:top w:val="none" w:sz="0" w:space="0" w:color="auto"/>
        <w:left w:val="none" w:sz="0" w:space="0" w:color="auto"/>
        <w:bottom w:val="none" w:sz="0" w:space="0" w:color="auto"/>
        <w:right w:val="none" w:sz="0" w:space="0" w:color="auto"/>
      </w:divBdr>
    </w:div>
    <w:div w:id="1060057454">
      <w:bodyDiv w:val="1"/>
      <w:marLeft w:val="0"/>
      <w:marRight w:val="0"/>
      <w:marTop w:val="0"/>
      <w:marBottom w:val="0"/>
      <w:divBdr>
        <w:top w:val="none" w:sz="0" w:space="0" w:color="auto"/>
        <w:left w:val="none" w:sz="0" w:space="0" w:color="auto"/>
        <w:bottom w:val="none" w:sz="0" w:space="0" w:color="auto"/>
        <w:right w:val="none" w:sz="0" w:space="0" w:color="auto"/>
      </w:divBdr>
    </w:div>
    <w:div w:id="1060444234">
      <w:bodyDiv w:val="1"/>
      <w:marLeft w:val="0"/>
      <w:marRight w:val="0"/>
      <w:marTop w:val="0"/>
      <w:marBottom w:val="0"/>
      <w:divBdr>
        <w:top w:val="none" w:sz="0" w:space="0" w:color="auto"/>
        <w:left w:val="none" w:sz="0" w:space="0" w:color="auto"/>
        <w:bottom w:val="none" w:sz="0" w:space="0" w:color="auto"/>
        <w:right w:val="none" w:sz="0" w:space="0" w:color="auto"/>
      </w:divBdr>
    </w:div>
    <w:div w:id="1060519700">
      <w:bodyDiv w:val="1"/>
      <w:marLeft w:val="0"/>
      <w:marRight w:val="0"/>
      <w:marTop w:val="0"/>
      <w:marBottom w:val="0"/>
      <w:divBdr>
        <w:top w:val="none" w:sz="0" w:space="0" w:color="auto"/>
        <w:left w:val="none" w:sz="0" w:space="0" w:color="auto"/>
        <w:bottom w:val="none" w:sz="0" w:space="0" w:color="auto"/>
        <w:right w:val="none" w:sz="0" w:space="0" w:color="auto"/>
      </w:divBdr>
    </w:div>
    <w:div w:id="1061059656">
      <w:bodyDiv w:val="1"/>
      <w:marLeft w:val="0"/>
      <w:marRight w:val="0"/>
      <w:marTop w:val="0"/>
      <w:marBottom w:val="0"/>
      <w:divBdr>
        <w:top w:val="none" w:sz="0" w:space="0" w:color="auto"/>
        <w:left w:val="none" w:sz="0" w:space="0" w:color="auto"/>
        <w:bottom w:val="none" w:sz="0" w:space="0" w:color="auto"/>
        <w:right w:val="none" w:sz="0" w:space="0" w:color="auto"/>
      </w:divBdr>
    </w:div>
    <w:div w:id="1061095365">
      <w:bodyDiv w:val="1"/>
      <w:marLeft w:val="0"/>
      <w:marRight w:val="0"/>
      <w:marTop w:val="0"/>
      <w:marBottom w:val="0"/>
      <w:divBdr>
        <w:top w:val="none" w:sz="0" w:space="0" w:color="auto"/>
        <w:left w:val="none" w:sz="0" w:space="0" w:color="auto"/>
        <w:bottom w:val="none" w:sz="0" w:space="0" w:color="auto"/>
        <w:right w:val="none" w:sz="0" w:space="0" w:color="auto"/>
      </w:divBdr>
    </w:div>
    <w:div w:id="1063060086">
      <w:bodyDiv w:val="1"/>
      <w:marLeft w:val="0"/>
      <w:marRight w:val="0"/>
      <w:marTop w:val="0"/>
      <w:marBottom w:val="0"/>
      <w:divBdr>
        <w:top w:val="none" w:sz="0" w:space="0" w:color="auto"/>
        <w:left w:val="none" w:sz="0" w:space="0" w:color="auto"/>
        <w:bottom w:val="none" w:sz="0" w:space="0" w:color="auto"/>
        <w:right w:val="none" w:sz="0" w:space="0" w:color="auto"/>
      </w:divBdr>
    </w:div>
    <w:div w:id="1063411514">
      <w:bodyDiv w:val="1"/>
      <w:marLeft w:val="0"/>
      <w:marRight w:val="0"/>
      <w:marTop w:val="0"/>
      <w:marBottom w:val="0"/>
      <w:divBdr>
        <w:top w:val="none" w:sz="0" w:space="0" w:color="auto"/>
        <w:left w:val="none" w:sz="0" w:space="0" w:color="auto"/>
        <w:bottom w:val="none" w:sz="0" w:space="0" w:color="auto"/>
        <w:right w:val="none" w:sz="0" w:space="0" w:color="auto"/>
      </w:divBdr>
    </w:div>
    <w:div w:id="1063790417">
      <w:bodyDiv w:val="1"/>
      <w:marLeft w:val="0"/>
      <w:marRight w:val="0"/>
      <w:marTop w:val="0"/>
      <w:marBottom w:val="0"/>
      <w:divBdr>
        <w:top w:val="none" w:sz="0" w:space="0" w:color="auto"/>
        <w:left w:val="none" w:sz="0" w:space="0" w:color="auto"/>
        <w:bottom w:val="none" w:sz="0" w:space="0" w:color="auto"/>
        <w:right w:val="none" w:sz="0" w:space="0" w:color="auto"/>
      </w:divBdr>
    </w:div>
    <w:div w:id="1064447234">
      <w:bodyDiv w:val="1"/>
      <w:marLeft w:val="0"/>
      <w:marRight w:val="0"/>
      <w:marTop w:val="0"/>
      <w:marBottom w:val="0"/>
      <w:divBdr>
        <w:top w:val="none" w:sz="0" w:space="0" w:color="auto"/>
        <w:left w:val="none" w:sz="0" w:space="0" w:color="auto"/>
        <w:bottom w:val="none" w:sz="0" w:space="0" w:color="auto"/>
        <w:right w:val="none" w:sz="0" w:space="0" w:color="auto"/>
      </w:divBdr>
    </w:div>
    <w:div w:id="1064764560">
      <w:bodyDiv w:val="1"/>
      <w:marLeft w:val="0"/>
      <w:marRight w:val="0"/>
      <w:marTop w:val="0"/>
      <w:marBottom w:val="0"/>
      <w:divBdr>
        <w:top w:val="none" w:sz="0" w:space="0" w:color="auto"/>
        <w:left w:val="none" w:sz="0" w:space="0" w:color="auto"/>
        <w:bottom w:val="none" w:sz="0" w:space="0" w:color="auto"/>
        <w:right w:val="none" w:sz="0" w:space="0" w:color="auto"/>
      </w:divBdr>
    </w:div>
    <w:div w:id="1066148293">
      <w:bodyDiv w:val="1"/>
      <w:marLeft w:val="0"/>
      <w:marRight w:val="0"/>
      <w:marTop w:val="0"/>
      <w:marBottom w:val="0"/>
      <w:divBdr>
        <w:top w:val="none" w:sz="0" w:space="0" w:color="auto"/>
        <w:left w:val="none" w:sz="0" w:space="0" w:color="auto"/>
        <w:bottom w:val="none" w:sz="0" w:space="0" w:color="auto"/>
        <w:right w:val="none" w:sz="0" w:space="0" w:color="auto"/>
      </w:divBdr>
    </w:div>
    <w:div w:id="1066494233">
      <w:bodyDiv w:val="1"/>
      <w:marLeft w:val="0"/>
      <w:marRight w:val="0"/>
      <w:marTop w:val="0"/>
      <w:marBottom w:val="0"/>
      <w:divBdr>
        <w:top w:val="none" w:sz="0" w:space="0" w:color="auto"/>
        <w:left w:val="none" w:sz="0" w:space="0" w:color="auto"/>
        <w:bottom w:val="none" w:sz="0" w:space="0" w:color="auto"/>
        <w:right w:val="none" w:sz="0" w:space="0" w:color="auto"/>
      </w:divBdr>
    </w:div>
    <w:div w:id="1066495325">
      <w:bodyDiv w:val="1"/>
      <w:marLeft w:val="0"/>
      <w:marRight w:val="0"/>
      <w:marTop w:val="0"/>
      <w:marBottom w:val="0"/>
      <w:divBdr>
        <w:top w:val="none" w:sz="0" w:space="0" w:color="auto"/>
        <w:left w:val="none" w:sz="0" w:space="0" w:color="auto"/>
        <w:bottom w:val="none" w:sz="0" w:space="0" w:color="auto"/>
        <w:right w:val="none" w:sz="0" w:space="0" w:color="auto"/>
      </w:divBdr>
    </w:div>
    <w:div w:id="1066686449">
      <w:bodyDiv w:val="1"/>
      <w:marLeft w:val="0"/>
      <w:marRight w:val="0"/>
      <w:marTop w:val="0"/>
      <w:marBottom w:val="0"/>
      <w:divBdr>
        <w:top w:val="none" w:sz="0" w:space="0" w:color="auto"/>
        <w:left w:val="none" w:sz="0" w:space="0" w:color="auto"/>
        <w:bottom w:val="none" w:sz="0" w:space="0" w:color="auto"/>
        <w:right w:val="none" w:sz="0" w:space="0" w:color="auto"/>
      </w:divBdr>
    </w:div>
    <w:div w:id="1066800976">
      <w:bodyDiv w:val="1"/>
      <w:marLeft w:val="0"/>
      <w:marRight w:val="0"/>
      <w:marTop w:val="0"/>
      <w:marBottom w:val="0"/>
      <w:divBdr>
        <w:top w:val="none" w:sz="0" w:space="0" w:color="auto"/>
        <w:left w:val="none" w:sz="0" w:space="0" w:color="auto"/>
        <w:bottom w:val="none" w:sz="0" w:space="0" w:color="auto"/>
        <w:right w:val="none" w:sz="0" w:space="0" w:color="auto"/>
      </w:divBdr>
    </w:div>
    <w:div w:id="1066881757">
      <w:bodyDiv w:val="1"/>
      <w:marLeft w:val="0"/>
      <w:marRight w:val="0"/>
      <w:marTop w:val="0"/>
      <w:marBottom w:val="0"/>
      <w:divBdr>
        <w:top w:val="none" w:sz="0" w:space="0" w:color="auto"/>
        <w:left w:val="none" w:sz="0" w:space="0" w:color="auto"/>
        <w:bottom w:val="none" w:sz="0" w:space="0" w:color="auto"/>
        <w:right w:val="none" w:sz="0" w:space="0" w:color="auto"/>
      </w:divBdr>
    </w:div>
    <w:div w:id="1067150414">
      <w:bodyDiv w:val="1"/>
      <w:marLeft w:val="0"/>
      <w:marRight w:val="0"/>
      <w:marTop w:val="0"/>
      <w:marBottom w:val="0"/>
      <w:divBdr>
        <w:top w:val="none" w:sz="0" w:space="0" w:color="auto"/>
        <w:left w:val="none" w:sz="0" w:space="0" w:color="auto"/>
        <w:bottom w:val="none" w:sz="0" w:space="0" w:color="auto"/>
        <w:right w:val="none" w:sz="0" w:space="0" w:color="auto"/>
      </w:divBdr>
    </w:div>
    <w:div w:id="1068377749">
      <w:bodyDiv w:val="1"/>
      <w:marLeft w:val="0"/>
      <w:marRight w:val="0"/>
      <w:marTop w:val="0"/>
      <w:marBottom w:val="0"/>
      <w:divBdr>
        <w:top w:val="none" w:sz="0" w:space="0" w:color="auto"/>
        <w:left w:val="none" w:sz="0" w:space="0" w:color="auto"/>
        <w:bottom w:val="none" w:sz="0" w:space="0" w:color="auto"/>
        <w:right w:val="none" w:sz="0" w:space="0" w:color="auto"/>
      </w:divBdr>
    </w:div>
    <w:div w:id="1068527903">
      <w:bodyDiv w:val="1"/>
      <w:marLeft w:val="0"/>
      <w:marRight w:val="0"/>
      <w:marTop w:val="0"/>
      <w:marBottom w:val="0"/>
      <w:divBdr>
        <w:top w:val="none" w:sz="0" w:space="0" w:color="auto"/>
        <w:left w:val="none" w:sz="0" w:space="0" w:color="auto"/>
        <w:bottom w:val="none" w:sz="0" w:space="0" w:color="auto"/>
        <w:right w:val="none" w:sz="0" w:space="0" w:color="auto"/>
      </w:divBdr>
    </w:div>
    <w:div w:id="1068960066">
      <w:bodyDiv w:val="1"/>
      <w:marLeft w:val="0"/>
      <w:marRight w:val="0"/>
      <w:marTop w:val="0"/>
      <w:marBottom w:val="0"/>
      <w:divBdr>
        <w:top w:val="none" w:sz="0" w:space="0" w:color="auto"/>
        <w:left w:val="none" w:sz="0" w:space="0" w:color="auto"/>
        <w:bottom w:val="none" w:sz="0" w:space="0" w:color="auto"/>
        <w:right w:val="none" w:sz="0" w:space="0" w:color="auto"/>
      </w:divBdr>
    </w:div>
    <w:div w:id="1069617534">
      <w:bodyDiv w:val="1"/>
      <w:marLeft w:val="0"/>
      <w:marRight w:val="0"/>
      <w:marTop w:val="0"/>
      <w:marBottom w:val="0"/>
      <w:divBdr>
        <w:top w:val="none" w:sz="0" w:space="0" w:color="auto"/>
        <w:left w:val="none" w:sz="0" w:space="0" w:color="auto"/>
        <w:bottom w:val="none" w:sz="0" w:space="0" w:color="auto"/>
        <w:right w:val="none" w:sz="0" w:space="0" w:color="auto"/>
      </w:divBdr>
    </w:div>
    <w:div w:id="1070539367">
      <w:bodyDiv w:val="1"/>
      <w:marLeft w:val="0"/>
      <w:marRight w:val="0"/>
      <w:marTop w:val="0"/>
      <w:marBottom w:val="0"/>
      <w:divBdr>
        <w:top w:val="none" w:sz="0" w:space="0" w:color="auto"/>
        <w:left w:val="none" w:sz="0" w:space="0" w:color="auto"/>
        <w:bottom w:val="none" w:sz="0" w:space="0" w:color="auto"/>
        <w:right w:val="none" w:sz="0" w:space="0" w:color="auto"/>
      </w:divBdr>
    </w:div>
    <w:div w:id="1071001070">
      <w:bodyDiv w:val="1"/>
      <w:marLeft w:val="0"/>
      <w:marRight w:val="0"/>
      <w:marTop w:val="0"/>
      <w:marBottom w:val="0"/>
      <w:divBdr>
        <w:top w:val="none" w:sz="0" w:space="0" w:color="auto"/>
        <w:left w:val="none" w:sz="0" w:space="0" w:color="auto"/>
        <w:bottom w:val="none" w:sz="0" w:space="0" w:color="auto"/>
        <w:right w:val="none" w:sz="0" w:space="0" w:color="auto"/>
      </w:divBdr>
    </w:div>
    <w:div w:id="1071081614">
      <w:bodyDiv w:val="1"/>
      <w:marLeft w:val="0"/>
      <w:marRight w:val="0"/>
      <w:marTop w:val="0"/>
      <w:marBottom w:val="0"/>
      <w:divBdr>
        <w:top w:val="none" w:sz="0" w:space="0" w:color="auto"/>
        <w:left w:val="none" w:sz="0" w:space="0" w:color="auto"/>
        <w:bottom w:val="none" w:sz="0" w:space="0" w:color="auto"/>
        <w:right w:val="none" w:sz="0" w:space="0" w:color="auto"/>
      </w:divBdr>
    </w:div>
    <w:div w:id="1072117846">
      <w:bodyDiv w:val="1"/>
      <w:marLeft w:val="0"/>
      <w:marRight w:val="0"/>
      <w:marTop w:val="0"/>
      <w:marBottom w:val="0"/>
      <w:divBdr>
        <w:top w:val="none" w:sz="0" w:space="0" w:color="auto"/>
        <w:left w:val="none" w:sz="0" w:space="0" w:color="auto"/>
        <w:bottom w:val="none" w:sz="0" w:space="0" w:color="auto"/>
        <w:right w:val="none" w:sz="0" w:space="0" w:color="auto"/>
      </w:divBdr>
    </w:div>
    <w:div w:id="1072392820">
      <w:bodyDiv w:val="1"/>
      <w:marLeft w:val="0"/>
      <w:marRight w:val="0"/>
      <w:marTop w:val="0"/>
      <w:marBottom w:val="0"/>
      <w:divBdr>
        <w:top w:val="none" w:sz="0" w:space="0" w:color="auto"/>
        <w:left w:val="none" w:sz="0" w:space="0" w:color="auto"/>
        <w:bottom w:val="none" w:sz="0" w:space="0" w:color="auto"/>
        <w:right w:val="none" w:sz="0" w:space="0" w:color="auto"/>
      </w:divBdr>
    </w:div>
    <w:div w:id="1073311542">
      <w:bodyDiv w:val="1"/>
      <w:marLeft w:val="0"/>
      <w:marRight w:val="0"/>
      <w:marTop w:val="0"/>
      <w:marBottom w:val="0"/>
      <w:divBdr>
        <w:top w:val="none" w:sz="0" w:space="0" w:color="auto"/>
        <w:left w:val="none" w:sz="0" w:space="0" w:color="auto"/>
        <w:bottom w:val="none" w:sz="0" w:space="0" w:color="auto"/>
        <w:right w:val="none" w:sz="0" w:space="0" w:color="auto"/>
      </w:divBdr>
    </w:div>
    <w:div w:id="1073813740">
      <w:bodyDiv w:val="1"/>
      <w:marLeft w:val="0"/>
      <w:marRight w:val="0"/>
      <w:marTop w:val="0"/>
      <w:marBottom w:val="0"/>
      <w:divBdr>
        <w:top w:val="none" w:sz="0" w:space="0" w:color="auto"/>
        <w:left w:val="none" w:sz="0" w:space="0" w:color="auto"/>
        <w:bottom w:val="none" w:sz="0" w:space="0" w:color="auto"/>
        <w:right w:val="none" w:sz="0" w:space="0" w:color="auto"/>
      </w:divBdr>
    </w:div>
    <w:div w:id="1074548324">
      <w:bodyDiv w:val="1"/>
      <w:marLeft w:val="0"/>
      <w:marRight w:val="0"/>
      <w:marTop w:val="0"/>
      <w:marBottom w:val="0"/>
      <w:divBdr>
        <w:top w:val="none" w:sz="0" w:space="0" w:color="auto"/>
        <w:left w:val="none" w:sz="0" w:space="0" w:color="auto"/>
        <w:bottom w:val="none" w:sz="0" w:space="0" w:color="auto"/>
        <w:right w:val="none" w:sz="0" w:space="0" w:color="auto"/>
      </w:divBdr>
    </w:div>
    <w:div w:id="1074740634">
      <w:bodyDiv w:val="1"/>
      <w:marLeft w:val="0"/>
      <w:marRight w:val="0"/>
      <w:marTop w:val="0"/>
      <w:marBottom w:val="0"/>
      <w:divBdr>
        <w:top w:val="none" w:sz="0" w:space="0" w:color="auto"/>
        <w:left w:val="none" w:sz="0" w:space="0" w:color="auto"/>
        <w:bottom w:val="none" w:sz="0" w:space="0" w:color="auto"/>
        <w:right w:val="none" w:sz="0" w:space="0" w:color="auto"/>
      </w:divBdr>
    </w:div>
    <w:div w:id="1075471565">
      <w:bodyDiv w:val="1"/>
      <w:marLeft w:val="0"/>
      <w:marRight w:val="0"/>
      <w:marTop w:val="0"/>
      <w:marBottom w:val="0"/>
      <w:divBdr>
        <w:top w:val="none" w:sz="0" w:space="0" w:color="auto"/>
        <w:left w:val="none" w:sz="0" w:space="0" w:color="auto"/>
        <w:bottom w:val="none" w:sz="0" w:space="0" w:color="auto"/>
        <w:right w:val="none" w:sz="0" w:space="0" w:color="auto"/>
      </w:divBdr>
    </w:div>
    <w:div w:id="1075711748">
      <w:bodyDiv w:val="1"/>
      <w:marLeft w:val="0"/>
      <w:marRight w:val="0"/>
      <w:marTop w:val="0"/>
      <w:marBottom w:val="0"/>
      <w:divBdr>
        <w:top w:val="none" w:sz="0" w:space="0" w:color="auto"/>
        <w:left w:val="none" w:sz="0" w:space="0" w:color="auto"/>
        <w:bottom w:val="none" w:sz="0" w:space="0" w:color="auto"/>
        <w:right w:val="none" w:sz="0" w:space="0" w:color="auto"/>
      </w:divBdr>
    </w:div>
    <w:div w:id="1076703380">
      <w:bodyDiv w:val="1"/>
      <w:marLeft w:val="0"/>
      <w:marRight w:val="0"/>
      <w:marTop w:val="0"/>
      <w:marBottom w:val="0"/>
      <w:divBdr>
        <w:top w:val="none" w:sz="0" w:space="0" w:color="auto"/>
        <w:left w:val="none" w:sz="0" w:space="0" w:color="auto"/>
        <w:bottom w:val="none" w:sz="0" w:space="0" w:color="auto"/>
        <w:right w:val="none" w:sz="0" w:space="0" w:color="auto"/>
      </w:divBdr>
    </w:div>
    <w:div w:id="1077019964">
      <w:bodyDiv w:val="1"/>
      <w:marLeft w:val="0"/>
      <w:marRight w:val="0"/>
      <w:marTop w:val="0"/>
      <w:marBottom w:val="0"/>
      <w:divBdr>
        <w:top w:val="none" w:sz="0" w:space="0" w:color="auto"/>
        <w:left w:val="none" w:sz="0" w:space="0" w:color="auto"/>
        <w:bottom w:val="none" w:sz="0" w:space="0" w:color="auto"/>
        <w:right w:val="none" w:sz="0" w:space="0" w:color="auto"/>
      </w:divBdr>
    </w:div>
    <w:div w:id="1077020886">
      <w:bodyDiv w:val="1"/>
      <w:marLeft w:val="0"/>
      <w:marRight w:val="0"/>
      <w:marTop w:val="0"/>
      <w:marBottom w:val="0"/>
      <w:divBdr>
        <w:top w:val="none" w:sz="0" w:space="0" w:color="auto"/>
        <w:left w:val="none" w:sz="0" w:space="0" w:color="auto"/>
        <w:bottom w:val="none" w:sz="0" w:space="0" w:color="auto"/>
        <w:right w:val="none" w:sz="0" w:space="0" w:color="auto"/>
      </w:divBdr>
    </w:div>
    <w:div w:id="1077244904">
      <w:bodyDiv w:val="1"/>
      <w:marLeft w:val="0"/>
      <w:marRight w:val="0"/>
      <w:marTop w:val="0"/>
      <w:marBottom w:val="0"/>
      <w:divBdr>
        <w:top w:val="none" w:sz="0" w:space="0" w:color="auto"/>
        <w:left w:val="none" w:sz="0" w:space="0" w:color="auto"/>
        <w:bottom w:val="none" w:sz="0" w:space="0" w:color="auto"/>
        <w:right w:val="none" w:sz="0" w:space="0" w:color="auto"/>
      </w:divBdr>
    </w:div>
    <w:div w:id="1078017396">
      <w:bodyDiv w:val="1"/>
      <w:marLeft w:val="0"/>
      <w:marRight w:val="0"/>
      <w:marTop w:val="0"/>
      <w:marBottom w:val="0"/>
      <w:divBdr>
        <w:top w:val="none" w:sz="0" w:space="0" w:color="auto"/>
        <w:left w:val="none" w:sz="0" w:space="0" w:color="auto"/>
        <w:bottom w:val="none" w:sz="0" w:space="0" w:color="auto"/>
        <w:right w:val="none" w:sz="0" w:space="0" w:color="auto"/>
      </w:divBdr>
    </w:div>
    <w:div w:id="1078207795">
      <w:bodyDiv w:val="1"/>
      <w:marLeft w:val="0"/>
      <w:marRight w:val="0"/>
      <w:marTop w:val="0"/>
      <w:marBottom w:val="0"/>
      <w:divBdr>
        <w:top w:val="none" w:sz="0" w:space="0" w:color="auto"/>
        <w:left w:val="none" w:sz="0" w:space="0" w:color="auto"/>
        <w:bottom w:val="none" w:sz="0" w:space="0" w:color="auto"/>
        <w:right w:val="none" w:sz="0" w:space="0" w:color="auto"/>
      </w:divBdr>
    </w:div>
    <w:div w:id="1078870551">
      <w:bodyDiv w:val="1"/>
      <w:marLeft w:val="0"/>
      <w:marRight w:val="0"/>
      <w:marTop w:val="0"/>
      <w:marBottom w:val="0"/>
      <w:divBdr>
        <w:top w:val="none" w:sz="0" w:space="0" w:color="auto"/>
        <w:left w:val="none" w:sz="0" w:space="0" w:color="auto"/>
        <w:bottom w:val="none" w:sz="0" w:space="0" w:color="auto"/>
        <w:right w:val="none" w:sz="0" w:space="0" w:color="auto"/>
      </w:divBdr>
    </w:div>
    <w:div w:id="1078943446">
      <w:bodyDiv w:val="1"/>
      <w:marLeft w:val="0"/>
      <w:marRight w:val="0"/>
      <w:marTop w:val="0"/>
      <w:marBottom w:val="0"/>
      <w:divBdr>
        <w:top w:val="none" w:sz="0" w:space="0" w:color="auto"/>
        <w:left w:val="none" w:sz="0" w:space="0" w:color="auto"/>
        <w:bottom w:val="none" w:sz="0" w:space="0" w:color="auto"/>
        <w:right w:val="none" w:sz="0" w:space="0" w:color="auto"/>
      </w:divBdr>
    </w:div>
    <w:div w:id="1079789475">
      <w:bodyDiv w:val="1"/>
      <w:marLeft w:val="0"/>
      <w:marRight w:val="0"/>
      <w:marTop w:val="0"/>
      <w:marBottom w:val="0"/>
      <w:divBdr>
        <w:top w:val="none" w:sz="0" w:space="0" w:color="auto"/>
        <w:left w:val="none" w:sz="0" w:space="0" w:color="auto"/>
        <w:bottom w:val="none" w:sz="0" w:space="0" w:color="auto"/>
        <w:right w:val="none" w:sz="0" w:space="0" w:color="auto"/>
      </w:divBdr>
    </w:div>
    <w:div w:id="1079863698">
      <w:bodyDiv w:val="1"/>
      <w:marLeft w:val="0"/>
      <w:marRight w:val="0"/>
      <w:marTop w:val="0"/>
      <w:marBottom w:val="0"/>
      <w:divBdr>
        <w:top w:val="none" w:sz="0" w:space="0" w:color="auto"/>
        <w:left w:val="none" w:sz="0" w:space="0" w:color="auto"/>
        <w:bottom w:val="none" w:sz="0" w:space="0" w:color="auto"/>
        <w:right w:val="none" w:sz="0" w:space="0" w:color="auto"/>
      </w:divBdr>
    </w:div>
    <w:div w:id="1080062028">
      <w:bodyDiv w:val="1"/>
      <w:marLeft w:val="0"/>
      <w:marRight w:val="0"/>
      <w:marTop w:val="0"/>
      <w:marBottom w:val="0"/>
      <w:divBdr>
        <w:top w:val="none" w:sz="0" w:space="0" w:color="auto"/>
        <w:left w:val="none" w:sz="0" w:space="0" w:color="auto"/>
        <w:bottom w:val="none" w:sz="0" w:space="0" w:color="auto"/>
        <w:right w:val="none" w:sz="0" w:space="0" w:color="auto"/>
      </w:divBdr>
    </w:div>
    <w:div w:id="1080323661">
      <w:bodyDiv w:val="1"/>
      <w:marLeft w:val="0"/>
      <w:marRight w:val="0"/>
      <w:marTop w:val="0"/>
      <w:marBottom w:val="0"/>
      <w:divBdr>
        <w:top w:val="none" w:sz="0" w:space="0" w:color="auto"/>
        <w:left w:val="none" w:sz="0" w:space="0" w:color="auto"/>
        <w:bottom w:val="none" w:sz="0" w:space="0" w:color="auto"/>
        <w:right w:val="none" w:sz="0" w:space="0" w:color="auto"/>
      </w:divBdr>
    </w:div>
    <w:div w:id="1081945163">
      <w:bodyDiv w:val="1"/>
      <w:marLeft w:val="0"/>
      <w:marRight w:val="0"/>
      <w:marTop w:val="0"/>
      <w:marBottom w:val="0"/>
      <w:divBdr>
        <w:top w:val="none" w:sz="0" w:space="0" w:color="auto"/>
        <w:left w:val="none" w:sz="0" w:space="0" w:color="auto"/>
        <w:bottom w:val="none" w:sz="0" w:space="0" w:color="auto"/>
        <w:right w:val="none" w:sz="0" w:space="0" w:color="auto"/>
      </w:divBdr>
    </w:div>
    <w:div w:id="1083145410">
      <w:bodyDiv w:val="1"/>
      <w:marLeft w:val="0"/>
      <w:marRight w:val="0"/>
      <w:marTop w:val="0"/>
      <w:marBottom w:val="0"/>
      <w:divBdr>
        <w:top w:val="none" w:sz="0" w:space="0" w:color="auto"/>
        <w:left w:val="none" w:sz="0" w:space="0" w:color="auto"/>
        <w:bottom w:val="none" w:sz="0" w:space="0" w:color="auto"/>
        <w:right w:val="none" w:sz="0" w:space="0" w:color="auto"/>
      </w:divBdr>
    </w:div>
    <w:div w:id="1084452587">
      <w:bodyDiv w:val="1"/>
      <w:marLeft w:val="0"/>
      <w:marRight w:val="0"/>
      <w:marTop w:val="0"/>
      <w:marBottom w:val="0"/>
      <w:divBdr>
        <w:top w:val="none" w:sz="0" w:space="0" w:color="auto"/>
        <w:left w:val="none" w:sz="0" w:space="0" w:color="auto"/>
        <w:bottom w:val="none" w:sz="0" w:space="0" w:color="auto"/>
        <w:right w:val="none" w:sz="0" w:space="0" w:color="auto"/>
      </w:divBdr>
    </w:div>
    <w:div w:id="1084760391">
      <w:bodyDiv w:val="1"/>
      <w:marLeft w:val="0"/>
      <w:marRight w:val="0"/>
      <w:marTop w:val="0"/>
      <w:marBottom w:val="0"/>
      <w:divBdr>
        <w:top w:val="none" w:sz="0" w:space="0" w:color="auto"/>
        <w:left w:val="none" w:sz="0" w:space="0" w:color="auto"/>
        <w:bottom w:val="none" w:sz="0" w:space="0" w:color="auto"/>
        <w:right w:val="none" w:sz="0" w:space="0" w:color="auto"/>
      </w:divBdr>
    </w:div>
    <w:div w:id="1085764434">
      <w:bodyDiv w:val="1"/>
      <w:marLeft w:val="0"/>
      <w:marRight w:val="0"/>
      <w:marTop w:val="0"/>
      <w:marBottom w:val="0"/>
      <w:divBdr>
        <w:top w:val="none" w:sz="0" w:space="0" w:color="auto"/>
        <w:left w:val="none" w:sz="0" w:space="0" w:color="auto"/>
        <w:bottom w:val="none" w:sz="0" w:space="0" w:color="auto"/>
        <w:right w:val="none" w:sz="0" w:space="0" w:color="auto"/>
      </w:divBdr>
    </w:div>
    <w:div w:id="1086002010">
      <w:bodyDiv w:val="1"/>
      <w:marLeft w:val="0"/>
      <w:marRight w:val="0"/>
      <w:marTop w:val="0"/>
      <w:marBottom w:val="0"/>
      <w:divBdr>
        <w:top w:val="none" w:sz="0" w:space="0" w:color="auto"/>
        <w:left w:val="none" w:sz="0" w:space="0" w:color="auto"/>
        <w:bottom w:val="none" w:sz="0" w:space="0" w:color="auto"/>
        <w:right w:val="none" w:sz="0" w:space="0" w:color="auto"/>
      </w:divBdr>
    </w:div>
    <w:div w:id="1086266411">
      <w:bodyDiv w:val="1"/>
      <w:marLeft w:val="0"/>
      <w:marRight w:val="0"/>
      <w:marTop w:val="0"/>
      <w:marBottom w:val="0"/>
      <w:divBdr>
        <w:top w:val="none" w:sz="0" w:space="0" w:color="auto"/>
        <w:left w:val="none" w:sz="0" w:space="0" w:color="auto"/>
        <w:bottom w:val="none" w:sz="0" w:space="0" w:color="auto"/>
        <w:right w:val="none" w:sz="0" w:space="0" w:color="auto"/>
      </w:divBdr>
    </w:div>
    <w:div w:id="1086339515">
      <w:bodyDiv w:val="1"/>
      <w:marLeft w:val="0"/>
      <w:marRight w:val="0"/>
      <w:marTop w:val="0"/>
      <w:marBottom w:val="0"/>
      <w:divBdr>
        <w:top w:val="none" w:sz="0" w:space="0" w:color="auto"/>
        <w:left w:val="none" w:sz="0" w:space="0" w:color="auto"/>
        <w:bottom w:val="none" w:sz="0" w:space="0" w:color="auto"/>
        <w:right w:val="none" w:sz="0" w:space="0" w:color="auto"/>
      </w:divBdr>
    </w:div>
    <w:div w:id="1087074880">
      <w:bodyDiv w:val="1"/>
      <w:marLeft w:val="0"/>
      <w:marRight w:val="0"/>
      <w:marTop w:val="0"/>
      <w:marBottom w:val="0"/>
      <w:divBdr>
        <w:top w:val="none" w:sz="0" w:space="0" w:color="auto"/>
        <w:left w:val="none" w:sz="0" w:space="0" w:color="auto"/>
        <w:bottom w:val="none" w:sz="0" w:space="0" w:color="auto"/>
        <w:right w:val="none" w:sz="0" w:space="0" w:color="auto"/>
      </w:divBdr>
    </w:div>
    <w:div w:id="1088236901">
      <w:bodyDiv w:val="1"/>
      <w:marLeft w:val="0"/>
      <w:marRight w:val="0"/>
      <w:marTop w:val="0"/>
      <w:marBottom w:val="0"/>
      <w:divBdr>
        <w:top w:val="none" w:sz="0" w:space="0" w:color="auto"/>
        <w:left w:val="none" w:sz="0" w:space="0" w:color="auto"/>
        <w:bottom w:val="none" w:sz="0" w:space="0" w:color="auto"/>
        <w:right w:val="none" w:sz="0" w:space="0" w:color="auto"/>
      </w:divBdr>
    </w:div>
    <w:div w:id="1089041617">
      <w:bodyDiv w:val="1"/>
      <w:marLeft w:val="0"/>
      <w:marRight w:val="0"/>
      <w:marTop w:val="0"/>
      <w:marBottom w:val="0"/>
      <w:divBdr>
        <w:top w:val="none" w:sz="0" w:space="0" w:color="auto"/>
        <w:left w:val="none" w:sz="0" w:space="0" w:color="auto"/>
        <w:bottom w:val="none" w:sz="0" w:space="0" w:color="auto"/>
        <w:right w:val="none" w:sz="0" w:space="0" w:color="auto"/>
      </w:divBdr>
    </w:div>
    <w:div w:id="1090345642">
      <w:bodyDiv w:val="1"/>
      <w:marLeft w:val="0"/>
      <w:marRight w:val="0"/>
      <w:marTop w:val="0"/>
      <w:marBottom w:val="0"/>
      <w:divBdr>
        <w:top w:val="none" w:sz="0" w:space="0" w:color="auto"/>
        <w:left w:val="none" w:sz="0" w:space="0" w:color="auto"/>
        <w:bottom w:val="none" w:sz="0" w:space="0" w:color="auto"/>
        <w:right w:val="none" w:sz="0" w:space="0" w:color="auto"/>
      </w:divBdr>
    </w:div>
    <w:div w:id="1091387532">
      <w:bodyDiv w:val="1"/>
      <w:marLeft w:val="0"/>
      <w:marRight w:val="0"/>
      <w:marTop w:val="0"/>
      <w:marBottom w:val="0"/>
      <w:divBdr>
        <w:top w:val="none" w:sz="0" w:space="0" w:color="auto"/>
        <w:left w:val="none" w:sz="0" w:space="0" w:color="auto"/>
        <w:bottom w:val="none" w:sz="0" w:space="0" w:color="auto"/>
        <w:right w:val="none" w:sz="0" w:space="0" w:color="auto"/>
      </w:divBdr>
    </w:div>
    <w:div w:id="1091976593">
      <w:bodyDiv w:val="1"/>
      <w:marLeft w:val="0"/>
      <w:marRight w:val="0"/>
      <w:marTop w:val="0"/>
      <w:marBottom w:val="0"/>
      <w:divBdr>
        <w:top w:val="none" w:sz="0" w:space="0" w:color="auto"/>
        <w:left w:val="none" w:sz="0" w:space="0" w:color="auto"/>
        <w:bottom w:val="none" w:sz="0" w:space="0" w:color="auto"/>
        <w:right w:val="none" w:sz="0" w:space="0" w:color="auto"/>
      </w:divBdr>
    </w:div>
    <w:div w:id="1092354197">
      <w:bodyDiv w:val="1"/>
      <w:marLeft w:val="0"/>
      <w:marRight w:val="0"/>
      <w:marTop w:val="0"/>
      <w:marBottom w:val="0"/>
      <w:divBdr>
        <w:top w:val="none" w:sz="0" w:space="0" w:color="auto"/>
        <w:left w:val="none" w:sz="0" w:space="0" w:color="auto"/>
        <w:bottom w:val="none" w:sz="0" w:space="0" w:color="auto"/>
        <w:right w:val="none" w:sz="0" w:space="0" w:color="auto"/>
      </w:divBdr>
    </w:div>
    <w:div w:id="1092360006">
      <w:bodyDiv w:val="1"/>
      <w:marLeft w:val="0"/>
      <w:marRight w:val="0"/>
      <w:marTop w:val="0"/>
      <w:marBottom w:val="0"/>
      <w:divBdr>
        <w:top w:val="none" w:sz="0" w:space="0" w:color="auto"/>
        <w:left w:val="none" w:sz="0" w:space="0" w:color="auto"/>
        <w:bottom w:val="none" w:sz="0" w:space="0" w:color="auto"/>
        <w:right w:val="none" w:sz="0" w:space="0" w:color="auto"/>
      </w:divBdr>
    </w:div>
    <w:div w:id="1092386805">
      <w:bodyDiv w:val="1"/>
      <w:marLeft w:val="0"/>
      <w:marRight w:val="0"/>
      <w:marTop w:val="0"/>
      <w:marBottom w:val="0"/>
      <w:divBdr>
        <w:top w:val="none" w:sz="0" w:space="0" w:color="auto"/>
        <w:left w:val="none" w:sz="0" w:space="0" w:color="auto"/>
        <w:bottom w:val="none" w:sz="0" w:space="0" w:color="auto"/>
        <w:right w:val="none" w:sz="0" w:space="0" w:color="auto"/>
      </w:divBdr>
    </w:div>
    <w:div w:id="1092777067">
      <w:bodyDiv w:val="1"/>
      <w:marLeft w:val="0"/>
      <w:marRight w:val="0"/>
      <w:marTop w:val="0"/>
      <w:marBottom w:val="0"/>
      <w:divBdr>
        <w:top w:val="none" w:sz="0" w:space="0" w:color="auto"/>
        <w:left w:val="none" w:sz="0" w:space="0" w:color="auto"/>
        <w:bottom w:val="none" w:sz="0" w:space="0" w:color="auto"/>
        <w:right w:val="none" w:sz="0" w:space="0" w:color="auto"/>
      </w:divBdr>
    </w:div>
    <w:div w:id="1092891131">
      <w:bodyDiv w:val="1"/>
      <w:marLeft w:val="0"/>
      <w:marRight w:val="0"/>
      <w:marTop w:val="0"/>
      <w:marBottom w:val="0"/>
      <w:divBdr>
        <w:top w:val="none" w:sz="0" w:space="0" w:color="auto"/>
        <w:left w:val="none" w:sz="0" w:space="0" w:color="auto"/>
        <w:bottom w:val="none" w:sz="0" w:space="0" w:color="auto"/>
        <w:right w:val="none" w:sz="0" w:space="0" w:color="auto"/>
      </w:divBdr>
    </w:div>
    <w:div w:id="1093016999">
      <w:bodyDiv w:val="1"/>
      <w:marLeft w:val="0"/>
      <w:marRight w:val="0"/>
      <w:marTop w:val="0"/>
      <w:marBottom w:val="0"/>
      <w:divBdr>
        <w:top w:val="none" w:sz="0" w:space="0" w:color="auto"/>
        <w:left w:val="none" w:sz="0" w:space="0" w:color="auto"/>
        <w:bottom w:val="none" w:sz="0" w:space="0" w:color="auto"/>
        <w:right w:val="none" w:sz="0" w:space="0" w:color="auto"/>
      </w:divBdr>
    </w:div>
    <w:div w:id="1093476214">
      <w:bodyDiv w:val="1"/>
      <w:marLeft w:val="0"/>
      <w:marRight w:val="0"/>
      <w:marTop w:val="0"/>
      <w:marBottom w:val="0"/>
      <w:divBdr>
        <w:top w:val="none" w:sz="0" w:space="0" w:color="auto"/>
        <w:left w:val="none" w:sz="0" w:space="0" w:color="auto"/>
        <w:bottom w:val="none" w:sz="0" w:space="0" w:color="auto"/>
        <w:right w:val="none" w:sz="0" w:space="0" w:color="auto"/>
      </w:divBdr>
    </w:div>
    <w:div w:id="1093554174">
      <w:bodyDiv w:val="1"/>
      <w:marLeft w:val="0"/>
      <w:marRight w:val="0"/>
      <w:marTop w:val="0"/>
      <w:marBottom w:val="0"/>
      <w:divBdr>
        <w:top w:val="none" w:sz="0" w:space="0" w:color="auto"/>
        <w:left w:val="none" w:sz="0" w:space="0" w:color="auto"/>
        <w:bottom w:val="none" w:sz="0" w:space="0" w:color="auto"/>
        <w:right w:val="none" w:sz="0" w:space="0" w:color="auto"/>
      </w:divBdr>
    </w:div>
    <w:div w:id="1094352379">
      <w:bodyDiv w:val="1"/>
      <w:marLeft w:val="0"/>
      <w:marRight w:val="0"/>
      <w:marTop w:val="0"/>
      <w:marBottom w:val="0"/>
      <w:divBdr>
        <w:top w:val="none" w:sz="0" w:space="0" w:color="auto"/>
        <w:left w:val="none" w:sz="0" w:space="0" w:color="auto"/>
        <w:bottom w:val="none" w:sz="0" w:space="0" w:color="auto"/>
        <w:right w:val="none" w:sz="0" w:space="0" w:color="auto"/>
      </w:divBdr>
    </w:div>
    <w:div w:id="1094479591">
      <w:bodyDiv w:val="1"/>
      <w:marLeft w:val="0"/>
      <w:marRight w:val="0"/>
      <w:marTop w:val="0"/>
      <w:marBottom w:val="0"/>
      <w:divBdr>
        <w:top w:val="none" w:sz="0" w:space="0" w:color="auto"/>
        <w:left w:val="none" w:sz="0" w:space="0" w:color="auto"/>
        <w:bottom w:val="none" w:sz="0" w:space="0" w:color="auto"/>
        <w:right w:val="none" w:sz="0" w:space="0" w:color="auto"/>
      </w:divBdr>
    </w:div>
    <w:div w:id="1094856743">
      <w:bodyDiv w:val="1"/>
      <w:marLeft w:val="0"/>
      <w:marRight w:val="0"/>
      <w:marTop w:val="0"/>
      <w:marBottom w:val="0"/>
      <w:divBdr>
        <w:top w:val="none" w:sz="0" w:space="0" w:color="auto"/>
        <w:left w:val="none" w:sz="0" w:space="0" w:color="auto"/>
        <w:bottom w:val="none" w:sz="0" w:space="0" w:color="auto"/>
        <w:right w:val="none" w:sz="0" w:space="0" w:color="auto"/>
      </w:divBdr>
    </w:div>
    <w:div w:id="1095394217">
      <w:bodyDiv w:val="1"/>
      <w:marLeft w:val="0"/>
      <w:marRight w:val="0"/>
      <w:marTop w:val="0"/>
      <w:marBottom w:val="0"/>
      <w:divBdr>
        <w:top w:val="none" w:sz="0" w:space="0" w:color="auto"/>
        <w:left w:val="none" w:sz="0" w:space="0" w:color="auto"/>
        <w:bottom w:val="none" w:sz="0" w:space="0" w:color="auto"/>
        <w:right w:val="none" w:sz="0" w:space="0" w:color="auto"/>
      </w:divBdr>
    </w:div>
    <w:div w:id="1095394932">
      <w:bodyDiv w:val="1"/>
      <w:marLeft w:val="0"/>
      <w:marRight w:val="0"/>
      <w:marTop w:val="0"/>
      <w:marBottom w:val="0"/>
      <w:divBdr>
        <w:top w:val="none" w:sz="0" w:space="0" w:color="auto"/>
        <w:left w:val="none" w:sz="0" w:space="0" w:color="auto"/>
        <w:bottom w:val="none" w:sz="0" w:space="0" w:color="auto"/>
        <w:right w:val="none" w:sz="0" w:space="0" w:color="auto"/>
      </w:divBdr>
    </w:div>
    <w:div w:id="1095633020">
      <w:bodyDiv w:val="1"/>
      <w:marLeft w:val="0"/>
      <w:marRight w:val="0"/>
      <w:marTop w:val="0"/>
      <w:marBottom w:val="0"/>
      <w:divBdr>
        <w:top w:val="none" w:sz="0" w:space="0" w:color="auto"/>
        <w:left w:val="none" w:sz="0" w:space="0" w:color="auto"/>
        <w:bottom w:val="none" w:sz="0" w:space="0" w:color="auto"/>
        <w:right w:val="none" w:sz="0" w:space="0" w:color="auto"/>
      </w:divBdr>
    </w:div>
    <w:div w:id="1095903359">
      <w:bodyDiv w:val="1"/>
      <w:marLeft w:val="0"/>
      <w:marRight w:val="0"/>
      <w:marTop w:val="0"/>
      <w:marBottom w:val="0"/>
      <w:divBdr>
        <w:top w:val="none" w:sz="0" w:space="0" w:color="auto"/>
        <w:left w:val="none" w:sz="0" w:space="0" w:color="auto"/>
        <w:bottom w:val="none" w:sz="0" w:space="0" w:color="auto"/>
        <w:right w:val="none" w:sz="0" w:space="0" w:color="auto"/>
      </w:divBdr>
    </w:div>
    <w:div w:id="1096244515">
      <w:bodyDiv w:val="1"/>
      <w:marLeft w:val="0"/>
      <w:marRight w:val="0"/>
      <w:marTop w:val="0"/>
      <w:marBottom w:val="0"/>
      <w:divBdr>
        <w:top w:val="none" w:sz="0" w:space="0" w:color="auto"/>
        <w:left w:val="none" w:sz="0" w:space="0" w:color="auto"/>
        <w:bottom w:val="none" w:sz="0" w:space="0" w:color="auto"/>
        <w:right w:val="none" w:sz="0" w:space="0" w:color="auto"/>
      </w:divBdr>
    </w:div>
    <w:div w:id="1096370017">
      <w:bodyDiv w:val="1"/>
      <w:marLeft w:val="0"/>
      <w:marRight w:val="0"/>
      <w:marTop w:val="0"/>
      <w:marBottom w:val="0"/>
      <w:divBdr>
        <w:top w:val="none" w:sz="0" w:space="0" w:color="auto"/>
        <w:left w:val="none" w:sz="0" w:space="0" w:color="auto"/>
        <w:bottom w:val="none" w:sz="0" w:space="0" w:color="auto"/>
        <w:right w:val="none" w:sz="0" w:space="0" w:color="auto"/>
      </w:divBdr>
    </w:div>
    <w:div w:id="1096444828">
      <w:bodyDiv w:val="1"/>
      <w:marLeft w:val="0"/>
      <w:marRight w:val="0"/>
      <w:marTop w:val="0"/>
      <w:marBottom w:val="0"/>
      <w:divBdr>
        <w:top w:val="none" w:sz="0" w:space="0" w:color="auto"/>
        <w:left w:val="none" w:sz="0" w:space="0" w:color="auto"/>
        <w:bottom w:val="none" w:sz="0" w:space="0" w:color="auto"/>
        <w:right w:val="none" w:sz="0" w:space="0" w:color="auto"/>
      </w:divBdr>
    </w:div>
    <w:div w:id="1096560727">
      <w:bodyDiv w:val="1"/>
      <w:marLeft w:val="0"/>
      <w:marRight w:val="0"/>
      <w:marTop w:val="0"/>
      <w:marBottom w:val="0"/>
      <w:divBdr>
        <w:top w:val="none" w:sz="0" w:space="0" w:color="auto"/>
        <w:left w:val="none" w:sz="0" w:space="0" w:color="auto"/>
        <w:bottom w:val="none" w:sz="0" w:space="0" w:color="auto"/>
        <w:right w:val="none" w:sz="0" w:space="0" w:color="auto"/>
      </w:divBdr>
    </w:div>
    <w:div w:id="1097016851">
      <w:bodyDiv w:val="1"/>
      <w:marLeft w:val="0"/>
      <w:marRight w:val="0"/>
      <w:marTop w:val="0"/>
      <w:marBottom w:val="0"/>
      <w:divBdr>
        <w:top w:val="none" w:sz="0" w:space="0" w:color="auto"/>
        <w:left w:val="none" w:sz="0" w:space="0" w:color="auto"/>
        <w:bottom w:val="none" w:sz="0" w:space="0" w:color="auto"/>
        <w:right w:val="none" w:sz="0" w:space="0" w:color="auto"/>
      </w:divBdr>
    </w:div>
    <w:div w:id="1097139876">
      <w:bodyDiv w:val="1"/>
      <w:marLeft w:val="0"/>
      <w:marRight w:val="0"/>
      <w:marTop w:val="0"/>
      <w:marBottom w:val="0"/>
      <w:divBdr>
        <w:top w:val="none" w:sz="0" w:space="0" w:color="auto"/>
        <w:left w:val="none" w:sz="0" w:space="0" w:color="auto"/>
        <w:bottom w:val="none" w:sz="0" w:space="0" w:color="auto"/>
        <w:right w:val="none" w:sz="0" w:space="0" w:color="auto"/>
      </w:divBdr>
    </w:div>
    <w:div w:id="1097367069">
      <w:bodyDiv w:val="1"/>
      <w:marLeft w:val="0"/>
      <w:marRight w:val="0"/>
      <w:marTop w:val="0"/>
      <w:marBottom w:val="0"/>
      <w:divBdr>
        <w:top w:val="none" w:sz="0" w:space="0" w:color="auto"/>
        <w:left w:val="none" w:sz="0" w:space="0" w:color="auto"/>
        <w:bottom w:val="none" w:sz="0" w:space="0" w:color="auto"/>
        <w:right w:val="none" w:sz="0" w:space="0" w:color="auto"/>
      </w:divBdr>
    </w:div>
    <w:div w:id="1097822370">
      <w:bodyDiv w:val="1"/>
      <w:marLeft w:val="0"/>
      <w:marRight w:val="0"/>
      <w:marTop w:val="0"/>
      <w:marBottom w:val="0"/>
      <w:divBdr>
        <w:top w:val="none" w:sz="0" w:space="0" w:color="auto"/>
        <w:left w:val="none" w:sz="0" w:space="0" w:color="auto"/>
        <w:bottom w:val="none" w:sz="0" w:space="0" w:color="auto"/>
        <w:right w:val="none" w:sz="0" w:space="0" w:color="auto"/>
      </w:divBdr>
    </w:div>
    <w:div w:id="1099761555">
      <w:bodyDiv w:val="1"/>
      <w:marLeft w:val="0"/>
      <w:marRight w:val="0"/>
      <w:marTop w:val="0"/>
      <w:marBottom w:val="0"/>
      <w:divBdr>
        <w:top w:val="none" w:sz="0" w:space="0" w:color="auto"/>
        <w:left w:val="none" w:sz="0" w:space="0" w:color="auto"/>
        <w:bottom w:val="none" w:sz="0" w:space="0" w:color="auto"/>
        <w:right w:val="none" w:sz="0" w:space="0" w:color="auto"/>
      </w:divBdr>
    </w:div>
    <w:div w:id="1099764056">
      <w:bodyDiv w:val="1"/>
      <w:marLeft w:val="0"/>
      <w:marRight w:val="0"/>
      <w:marTop w:val="0"/>
      <w:marBottom w:val="0"/>
      <w:divBdr>
        <w:top w:val="none" w:sz="0" w:space="0" w:color="auto"/>
        <w:left w:val="none" w:sz="0" w:space="0" w:color="auto"/>
        <w:bottom w:val="none" w:sz="0" w:space="0" w:color="auto"/>
        <w:right w:val="none" w:sz="0" w:space="0" w:color="auto"/>
      </w:divBdr>
    </w:div>
    <w:div w:id="1100370018">
      <w:bodyDiv w:val="1"/>
      <w:marLeft w:val="0"/>
      <w:marRight w:val="0"/>
      <w:marTop w:val="0"/>
      <w:marBottom w:val="0"/>
      <w:divBdr>
        <w:top w:val="none" w:sz="0" w:space="0" w:color="auto"/>
        <w:left w:val="none" w:sz="0" w:space="0" w:color="auto"/>
        <w:bottom w:val="none" w:sz="0" w:space="0" w:color="auto"/>
        <w:right w:val="none" w:sz="0" w:space="0" w:color="auto"/>
      </w:divBdr>
    </w:div>
    <w:div w:id="1100880306">
      <w:bodyDiv w:val="1"/>
      <w:marLeft w:val="0"/>
      <w:marRight w:val="0"/>
      <w:marTop w:val="0"/>
      <w:marBottom w:val="0"/>
      <w:divBdr>
        <w:top w:val="none" w:sz="0" w:space="0" w:color="auto"/>
        <w:left w:val="none" w:sz="0" w:space="0" w:color="auto"/>
        <w:bottom w:val="none" w:sz="0" w:space="0" w:color="auto"/>
        <w:right w:val="none" w:sz="0" w:space="0" w:color="auto"/>
      </w:divBdr>
    </w:div>
    <w:div w:id="1101753607">
      <w:bodyDiv w:val="1"/>
      <w:marLeft w:val="0"/>
      <w:marRight w:val="0"/>
      <w:marTop w:val="0"/>
      <w:marBottom w:val="0"/>
      <w:divBdr>
        <w:top w:val="none" w:sz="0" w:space="0" w:color="auto"/>
        <w:left w:val="none" w:sz="0" w:space="0" w:color="auto"/>
        <w:bottom w:val="none" w:sz="0" w:space="0" w:color="auto"/>
        <w:right w:val="none" w:sz="0" w:space="0" w:color="auto"/>
      </w:divBdr>
    </w:div>
    <w:div w:id="1102409672">
      <w:bodyDiv w:val="1"/>
      <w:marLeft w:val="0"/>
      <w:marRight w:val="0"/>
      <w:marTop w:val="0"/>
      <w:marBottom w:val="0"/>
      <w:divBdr>
        <w:top w:val="none" w:sz="0" w:space="0" w:color="auto"/>
        <w:left w:val="none" w:sz="0" w:space="0" w:color="auto"/>
        <w:bottom w:val="none" w:sz="0" w:space="0" w:color="auto"/>
        <w:right w:val="none" w:sz="0" w:space="0" w:color="auto"/>
      </w:divBdr>
    </w:div>
    <w:div w:id="1103300339">
      <w:bodyDiv w:val="1"/>
      <w:marLeft w:val="0"/>
      <w:marRight w:val="0"/>
      <w:marTop w:val="0"/>
      <w:marBottom w:val="0"/>
      <w:divBdr>
        <w:top w:val="none" w:sz="0" w:space="0" w:color="auto"/>
        <w:left w:val="none" w:sz="0" w:space="0" w:color="auto"/>
        <w:bottom w:val="none" w:sz="0" w:space="0" w:color="auto"/>
        <w:right w:val="none" w:sz="0" w:space="0" w:color="auto"/>
      </w:divBdr>
    </w:div>
    <w:div w:id="1103497244">
      <w:bodyDiv w:val="1"/>
      <w:marLeft w:val="0"/>
      <w:marRight w:val="0"/>
      <w:marTop w:val="0"/>
      <w:marBottom w:val="0"/>
      <w:divBdr>
        <w:top w:val="none" w:sz="0" w:space="0" w:color="auto"/>
        <w:left w:val="none" w:sz="0" w:space="0" w:color="auto"/>
        <w:bottom w:val="none" w:sz="0" w:space="0" w:color="auto"/>
        <w:right w:val="none" w:sz="0" w:space="0" w:color="auto"/>
      </w:divBdr>
    </w:div>
    <w:div w:id="1103724004">
      <w:bodyDiv w:val="1"/>
      <w:marLeft w:val="0"/>
      <w:marRight w:val="0"/>
      <w:marTop w:val="0"/>
      <w:marBottom w:val="0"/>
      <w:divBdr>
        <w:top w:val="none" w:sz="0" w:space="0" w:color="auto"/>
        <w:left w:val="none" w:sz="0" w:space="0" w:color="auto"/>
        <w:bottom w:val="none" w:sz="0" w:space="0" w:color="auto"/>
        <w:right w:val="none" w:sz="0" w:space="0" w:color="auto"/>
      </w:divBdr>
    </w:div>
    <w:div w:id="1104228372">
      <w:bodyDiv w:val="1"/>
      <w:marLeft w:val="0"/>
      <w:marRight w:val="0"/>
      <w:marTop w:val="0"/>
      <w:marBottom w:val="0"/>
      <w:divBdr>
        <w:top w:val="none" w:sz="0" w:space="0" w:color="auto"/>
        <w:left w:val="none" w:sz="0" w:space="0" w:color="auto"/>
        <w:bottom w:val="none" w:sz="0" w:space="0" w:color="auto"/>
        <w:right w:val="none" w:sz="0" w:space="0" w:color="auto"/>
      </w:divBdr>
    </w:div>
    <w:div w:id="1104304424">
      <w:bodyDiv w:val="1"/>
      <w:marLeft w:val="0"/>
      <w:marRight w:val="0"/>
      <w:marTop w:val="0"/>
      <w:marBottom w:val="0"/>
      <w:divBdr>
        <w:top w:val="none" w:sz="0" w:space="0" w:color="auto"/>
        <w:left w:val="none" w:sz="0" w:space="0" w:color="auto"/>
        <w:bottom w:val="none" w:sz="0" w:space="0" w:color="auto"/>
        <w:right w:val="none" w:sz="0" w:space="0" w:color="auto"/>
      </w:divBdr>
    </w:div>
    <w:div w:id="1104568151">
      <w:bodyDiv w:val="1"/>
      <w:marLeft w:val="0"/>
      <w:marRight w:val="0"/>
      <w:marTop w:val="0"/>
      <w:marBottom w:val="0"/>
      <w:divBdr>
        <w:top w:val="none" w:sz="0" w:space="0" w:color="auto"/>
        <w:left w:val="none" w:sz="0" w:space="0" w:color="auto"/>
        <w:bottom w:val="none" w:sz="0" w:space="0" w:color="auto"/>
        <w:right w:val="none" w:sz="0" w:space="0" w:color="auto"/>
      </w:divBdr>
    </w:div>
    <w:div w:id="1104617390">
      <w:bodyDiv w:val="1"/>
      <w:marLeft w:val="0"/>
      <w:marRight w:val="0"/>
      <w:marTop w:val="0"/>
      <w:marBottom w:val="0"/>
      <w:divBdr>
        <w:top w:val="none" w:sz="0" w:space="0" w:color="auto"/>
        <w:left w:val="none" w:sz="0" w:space="0" w:color="auto"/>
        <w:bottom w:val="none" w:sz="0" w:space="0" w:color="auto"/>
        <w:right w:val="none" w:sz="0" w:space="0" w:color="auto"/>
      </w:divBdr>
    </w:div>
    <w:div w:id="1104687680">
      <w:bodyDiv w:val="1"/>
      <w:marLeft w:val="0"/>
      <w:marRight w:val="0"/>
      <w:marTop w:val="0"/>
      <w:marBottom w:val="0"/>
      <w:divBdr>
        <w:top w:val="none" w:sz="0" w:space="0" w:color="auto"/>
        <w:left w:val="none" w:sz="0" w:space="0" w:color="auto"/>
        <w:bottom w:val="none" w:sz="0" w:space="0" w:color="auto"/>
        <w:right w:val="none" w:sz="0" w:space="0" w:color="auto"/>
      </w:divBdr>
    </w:div>
    <w:div w:id="1105270826">
      <w:bodyDiv w:val="1"/>
      <w:marLeft w:val="0"/>
      <w:marRight w:val="0"/>
      <w:marTop w:val="0"/>
      <w:marBottom w:val="0"/>
      <w:divBdr>
        <w:top w:val="none" w:sz="0" w:space="0" w:color="auto"/>
        <w:left w:val="none" w:sz="0" w:space="0" w:color="auto"/>
        <w:bottom w:val="none" w:sz="0" w:space="0" w:color="auto"/>
        <w:right w:val="none" w:sz="0" w:space="0" w:color="auto"/>
      </w:divBdr>
    </w:div>
    <w:div w:id="1105346427">
      <w:bodyDiv w:val="1"/>
      <w:marLeft w:val="0"/>
      <w:marRight w:val="0"/>
      <w:marTop w:val="0"/>
      <w:marBottom w:val="0"/>
      <w:divBdr>
        <w:top w:val="none" w:sz="0" w:space="0" w:color="auto"/>
        <w:left w:val="none" w:sz="0" w:space="0" w:color="auto"/>
        <w:bottom w:val="none" w:sz="0" w:space="0" w:color="auto"/>
        <w:right w:val="none" w:sz="0" w:space="0" w:color="auto"/>
      </w:divBdr>
    </w:div>
    <w:div w:id="1105881065">
      <w:bodyDiv w:val="1"/>
      <w:marLeft w:val="0"/>
      <w:marRight w:val="0"/>
      <w:marTop w:val="0"/>
      <w:marBottom w:val="0"/>
      <w:divBdr>
        <w:top w:val="none" w:sz="0" w:space="0" w:color="auto"/>
        <w:left w:val="none" w:sz="0" w:space="0" w:color="auto"/>
        <w:bottom w:val="none" w:sz="0" w:space="0" w:color="auto"/>
        <w:right w:val="none" w:sz="0" w:space="0" w:color="auto"/>
      </w:divBdr>
    </w:div>
    <w:div w:id="1106193836">
      <w:bodyDiv w:val="1"/>
      <w:marLeft w:val="0"/>
      <w:marRight w:val="0"/>
      <w:marTop w:val="0"/>
      <w:marBottom w:val="0"/>
      <w:divBdr>
        <w:top w:val="none" w:sz="0" w:space="0" w:color="auto"/>
        <w:left w:val="none" w:sz="0" w:space="0" w:color="auto"/>
        <w:bottom w:val="none" w:sz="0" w:space="0" w:color="auto"/>
        <w:right w:val="none" w:sz="0" w:space="0" w:color="auto"/>
      </w:divBdr>
    </w:div>
    <w:div w:id="1106273161">
      <w:bodyDiv w:val="1"/>
      <w:marLeft w:val="0"/>
      <w:marRight w:val="0"/>
      <w:marTop w:val="0"/>
      <w:marBottom w:val="0"/>
      <w:divBdr>
        <w:top w:val="none" w:sz="0" w:space="0" w:color="auto"/>
        <w:left w:val="none" w:sz="0" w:space="0" w:color="auto"/>
        <w:bottom w:val="none" w:sz="0" w:space="0" w:color="auto"/>
        <w:right w:val="none" w:sz="0" w:space="0" w:color="auto"/>
      </w:divBdr>
    </w:div>
    <w:div w:id="1106853126">
      <w:bodyDiv w:val="1"/>
      <w:marLeft w:val="0"/>
      <w:marRight w:val="0"/>
      <w:marTop w:val="0"/>
      <w:marBottom w:val="0"/>
      <w:divBdr>
        <w:top w:val="none" w:sz="0" w:space="0" w:color="auto"/>
        <w:left w:val="none" w:sz="0" w:space="0" w:color="auto"/>
        <w:bottom w:val="none" w:sz="0" w:space="0" w:color="auto"/>
        <w:right w:val="none" w:sz="0" w:space="0" w:color="auto"/>
      </w:divBdr>
    </w:div>
    <w:div w:id="1106854273">
      <w:bodyDiv w:val="1"/>
      <w:marLeft w:val="0"/>
      <w:marRight w:val="0"/>
      <w:marTop w:val="0"/>
      <w:marBottom w:val="0"/>
      <w:divBdr>
        <w:top w:val="none" w:sz="0" w:space="0" w:color="auto"/>
        <w:left w:val="none" w:sz="0" w:space="0" w:color="auto"/>
        <w:bottom w:val="none" w:sz="0" w:space="0" w:color="auto"/>
        <w:right w:val="none" w:sz="0" w:space="0" w:color="auto"/>
      </w:divBdr>
    </w:div>
    <w:div w:id="1106928773">
      <w:bodyDiv w:val="1"/>
      <w:marLeft w:val="0"/>
      <w:marRight w:val="0"/>
      <w:marTop w:val="0"/>
      <w:marBottom w:val="0"/>
      <w:divBdr>
        <w:top w:val="none" w:sz="0" w:space="0" w:color="auto"/>
        <w:left w:val="none" w:sz="0" w:space="0" w:color="auto"/>
        <w:bottom w:val="none" w:sz="0" w:space="0" w:color="auto"/>
        <w:right w:val="none" w:sz="0" w:space="0" w:color="auto"/>
      </w:divBdr>
    </w:div>
    <w:div w:id="1107313717">
      <w:bodyDiv w:val="1"/>
      <w:marLeft w:val="0"/>
      <w:marRight w:val="0"/>
      <w:marTop w:val="0"/>
      <w:marBottom w:val="0"/>
      <w:divBdr>
        <w:top w:val="none" w:sz="0" w:space="0" w:color="auto"/>
        <w:left w:val="none" w:sz="0" w:space="0" w:color="auto"/>
        <w:bottom w:val="none" w:sz="0" w:space="0" w:color="auto"/>
        <w:right w:val="none" w:sz="0" w:space="0" w:color="auto"/>
      </w:divBdr>
    </w:div>
    <w:div w:id="1108743502">
      <w:bodyDiv w:val="1"/>
      <w:marLeft w:val="0"/>
      <w:marRight w:val="0"/>
      <w:marTop w:val="0"/>
      <w:marBottom w:val="0"/>
      <w:divBdr>
        <w:top w:val="none" w:sz="0" w:space="0" w:color="auto"/>
        <w:left w:val="none" w:sz="0" w:space="0" w:color="auto"/>
        <w:bottom w:val="none" w:sz="0" w:space="0" w:color="auto"/>
        <w:right w:val="none" w:sz="0" w:space="0" w:color="auto"/>
      </w:divBdr>
    </w:div>
    <w:div w:id="1108769980">
      <w:bodyDiv w:val="1"/>
      <w:marLeft w:val="0"/>
      <w:marRight w:val="0"/>
      <w:marTop w:val="0"/>
      <w:marBottom w:val="0"/>
      <w:divBdr>
        <w:top w:val="none" w:sz="0" w:space="0" w:color="auto"/>
        <w:left w:val="none" w:sz="0" w:space="0" w:color="auto"/>
        <w:bottom w:val="none" w:sz="0" w:space="0" w:color="auto"/>
        <w:right w:val="none" w:sz="0" w:space="0" w:color="auto"/>
      </w:divBdr>
    </w:div>
    <w:div w:id="1109929348">
      <w:bodyDiv w:val="1"/>
      <w:marLeft w:val="0"/>
      <w:marRight w:val="0"/>
      <w:marTop w:val="0"/>
      <w:marBottom w:val="0"/>
      <w:divBdr>
        <w:top w:val="none" w:sz="0" w:space="0" w:color="auto"/>
        <w:left w:val="none" w:sz="0" w:space="0" w:color="auto"/>
        <w:bottom w:val="none" w:sz="0" w:space="0" w:color="auto"/>
        <w:right w:val="none" w:sz="0" w:space="0" w:color="auto"/>
      </w:divBdr>
    </w:div>
    <w:div w:id="1110200873">
      <w:bodyDiv w:val="1"/>
      <w:marLeft w:val="0"/>
      <w:marRight w:val="0"/>
      <w:marTop w:val="0"/>
      <w:marBottom w:val="0"/>
      <w:divBdr>
        <w:top w:val="none" w:sz="0" w:space="0" w:color="auto"/>
        <w:left w:val="none" w:sz="0" w:space="0" w:color="auto"/>
        <w:bottom w:val="none" w:sz="0" w:space="0" w:color="auto"/>
        <w:right w:val="none" w:sz="0" w:space="0" w:color="auto"/>
      </w:divBdr>
    </w:div>
    <w:div w:id="1110466398">
      <w:bodyDiv w:val="1"/>
      <w:marLeft w:val="0"/>
      <w:marRight w:val="0"/>
      <w:marTop w:val="0"/>
      <w:marBottom w:val="0"/>
      <w:divBdr>
        <w:top w:val="none" w:sz="0" w:space="0" w:color="auto"/>
        <w:left w:val="none" w:sz="0" w:space="0" w:color="auto"/>
        <w:bottom w:val="none" w:sz="0" w:space="0" w:color="auto"/>
        <w:right w:val="none" w:sz="0" w:space="0" w:color="auto"/>
      </w:divBdr>
    </w:div>
    <w:div w:id="1110515415">
      <w:bodyDiv w:val="1"/>
      <w:marLeft w:val="0"/>
      <w:marRight w:val="0"/>
      <w:marTop w:val="0"/>
      <w:marBottom w:val="0"/>
      <w:divBdr>
        <w:top w:val="none" w:sz="0" w:space="0" w:color="auto"/>
        <w:left w:val="none" w:sz="0" w:space="0" w:color="auto"/>
        <w:bottom w:val="none" w:sz="0" w:space="0" w:color="auto"/>
        <w:right w:val="none" w:sz="0" w:space="0" w:color="auto"/>
      </w:divBdr>
    </w:div>
    <w:div w:id="1110708347">
      <w:bodyDiv w:val="1"/>
      <w:marLeft w:val="0"/>
      <w:marRight w:val="0"/>
      <w:marTop w:val="0"/>
      <w:marBottom w:val="0"/>
      <w:divBdr>
        <w:top w:val="none" w:sz="0" w:space="0" w:color="auto"/>
        <w:left w:val="none" w:sz="0" w:space="0" w:color="auto"/>
        <w:bottom w:val="none" w:sz="0" w:space="0" w:color="auto"/>
        <w:right w:val="none" w:sz="0" w:space="0" w:color="auto"/>
      </w:divBdr>
    </w:div>
    <w:div w:id="1112166475">
      <w:bodyDiv w:val="1"/>
      <w:marLeft w:val="0"/>
      <w:marRight w:val="0"/>
      <w:marTop w:val="0"/>
      <w:marBottom w:val="0"/>
      <w:divBdr>
        <w:top w:val="none" w:sz="0" w:space="0" w:color="auto"/>
        <w:left w:val="none" w:sz="0" w:space="0" w:color="auto"/>
        <w:bottom w:val="none" w:sz="0" w:space="0" w:color="auto"/>
        <w:right w:val="none" w:sz="0" w:space="0" w:color="auto"/>
      </w:divBdr>
    </w:div>
    <w:div w:id="1112748714">
      <w:bodyDiv w:val="1"/>
      <w:marLeft w:val="0"/>
      <w:marRight w:val="0"/>
      <w:marTop w:val="0"/>
      <w:marBottom w:val="0"/>
      <w:divBdr>
        <w:top w:val="none" w:sz="0" w:space="0" w:color="auto"/>
        <w:left w:val="none" w:sz="0" w:space="0" w:color="auto"/>
        <w:bottom w:val="none" w:sz="0" w:space="0" w:color="auto"/>
        <w:right w:val="none" w:sz="0" w:space="0" w:color="auto"/>
      </w:divBdr>
    </w:div>
    <w:div w:id="1113286056">
      <w:bodyDiv w:val="1"/>
      <w:marLeft w:val="0"/>
      <w:marRight w:val="0"/>
      <w:marTop w:val="0"/>
      <w:marBottom w:val="0"/>
      <w:divBdr>
        <w:top w:val="none" w:sz="0" w:space="0" w:color="auto"/>
        <w:left w:val="none" w:sz="0" w:space="0" w:color="auto"/>
        <w:bottom w:val="none" w:sz="0" w:space="0" w:color="auto"/>
        <w:right w:val="none" w:sz="0" w:space="0" w:color="auto"/>
      </w:divBdr>
    </w:div>
    <w:div w:id="1113355692">
      <w:bodyDiv w:val="1"/>
      <w:marLeft w:val="0"/>
      <w:marRight w:val="0"/>
      <w:marTop w:val="0"/>
      <w:marBottom w:val="0"/>
      <w:divBdr>
        <w:top w:val="none" w:sz="0" w:space="0" w:color="auto"/>
        <w:left w:val="none" w:sz="0" w:space="0" w:color="auto"/>
        <w:bottom w:val="none" w:sz="0" w:space="0" w:color="auto"/>
        <w:right w:val="none" w:sz="0" w:space="0" w:color="auto"/>
      </w:divBdr>
    </w:div>
    <w:div w:id="1114132768">
      <w:bodyDiv w:val="1"/>
      <w:marLeft w:val="0"/>
      <w:marRight w:val="0"/>
      <w:marTop w:val="0"/>
      <w:marBottom w:val="0"/>
      <w:divBdr>
        <w:top w:val="none" w:sz="0" w:space="0" w:color="auto"/>
        <w:left w:val="none" w:sz="0" w:space="0" w:color="auto"/>
        <w:bottom w:val="none" w:sz="0" w:space="0" w:color="auto"/>
        <w:right w:val="none" w:sz="0" w:space="0" w:color="auto"/>
      </w:divBdr>
    </w:div>
    <w:div w:id="1114716567">
      <w:bodyDiv w:val="1"/>
      <w:marLeft w:val="0"/>
      <w:marRight w:val="0"/>
      <w:marTop w:val="0"/>
      <w:marBottom w:val="0"/>
      <w:divBdr>
        <w:top w:val="none" w:sz="0" w:space="0" w:color="auto"/>
        <w:left w:val="none" w:sz="0" w:space="0" w:color="auto"/>
        <w:bottom w:val="none" w:sz="0" w:space="0" w:color="auto"/>
        <w:right w:val="none" w:sz="0" w:space="0" w:color="auto"/>
      </w:divBdr>
    </w:div>
    <w:div w:id="1115171719">
      <w:bodyDiv w:val="1"/>
      <w:marLeft w:val="0"/>
      <w:marRight w:val="0"/>
      <w:marTop w:val="0"/>
      <w:marBottom w:val="0"/>
      <w:divBdr>
        <w:top w:val="none" w:sz="0" w:space="0" w:color="auto"/>
        <w:left w:val="none" w:sz="0" w:space="0" w:color="auto"/>
        <w:bottom w:val="none" w:sz="0" w:space="0" w:color="auto"/>
        <w:right w:val="none" w:sz="0" w:space="0" w:color="auto"/>
      </w:divBdr>
    </w:div>
    <w:div w:id="1115363531">
      <w:bodyDiv w:val="1"/>
      <w:marLeft w:val="0"/>
      <w:marRight w:val="0"/>
      <w:marTop w:val="0"/>
      <w:marBottom w:val="0"/>
      <w:divBdr>
        <w:top w:val="none" w:sz="0" w:space="0" w:color="auto"/>
        <w:left w:val="none" w:sz="0" w:space="0" w:color="auto"/>
        <w:bottom w:val="none" w:sz="0" w:space="0" w:color="auto"/>
        <w:right w:val="none" w:sz="0" w:space="0" w:color="auto"/>
      </w:divBdr>
    </w:div>
    <w:div w:id="1116557461">
      <w:bodyDiv w:val="1"/>
      <w:marLeft w:val="0"/>
      <w:marRight w:val="0"/>
      <w:marTop w:val="0"/>
      <w:marBottom w:val="0"/>
      <w:divBdr>
        <w:top w:val="none" w:sz="0" w:space="0" w:color="auto"/>
        <w:left w:val="none" w:sz="0" w:space="0" w:color="auto"/>
        <w:bottom w:val="none" w:sz="0" w:space="0" w:color="auto"/>
        <w:right w:val="none" w:sz="0" w:space="0" w:color="auto"/>
      </w:divBdr>
    </w:div>
    <w:div w:id="1117018692">
      <w:bodyDiv w:val="1"/>
      <w:marLeft w:val="0"/>
      <w:marRight w:val="0"/>
      <w:marTop w:val="0"/>
      <w:marBottom w:val="0"/>
      <w:divBdr>
        <w:top w:val="none" w:sz="0" w:space="0" w:color="auto"/>
        <w:left w:val="none" w:sz="0" w:space="0" w:color="auto"/>
        <w:bottom w:val="none" w:sz="0" w:space="0" w:color="auto"/>
        <w:right w:val="none" w:sz="0" w:space="0" w:color="auto"/>
      </w:divBdr>
    </w:div>
    <w:div w:id="1117598229">
      <w:bodyDiv w:val="1"/>
      <w:marLeft w:val="0"/>
      <w:marRight w:val="0"/>
      <w:marTop w:val="0"/>
      <w:marBottom w:val="0"/>
      <w:divBdr>
        <w:top w:val="none" w:sz="0" w:space="0" w:color="auto"/>
        <w:left w:val="none" w:sz="0" w:space="0" w:color="auto"/>
        <w:bottom w:val="none" w:sz="0" w:space="0" w:color="auto"/>
        <w:right w:val="none" w:sz="0" w:space="0" w:color="auto"/>
      </w:divBdr>
    </w:div>
    <w:div w:id="1118068825">
      <w:bodyDiv w:val="1"/>
      <w:marLeft w:val="0"/>
      <w:marRight w:val="0"/>
      <w:marTop w:val="0"/>
      <w:marBottom w:val="0"/>
      <w:divBdr>
        <w:top w:val="none" w:sz="0" w:space="0" w:color="auto"/>
        <w:left w:val="none" w:sz="0" w:space="0" w:color="auto"/>
        <w:bottom w:val="none" w:sz="0" w:space="0" w:color="auto"/>
        <w:right w:val="none" w:sz="0" w:space="0" w:color="auto"/>
      </w:divBdr>
    </w:div>
    <w:div w:id="1119223870">
      <w:bodyDiv w:val="1"/>
      <w:marLeft w:val="0"/>
      <w:marRight w:val="0"/>
      <w:marTop w:val="0"/>
      <w:marBottom w:val="0"/>
      <w:divBdr>
        <w:top w:val="none" w:sz="0" w:space="0" w:color="auto"/>
        <w:left w:val="none" w:sz="0" w:space="0" w:color="auto"/>
        <w:bottom w:val="none" w:sz="0" w:space="0" w:color="auto"/>
        <w:right w:val="none" w:sz="0" w:space="0" w:color="auto"/>
      </w:divBdr>
    </w:div>
    <w:div w:id="1119377131">
      <w:bodyDiv w:val="1"/>
      <w:marLeft w:val="0"/>
      <w:marRight w:val="0"/>
      <w:marTop w:val="0"/>
      <w:marBottom w:val="0"/>
      <w:divBdr>
        <w:top w:val="none" w:sz="0" w:space="0" w:color="auto"/>
        <w:left w:val="none" w:sz="0" w:space="0" w:color="auto"/>
        <w:bottom w:val="none" w:sz="0" w:space="0" w:color="auto"/>
        <w:right w:val="none" w:sz="0" w:space="0" w:color="auto"/>
      </w:divBdr>
    </w:div>
    <w:div w:id="1121264382">
      <w:bodyDiv w:val="1"/>
      <w:marLeft w:val="0"/>
      <w:marRight w:val="0"/>
      <w:marTop w:val="0"/>
      <w:marBottom w:val="0"/>
      <w:divBdr>
        <w:top w:val="none" w:sz="0" w:space="0" w:color="auto"/>
        <w:left w:val="none" w:sz="0" w:space="0" w:color="auto"/>
        <w:bottom w:val="none" w:sz="0" w:space="0" w:color="auto"/>
        <w:right w:val="none" w:sz="0" w:space="0" w:color="auto"/>
      </w:divBdr>
    </w:div>
    <w:div w:id="1122042946">
      <w:bodyDiv w:val="1"/>
      <w:marLeft w:val="0"/>
      <w:marRight w:val="0"/>
      <w:marTop w:val="0"/>
      <w:marBottom w:val="0"/>
      <w:divBdr>
        <w:top w:val="none" w:sz="0" w:space="0" w:color="auto"/>
        <w:left w:val="none" w:sz="0" w:space="0" w:color="auto"/>
        <w:bottom w:val="none" w:sz="0" w:space="0" w:color="auto"/>
        <w:right w:val="none" w:sz="0" w:space="0" w:color="auto"/>
      </w:divBdr>
    </w:div>
    <w:div w:id="1122307035">
      <w:bodyDiv w:val="1"/>
      <w:marLeft w:val="0"/>
      <w:marRight w:val="0"/>
      <w:marTop w:val="0"/>
      <w:marBottom w:val="0"/>
      <w:divBdr>
        <w:top w:val="none" w:sz="0" w:space="0" w:color="auto"/>
        <w:left w:val="none" w:sz="0" w:space="0" w:color="auto"/>
        <w:bottom w:val="none" w:sz="0" w:space="0" w:color="auto"/>
        <w:right w:val="none" w:sz="0" w:space="0" w:color="auto"/>
      </w:divBdr>
    </w:div>
    <w:div w:id="1122773943">
      <w:bodyDiv w:val="1"/>
      <w:marLeft w:val="0"/>
      <w:marRight w:val="0"/>
      <w:marTop w:val="0"/>
      <w:marBottom w:val="0"/>
      <w:divBdr>
        <w:top w:val="none" w:sz="0" w:space="0" w:color="auto"/>
        <w:left w:val="none" w:sz="0" w:space="0" w:color="auto"/>
        <w:bottom w:val="none" w:sz="0" w:space="0" w:color="auto"/>
        <w:right w:val="none" w:sz="0" w:space="0" w:color="auto"/>
      </w:divBdr>
    </w:div>
    <w:div w:id="1122847286">
      <w:bodyDiv w:val="1"/>
      <w:marLeft w:val="0"/>
      <w:marRight w:val="0"/>
      <w:marTop w:val="0"/>
      <w:marBottom w:val="0"/>
      <w:divBdr>
        <w:top w:val="none" w:sz="0" w:space="0" w:color="auto"/>
        <w:left w:val="none" w:sz="0" w:space="0" w:color="auto"/>
        <w:bottom w:val="none" w:sz="0" w:space="0" w:color="auto"/>
        <w:right w:val="none" w:sz="0" w:space="0" w:color="auto"/>
      </w:divBdr>
    </w:div>
    <w:div w:id="1123575533">
      <w:bodyDiv w:val="1"/>
      <w:marLeft w:val="0"/>
      <w:marRight w:val="0"/>
      <w:marTop w:val="0"/>
      <w:marBottom w:val="0"/>
      <w:divBdr>
        <w:top w:val="none" w:sz="0" w:space="0" w:color="auto"/>
        <w:left w:val="none" w:sz="0" w:space="0" w:color="auto"/>
        <w:bottom w:val="none" w:sz="0" w:space="0" w:color="auto"/>
        <w:right w:val="none" w:sz="0" w:space="0" w:color="auto"/>
      </w:divBdr>
    </w:div>
    <w:div w:id="1123891354">
      <w:bodyDiv w:val="1"/>
      <w:marLeft w:val="0"/>
      <w:marRight w:val="0"/>
      <w:marTop w:val="0"/>
      <w:marBottom w:val="0"/>
      <w:divBdr>
        <w:top w:val="none" w:sz="0" w:space="0" w:color="auto"/>
        <w:left w:val="none" w:sz="0" w:space="0" w:color="auto"/>
        <w:bottom w:val="none" w:sz="0" w:space="0" w:color="auto"/>
        <w:right w:val="none" w:sz="0" w:space="0" w:color="auto"/>
      </w:divBdr>
    </w:div>
    <w:div w:id="1125000458">
      <w:bodyDiv w:val="1"/>
      <w:marLeft w:val="0"/>
      <w:marRight w:val="0"/>
      <w:marTop w:val="0"/>
      <w:marBottom w:val="0"/>
      <w:divBdr>
        <w:top w:val="none" w:sz="0" w:space="0" w:color="auto"/>
        <w:left w:val="none" w:sz="0" w:space="0" w:color="auto"/>
        <w:bottom w:val="none" w:sz="0" w:space="0" w:color="auto"/>
        <w:right w:val="none" w:sz="0" w:space="0" w:color="auto"/>
      </w:divBdr>
    </w:div>
    <w:div w:id="1126122460">
      <w:bodyDiv w:val="1"/>
      <w:marLeft w:val="0"/>
      <w:marRight w:val="0"/>
      <w:marTop w:val="0"/>
      <w:marBottom w:val="0"/>
      <w:divBdr>
        <w:top w:val="none" w:sz="0" w:space="0" w:color="auto"/>
        <w:left w:val="none" w:sz="0" w:space="0" w:color="auto"/>
        <w:bottom w:val="none" w:sz="0" w:space="0" w:color="auto"/>
        <w:right w:val="none" w:sz="0" w:space="0" w:color="auto"/>
      </w:divBdr>
    </w:div>
    <w:div w:id="1128469332">
      <w:bodyDiv w:val="1"/>
      <w:marLeft w:val="0"/>
      <w:marRight w:val="0"/>
      <w:marTop w:val="0"/>
      <w:marBottom w:val="0"/>
      <w:divBdr>
        <w:top w:val="none" w:sz="0" w:space="0" w:color="auto"/>
        <w:left w:val="none" w:sz="0" w:space="0" w:color="auto"/>
        <w:bottom w:val="none" w:sz="0" w:space="0" w:color="auto"/>
        <w:right w:val="none" w:sz="0" w:space="0" w:color="auto"/>
      </w:divBdr>
    </w:div>
    <w:div w:id="1129057520">
      <w:bodyDiv w:val="1"/>
      <w:marLeft w:val="0"/>
      <w:marRight w:val="0"/>
      <w:marTop w:val="0"/>
      <w:marBottom w:val="0"/>
      <w:divBdr>
        <w:top w:val="none" w:sz="0" w:space="0" w:color="auto"/>
        <w:left w:val="none" w:sz="0" w:space="0" w:color="auto"/>
        <w:bottom w:val="none" w:sz="0" w:space="0" w:color="auto"/>
        <w:right w:val="none" w:sz="0" w:space="0" w:color="auto"/>
      </w:divBdr>
    </w:div>
    <w:div w:id="1129083341">
      <w:bodyDiv w:val="1"/>
      <w:marLeft w:val="0"/>
      <w:marRight w:val="0"/>
      <w:marTop w:val="0"/>
      <w:marBottom w:val="0"/>
      <w:divBdr>
        <w:top w:val="none" w:sz="0" w:space="0" w:color="auto"/>
        <w:left w:val="none" w:sz="0" w:space="0" w:color="auto"/>
        <w:bottom w:val="none" w:sz="0" w:space="0" w:color="auto"/>
        <w:right w:val="none" w:sz="0" w:space="0" w:color="auto"/>
      </w:divBdr>
    </w:div>
    <w:div w:id="1129398957">
      <w:bodyDiv w:val="1"/>
      <w:marLeft w:val="0"/>
      <w:marRight w:val="0"/>
      <w:marTop w:val="0"/>
      <w:marBottom w:val="0"/>
      <w:divBdr>
        <w:top w:val="none" w:sz="0" w:space="0" w:color="auto"/>
        <w:left w:val="none" w:sz="0" w:space="0" w:color="auto"/>
        <w:bottom w:val="none" w:sz="0" w:space="0" w:color="auto"/>
        <w:right w:val="none" w:sz="0" w:space="0" w:color="auto"/>
      </w:divBdr>
    </w:div>
    <w:div w:id="1129513587">
      <w:bodyDiv w:val="1"/>
      <w:marLeft w:val="0"/>
      <w:marRight w:val="0"/>
      <w:marTop w:val="0"/>
      <w:marBottom w:val="0"/>
      <w:divBdr>
        <w:top w:val="none" w:sz="0" w:space="0" w:color="auto"/>
        <w:left w:val="none" w:sz="0" w:space="0" w:color="auto"/>
        <w:bottom w:val="none" w:sz="0" w:space="0" w:color="auto"/>
        <w:right w:val="none" w:sz="0" w:space="0" w:color="auto"/>
      </w:divBdr>
    </w:div>
    <w:div w:id="1130781604">
      <w:bodyDiv w:val="1"/>
      <w:marLeft w:val="0"/>
      <w:marRight w:val="0"/>
      <w:marTop w:val="0"/>
      <w:marBottom w:val="0"/>
      <w:divBdr>
        <w:top w:val="none" w:sz="0" w:space="0" w:color="auto"/>
        <w:left w:val="none" w:sz="0" w:space="0" w:color="auto"/>
        <w:bottom w:val="none" w:sz="0" w:space="0" w:color="auto"/>
        <w:right w:val="none" w:sz="0" w:space="0" w:color="auto"/>
      </w:divBdr>
    </w:div>
    <w:div w:id="1131825212">
      <w:bodyDiv w:val="1"/>
      <w:marLeft w:val="0"/>
      <w:marRight w:val="0"/>
      <w:marTop w:val="0"/>
      <w:marBottom w:val="0"/>
      <w:divBdr>
        <w:top w:val="none" w:sz="0" w:space="0" w:color="auto"/>
        <w:left w:val="none" w:sz="0" w:space="0" w:color="auto"/>
        <w:bottom w:val="none" w:sz="0" w:space="0" w:color="auto"/>
        <w:right w:val="none" w:sz="0" w:space="0" w:color="auto"/>
      </w:divBdr>
    </w:div>
    <w:div w:id="1131826061">
      <w:bodyDiv w:val="1"/>
      <w:marLeft w:val="0"/>
      <w:marRight w:val="0"/>
      <w:marTop w:val="0"/>
      <w:marBottom w:val="0"/>
      <w:divBdr>
        <w:top w:val="none" w:sz="0" w:space="0" w:color="auto"/>
        <w:left w:val="none" w:sz="0" w:space="0" w:color="auto"/>
        <w:bottom w:val="none" w:sz="0" w:space="0" w:color="auto"/>
        <w:right w:val="none" w:sz="0" w:space="0" w:color="auto"/>
      </w:divBdr>
    </w:div>
    <w:div w:id="1132136540">
      <w:bodyDiv w:val="1"/>
      <w:marLeft w:val="0"/>
      <w:marRight w:val="0"/>
      <w:marTop w:val="0"/>
      <w:marBottom w:val="0"/>
      <w:divBdr>
        <w:top w:val="none" w:sz="0" w:space="0" w:color="auto"/>
        <w:left w:val="none" w:sz="0" w:space="0" w:color="auto"/>
        <w:bottom w:val="none" w:sz="0" w:space="0" w:color="auto"/>
        <w:right w:val="none" w:sz="0" w:space="0" w:color="auto"/>
      </w:divBdr>
    </w:div>
    <w:div w:id="1132285196">
      <w:bodyDiv w:val="1"/>
      <w:marLeft w:val="0"/>
      <w:marRight w:val="0"/>
      <w:marTop w:val="0"/>
      <w:marBottom w:val="0"/>
      <w:divBdr>
        <w:top w:val="none" w:sz="0" w:space="0" w:color="auto"/>
        <w:left w:val="none" w:sz="0" w:space="0" w:color="auto"/>
        <w:bottom w:val="none" w:sz="0" w:space="0" w:color="auto"/>
        <w:right w:val="none" w:sz="0" w:space="0" w:color="auto"/>
      </w:divBdr>
    </w:div>
    <w:div w:id="1132291060">
      <w:bodyDiv w:val="1"/>
      <w:marLeft w:val="0"/>
      <w:marRight w:val="0"/>
      <w:marTop w:val="0"/>
      <w:marBottom w:val="0"/>
      <w:divBdr>
        <w:top w:val="none" w:sz="0" w:space="0" w:color="auto"/>
        <w:left w:val="none" w:sz="0" w:space="0" w:color="auto"/>
        <w:bottom w:val="none" w:sz="0" w:space="0" w:color="auto"/>
        <w:right w:val="none" w:sz="0" w:space="0" w:color="auto"/>
      </w:divBdr>
    </w:div>
    <w:div w:id="1132794492">
      <w:bodyDiv w:val="1"/>
      <w:marLeft w:val="0"/>
      <w:marRight w:val="0"/>
      <w:marTop w:val="0"/>
      <w:marBottom w:val="0"/>
      <w:divBdr>
        <w:top w:val="none" w:sz="0" w:space="0" w:color="auto"/>
        <w:left w:val="none" w:sz="0" w:space="0" w:color="auto"/>
        <w:bottom w:val="none" w:sz="0" w:space="0" w:color="auto"/>
        <w:right w:val="none" w:sz="0" w:space="0" w:color="auto"/>
      </w:divBdr>
    </w:div>
    <w:div w:id="1133250564">
      <w:bodyDiv w:val="1"/>
      <w:marLeft w:val="0"/>
      <w:marRight w:val="0"/>
      <w:marTop w:val="0"/>
      <w:marBottom w:val="0"/>
      <w:divBdr>
        <w:top w:val="none" w:sz="0" w:space="0" w:color="auto"/>
        <w:left w:val="none" w:sz="0" w:space="0" w:color="auto"/>
        <w:bottom w:val="none" w:sz="0" w:space="0" w:color="auto"/>
        <w:right w:val="none" w:sz="0" w:space="0" w:color="auto"/>
      </w:divBdr>
    </w:div>
    <w:div w:id="1133669581">
      <w:bodyDiv w:val="1"/>
      <w:marLeft w:val="0"/>
      <w:marRight w:val="0"/>
      <w:marTop w:val="0"/>
      <w:marBottom w:val="0"/>
      <w:divBdr>
        <w:top w:val="none" w:sz="0" w:space="0" w:color="auto"/>
        <w:left w:val="none" w:sz="0" w:space="0" w:color="auto"/>
        <w:bottom w:val="none" w:sz="0" w:space="0" w:color="auto"/>
        <w:right w:val="none" w:sz="0" w:space="0" w:color="auto"/>
      </w:divBdr>
    </w:div>
    <w:div w:id="1134441462">
      <w:bodyDiv w:val="1"/>
      <w:marLeft w:val="0"/>
      <w:marRight w:val="0"/>
      <w:marTop w:val="0"/>
      <w:marBottom w:val="0"/>
      <w:divBdr>
        <w:top w:val="none" w:sz="0" w:space="0" w:color="auto"/>
        <w:left w:val="none" w:sz="0" w:space="0" w:color="auto"/>
        <w:bottom w:val="none" w:sz="0" w:space="0" w:color="auto"/>
        <w:right w:val="none" w:sz="0" w:space="0" w:color="auto"/>
      </w:divBdr>
    </w:div>
    <w:div w:id="1134756440">
      <w:bodyDiv w:val="1"/>
      <w:marLeft w:val="0"/>
      <w:marRight w:val="0"/>
      <w:marTop w:val="0"/>
      <w:marBottom w:val="0"/>
      <w:divBdr>
        <w:top w:val="none" w:sz="0" w:space="0" w:color="auto"/>
        <w:left w:val="none" w:sz="0" w:space="0" w:color="auto"/>
        <w:bottom w:val="none" w:sz="0" w:space="0" w:color="auto"/>
        <w:right w:val="none" w:sz="0" w:space="0" w:color="auto"/>
      </w:divBdr>
    </w:div>
    <w:div w:id="1135372752">
      <w:bodyDiv w:val="1"/>
      <w:marLeft w:val="0"/>
      <w:marRight w:val="0"/>
      <w:marTop w:val="0"/>
      <w:marBottom w:val="0"/>
      <w:divBdr>
        <w:top w:val="none" w:sz="0" w:space="0" w:color="auto"/>
        <w:left w:val="none" w:sz="0" w:space="0" w:color="auto"/>
        <w:bottom w:val="none" w:sz="0" w:space="0" w:color="auto"/>
        <w:right w:val="none" w:sz="0" w:space="0" w:color="auto"/>
      </w:divBdr>
    </w:div>
    <w:div w:id="1135829468">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290923">
      <w:bodyDiv w:val="1"/>
      <w:marLeft w:val="0"/>
      <w:marRight w:val="0"/>
      <w:marTop w:val="0"/>
      <w:marBottom w:val="0"/>
      <w:divBdr>
        <w:top w:val="none" w:sz="0" w:space="0" w:color="auto"/>
        <w:left w:val="none" w:sz="0" w:space="0" w:color="auto"/>
        <w:bottom w:val="none" w:sz="0" w:space="0" w:color="auto"/>
        <w:right w:val="none" w:sz="0" w:space="0" w:color="auto"/>
      </w:divBdr>
    </w:div>
    <w:div w:id="1136602012">
      <w:bodyDiv w:val="1"/>
      <w:marLeft w:val="0"/>
      <w:marRight w:val="0"/>
      <w:marTop w:val="0"/>
      <w:marBottom w:val="0"/>
      <w:divBdr>
        <w:top w:val="none" w:sz="0" w:space="0" w:color="auto"/>
        <w:left w:val="none" w:sz="0" w:space="0" w:color="auto"/>
        <w:bottom w:val="none" w:sz="0" w:space="0" w:color="auto"/>
        <w:right w:val="none" w:sz="0" w:space="0" w:color="auto"/>
      </w:divBdr>
    </w:div>
    <w:div w:id="1137602151">
      <w:bodyDiv w:val="1"/>
      <w:marLeft w:val="0"/>
      <w:marRight w:val="0"/>
      <w:marTop w:val="0"/>
      <w:marBottom w:val="0"/>
      <w:divBdr>
        <w:top w:val="none" w:sz="0" w:space="0" w:color="auto"/>
        <w:left w:val="none" w:sz="0" w:space="0" w:color="auto"/>
        <w:bottom w:val="none" w:sz="0" w:space="0" w:color="auto"/>
        <w:right w:val="none" w:sz="0" w:space="0" w:color="auto"/>
      </w:divBdr>
    </w:div>
    <w:div w:id="1138061820">
      <w:bodyDiv w:val="1"/>
      <w:marLeft w:val="0"/>
      <w:marRight w:val="0"/>
      <w:marTop w:val="0"/>
      <w:marBottom w:val="0"/>
      <w:divBdr>
        <w:top w:val="none" w:sz="0" w:space="0" w:color="auto"/>
        <w:left w:val="none" w:sz="0" w:space="0" w:color="auto"/>
        <w:bottom w:val="none" w:sz="0" w:space="0" w:color="auto"/>
        <w:right w:val="none" w:sz="0" w:space="0" w:color="auto"/>
      </w:divBdr>
    </w:div>
    <w:div w:id="1140535428">
      <w:bodyDiv w:val="1"/>
      <w:marLeft w:val="0"/>
      <w:marRight w:val="0"/>
      <w:marTop w:val="0"/>
      <w:marBottom w:val="0"/>
      <w:divBdr>
        <w:top w:val="none" w:sz="0" w:space="0" w:color="auto"/>
        <w:left w:val="none" w:sz="0" w:space="0" w:color="auto"/>
        <w:bottom w:val="none" w:sz="0" w:space="0" w:color="auto"/>
        <w:right w:val="none" w:sz="0" w:space="0" w:color="auto"/>
      </w:divBdr>
    </w:div>
    <w:div w:id="1141457431">
      <w:bodyDiv w:val="1"/>
      <w:marLeft w:val="0"/>
      <w:marRight w:val="0"/>
      <w:marTop w:val="0"/>
      <w:marBottom w:val="0"/>
      <w:divBdr>
        <w:top w:val="none" w:sz="0" w:space="0" w:color="auto"/>
        <w:left w:val="none" w:sz="0" w:space="0" w:color="auto"/>
        <w:bottom w:val="none" w:sz="0" w:space="0" w:color="auto"/>
        <w:right w:val="none" w:sz="0" w:space="0" w:color="auto"/>
      </w:divBdr>
    </w:div>
    <w:div w:id="1141995899">
      <w:bodyDiv w:val="1"/>
      <w:marLeft w:val="0"/>
      <w:marRight w:val="0"/>
      <w:marTop w:val="0"/>
      <w:marBottom w:val="0"/>
      <w:divBdr>
        <w:top w:val="none" w:sz="0" w:space="0" w:color="auto"/>
        <w:left w:val="none" w:sz="0" w:space="0" w:color="auto"/>
        <w:bottom w:val="none" w:sz="0" w:space="0" w:color="auto"/>
        <w:right w:val="none" w:sz="0" w:space="0" w:color="auto"/>
      </w:divBdr>
    </w:div>
    <w:div w:id="1142579291">
      <w:bodyDiv w:val="1"/>
      <w:marLeft w:val="0"/>
      <w:marRight w:val="0"/>
      <w:marTop w:val="0"/>
      <w:marBottom w:val="0"/>
      <w:divBdr>
        <w:top w:val="none" w:sz="0" w:space="0" w:color="auto"/>
        <w:left w:val="none" w:sz="0" w:space="0" w:color="auto"/>
        <w:bottom w:val="none" w:sz="0" w:space="0" w:color="auto"/>
        <w:right w:val="none" w:sz="0" w:space="0" w:color="auto"/>
      </w:divBdr>
    </w:div>
    <w:div w:id="1142700673">
      <w:bodyDiv w:val="1"/>
      <w:marLeft w:val="0"/>
      <w:marRight w:val="0"/>
      <w:marTop w:val="0"/>
      <w:marBottom w:val="0"/>
      <w:divBdr>
        <w:top w:val="none" w:sz="0" w:space="0" w:color="auto"/>
        <w:left w:val="none" w:sz="0" w:space="0" w:color="auto"/>
        <w:bottom w:val="none" w:sz="0" w:space="0" w:color="auto"/>
        <w:right w:val="none" w:sz="0" w:space="0" w:color="auto"/>
      </w:divBdr>
    </w:div>
    <w:div w:id="1143735427">
      <w:bodyDiv w:val="1"/>
      <w:marLeft w:val="0"/>
      <w:marRight w:val="0"/>
      <w:marTop w:val="0"/>
      <w:marBottom w:val="0"/>
      <w:divBdr>
        <w:top w:val="none" w:sz="0" w:space="0" w:color="auto"/>
        <w:left w:val="none" w:sz="0" w:space="0" w:color="auto"/>
        <w:bottom w:val="none" w:sz="0" w:space="0" w:color="auto"/>
        <w:right w:val="none" w:sz="0" w:space="0" w:color="auto"/>
      </w:divBdr>
    </w:div>
    <w:div w:id="1144930111">
      <w:bodyDiv w:val="1"/>
      <w:marLeft w:val="0"/>
      <w:marRight w:val="0"/>
      <w:marTop w:val="0"/>
      <w:marBottom w:val="0"/>
      <w:divBdr>
        <w:top w:val="none" w:sz="0" w:space="0" w:color="auto"/>
        <w:left w:val="none" w:sz="0" w:space="0" w:color="auto"/>
        <w:bottom w:val="none" w:sz="0" w:space="0" w:color="auto"/>
        <w:right w:val="none" w:sz="0" w:space="0" w:color="auto"/>
      </w:divBdr>
    </w:div>
    <w:div w:id="1146359603">
      <w:bodyDiv w:val="1"/>
      <w:marLeft w:val="0"/>
      <w:marRight w:val="0"/>
      <w:marTop w:val="0"/>
      <w:marBottom w:val="0"/>
      <w:divBdr>
        <w:top w:val="none" w:sz="0" w:space="0" w:color="auto"/>
        <w:left w:val="none" w:sz="0" w:space="0" w:color="auto"/>
        <w:bottom w:val="none" w:sz="0" w:space="0" w:color="auto"/>
        <w:right w:val="none" w:sz="0" w:space="0" w:color="auto"/>
      </w:divBdr>
    </w:div>
    <w:div w:id="1147239520">
      <w:bodyDiv w:val="1"/>
      <w:marLeft w:val="0"/>
      <w:marRight w:val="0"/>
      <w:marTop w:val="0"/>
      <w:marBottom w:val="0"/>
      <w:divBdr>
        <w:top w:val="none" w:sz="0" w:space="0" w:color="auto"/>
        <w:left w:val="none" w:sz="0" w:space="0" w:color="auto"/>
        <w:bottom w:val="none" w:sz="0" w:space="0" w:color="auto"/>
        <w:right w:val="none" w:sz="0" w:space="0" w:color="auto"/>
      </w:divBdr>
    </w:div>
    <w:div w:id="1148281379">
      <w:bodyDiv w:val="1"/>
      <w:marLeft w:val="0"/>
      <w:marRight w:val="0"/>
      <w:marTop w:val="0"/>
      <w:marBottom w:val="0"/>
      <w:divBdr>
        <w:top w:val="none" w:sz="0" w:space="0" w:color="auto"/>
        <w:left w:val="none" w:sz="0" w:space="0" w:color="auto"/>
        <w:bottom w:val="none" w:sz="0" w:space="0" w:color="auto"/>
        <w:right w:val="none" w:sz="0" w:space="0" w:color="auto"/>
      </w:divBdr>
    </w:div>
    <w:div w:id="1148473404">
      <w:bodyDiv w:val="1"/>
      <w:marLeft w:val="0"/>
      <w:marRight w:val="0"/>
      <w:marTop w:val="0"/>
      <w:marBottom w:val="0"/>
      <w:divBdr>
        <w:top w:val="none" w:sz="0" w:space="0" w:color="auto"/>
        <w:left w:val="none" w:sz="0" w:space="0" w:color="auto"/>
        <w:bottom w:val="none" w:sz="0" w:space="0" w:color="auto"/>
        <w:right w:val="none" w:sz="0" w:space="0" w:color="auto"/>
      </w:divBdr>
    </w:div>
    <w:div w:id="1148859160">
      <w:bodyDiv w:val="1"/>
      <w:marLeft w:val="0"/>
      <w:marRight w:val="0"/>
      <w:marTop w:val="0"/>
      <w:marBottom w:val="0"/>
      <w:divBdr>
        <w:top w:val="none" w:sz="0" w:space="0" w:color="auto"/>
        <w:left w:val="none" w:sz="0" w:space="0" w:color="auto"/>
        <w:bottom w:val="none" w:sz="0" w:space="0" w:color="auto"/>
        <w:right w:val="none" w:sz="0" w:space="0" w:color="auto"/>
      </w:divBdr>
    </w:div>
    <w:div w:id="1149058637">
      <w:bodyDiv w:val="1"/>
      <w:marLeft w:val="0"/>
      <w:marRight w:val="0"/>
      <w:marTop w:val="0"/>
      <w:marBottom w:val="0"/>
      <w:divBdr>
        <w:top w:val="none" w:sz="0" w:space="0" w:color="auto"/>
        <w:left w:val="none" w:sz="0" w:space="0" w:color="auto"/>
        <w:bottom w:val="none" w:sz="0" w:space="0" w:color="auto"/>
        <w:right w:val="none" w:sz="0" w:space="0" w:color="auto"/>
      </w:divBdr>
    </w:div>
    <w:div w:id="1149596208">
      <w:bodyDiv w:val="1"/>
      <w:marLeft w:val="0"/>
      <w:marRight w:val="0"/>
      <w:marTop w:val="0"/>
      <w:marBottom w:val="0"/>
      <w:divBdr>
        <w:top w:val="none" w:sz="0" w:space="0" w:color="auto"/>
        <w:left w:val="none" w:sz="0" w:space="0" w:color="auto"/>
        <w:bottom w:val="none" w:sz="0" w:space="0" w:color="auto"/>
        <w:right w:val="none" w:sz="0" w:space="0" w:color="auto"/>
      </w:divBdr>
    </w:div>
    <w:div w:id="1150246167">
      <w:bodyDiv w:val="1"/>
      <w:marLeft w:val="0"/>
      <w:marRight w:val="0"/>
      <w:marTop w:val="0"/>
      <w:marBottom w:val="0"/>
      <w:divBdr>
        <w:top w:val="none" w:sz="0" w:space="0" w:color="auto"/>
        <w:left w:val="none" w:sz="0" w:space="0" w:color="auto"/>
        <w:bottom w:val="none" w:sz="0" w:space="0" w:color="auto"/>
        <w:right w:val="none" w:sz="0" w:space="0" w:color="auto"/>
      </w:divBdr>
    </w:div>
    <w:div w:id="1150438322">
      <w:bodyDiv w:val="1"/>
      <w:marLeft w:val="0"/>
      <w:marRight w:val="0"/>
      <w:marTop w:val="0"/>
      <w:marBottom w:val="0"/>
      <w:divBdr>
        <w:top w:val="none" w:sz="0" w:space="0" w:color="auto"/>
        <w:left w:val="none" w:sz="0" w:space="0" w:color="auto"/>
        <w:bottom w:val="none" w:sz="0" w:space="0" w:color="auto"/>
        <w:right w:val="none" w:sz="0" w:space="0" w:color="auto"/>
      </w:divBdr>
    </w:div>
    <w:div w:id="1151360495">
      <w:bodyDiv w:val="1"/>
      <w:marLeft w:val="0"/>
      <w:marRight w:val="0"/>
      <w:marTop w:val="0"/>
      <w:marBottom w:val="0"/>
      <w:divBdr>
        <w:top w:val="none" w:sz="0" w:space="0" w:color="auto"/>
        <w:left w:val="none" w:sz="0" w:space="0" w:color="auto"/>
        <w:bottom w:val="none" w:sz="0" w:space="0" w:color="auto"/>
        <w:right w:val="none" w:sz="0" w:space="0" w:color="auto"/>
      </w:divBdr>
    </w:div>
    <w:div w:id="1151366616">
      <w:bodyDiv w:val="1"/>
      <w:marLeft w:val="0"/>
      <w:marRight w:val="0"/>
      <w:marTop w:val="0"/>
      <w:marBottom w:val="0"/>
      <w:divBdr>
        <w:top w:val="none" w:sz="0" w:space="0" w:color="auto"/>
        <w:left w:val="none" w:sz="0" w:space="0" w:color="auto"/>
        <w:bottom w:val="none" w:sz="0" w:space="0" w:color="auto"/>
        <w:right w:val="none" w:sz="0" w:space="0" w:color="auto"/>
      </w:divBdr>
    </w:div>
    <w:div w:id="1152480559">
      <w:bodyDiv w:val="1"/>
      <w:marLeft w:val="0"/>
      <w:marRight w:val="0"/>
      <w:marTop w:val="0"/>
      <w:marBottom w:val="0"/>
      <w:divBdr>
        <w:top w:val="none" w:sz="0" w:space="0" w:color="auto"/>
        <w:left w:val="none" w:sz="0" w:space="0" w:color="auto"/>
        <w:bottom w:val="none" w:sz="0" w:space="0" w:color="auto"/>
        <w:right w:val="none" w:sz="0" w:space="0" w:color="auto"/>
      </w:divBdr>
    </w:div>
    <w:div w:id="1152671176">
      <w:bodyDiv w:val="1"/>
      <w:marLeft w:val="0"/>
      <w:marRight w:val="0"/>
      <w:marTop w:val="0"/>
      <w:marBottom w:val="0"/>
      <w:divBdr>
        <w:top w:val="none" w:sz="0" w:space="0" w:color="auto"/>
        <w:left w:val="none" w:sz="0" w:space="0" w:color="auto"/>
        <w:bottom w:val="none" w:sz="0" w:space="0" w:color="auto"/>
        <w:right w:val="none" w:sz="0" w:space="0" w:color="auto"/>
      </w:divBdr>
    </w:div>
    <w:div w:id="1152671631">
      <w:bodyDiv w:val="1"/>
      <w:marLeft w:val="0"/>
      <w:marRight w:val="0"/>
      <w:marTop w:val="0"/>
      <w:marBottom w:val="0"/>
      <w:divBdr>
        <w:top w:val="none" w:sz="0" w:space="0" w:color="auto"/>
        <w:left w:val="none" w:sz="0" w:space="0" w:color="auto"/>
        <w:bottom w:val="none" w:sz="0" w:space="0" w:color="auto"/>
        <w:right w:val="none" w:sz="0" w:space="0" w:color="auto"/>
      </w:divBdr>
    </w:div>
    <w:div w:id="1153059103">
      <w:bodyDiv w:val="1"/>
      <w:marLeft w:val="0"/>
      <w:marRight w:val="0"/>
      <w:marTop w:val="0"/>
      <w:marBottom w:val="0"/>
      <w:divBdr>
        <w:top w:val="none" w:sz="0" w:space="0" w:color="auto"/>
        <w:left w:val="none" w:sz="0" w:space="0" w:color="auto"/>
        <w:bottom w:val="none" w:sz="0" w:space="0" w:color="auto"/>
        <w:right w:val="none" w:sz="0" w:space="0" w:color="auto"/>
      </w:divBdr>
    </w:div>
    <w:div w:id="1153064094">
      <w:bodyDiv w:val="1"/>
      <w:marLeft w:val="0"/>
      <w:marRight w:val="0"/>
      <w:marTop w:val="0"/>
      <w:marBottom w:val="0"/>
      <w:divBdr>
        <w:top w:val="none" w:sz="0" w:space="0" w:color="auto"/>
        <w:left w:val="none" w:sz="0" w:space="0" w:color="auto"/>
        <w:bottom w:val="none" w:sz="0" w:space="0" w:color="auto"/>
        <w:right w:val="none" w:sz="0" w:space="0" w:color="auto"/>
      </w:divBdr>
    </w:div>
    <w:div w:id="1153254229">
      <w:bodyDiv w:val="1"/>
      <w:marLeft w:val="0"/>
      <w:marRight w:val="0"/>
      <w:marTop w:val="0"/>
      <w:marBottom w:val="0"/>
      <w:divBdr>
        <w:top w:val="none" w:sz="0" w:space="0" w:color="auto"/>
        <w:left w:val="none" w:sz="0" w:space="0" w:color="auto"/>
        <w:bottom w:val="none" w:sz="0" w:space="0" w:color="auto"/>
        <w:right w:val="none" w:sz="0" w:space="0" w:color="auto"/>
      </w:divBdr>
    </w:div>
    <w:div w:id="1154835633">
      <w:bodyDiv w:val="1"/>
      <w:marLeft w:val="0"/>
      <w:marRight w:val="0"/>
      <w:marTop w:val="0"/>
      <w:marBottom w:val="0"/>
      <w:divBdr>
        <w:top w:val="none" w:sz="0" w:space="0" w:color="auto"/>
        <w:left w:val="none" w:sz="0" w:space="0" w:color="auto"/>
        <w:bottom w:val="none" w:sz="0" w:space="0" w:color="auto"/>
        <w:right w:val="none" w:sz="0" w:space="0" w:color="auto"/>
      </w:divBdr>
    </w:div>
    <w:div w:id="1155031338">
      <w:bodyDiv w:val="1"/>
      <w:marLeft w:val="0"/>
      <w:marRight w:val="0"/>
      <w:marTop w:val="0"/>
      <w:marBottom w:val="0"/>
      <w:divBdr>
        <w:top w:val="none" w:sz="0" w:space="0" w:color="auto"/>
        <w:left w:val="none" w:sz="0" w:space="0" w:color="auto"/>
        <w:bottom w:val="none" w:sz="0" w:space="0" w:color="auto"/>
        <w:right w:val="none" w:sz="0" w:space="0" w:color="auto"/>
      </w:divBdr>
    </w:div>
    <w:div w:id="1155608297">
      <w:bodyDiv w:val="1"/>
      <w:marLeft w:val="0"/>
      <w:marRight w:val="0"/>
      <w:marTop w:val="0"/>
      <w:marBottom w:val="0"/>
      <w:divBdr>
        <w:top w:val="none" w:sz="0" w:space="0" w:color="auto"/>
        <w:left w:val="none" w:sz="0" w:space="0" w:color="auto"/>
        <w:bottom w:val="none" w:sz="0" w:space="0" w:color="auto"/>
        <w:right w:val="none" w:sz="0" w:space="0" w:color="auto"/>
      </w:divBdr>
    </w:div>
    <w:div w:id="1156654681">
      <w:bodyDiv w:val="1"/>
      <w:marLeft w:val="0"/>
      <w:marRight w:val="0"/>
      <w:marTop w:val="0"/>
      <w:marBottom w:val="0"/>
      <w:divBdr>
        <w:top w:val="none" w:sz="0" w:space="0" w:color="auto"/>
        <w:left w:val="none" w:sz="0" w:space="0" w:color="auto"/>
        <w:bottom w:val="none" w:sz="0" w:space="0" w:color="auto"/>
        <w:right w:val="none" w:sz="0" w:space="0" w:color="auto"/>
      </w:divBdr>
    </w:div>
    <w:div w:id="1157456096">
      <w:bodyDiv w:val="1"/>
      <w:marLeft w:val="0"/>
      <w:marRight w:val="0"/>
      <w:marTop w:val="0"/>
      <w:marBottom w:val="0"/>
      <w:divBdr>
        <w:top w:val="none" w:sz="0" w:space="0" w:color="auto"/>
        <w:left w:val="none" w:sz="0" w:space="0" w:color="auto"/>
        <w:bottom w:val="none" w:sz="0" w:space="0" w:color="auto"/>
        <w:right w:val="none" w:sz="0" w:space="0" w:color="auto"/>
      </w:divBdr>
    </w:div>
    <w:div w:id="1158572064">
      <w:bodyDiv w:val="1"/>
      <w:marLeft w:val="0"/>
      <w:marRight w:val="0"/>
      <w:marTop w:val="0"/>
      <w:marBottom w:val="0"/>
      <w:divBdr>
        <w:top w:val="none" w:sz="0" w:space="0" w:color="auto"/>
        <w:left w:val="none" w:sz="0" w:space="0" w:color="auto"/>
        <w:bottom w:val="none" w:sz="0" w:space="0" w:color="auto"/>
        <w:right w:val="none" w:sz="0" w:space="0" w:color="auto"/>
      </w:divBdr>
    </w:div>
    <w:div w:id="1158695897">
      <w:bodyDiv w:val="1"/>
      <w:marLeft w:val="0"/>
      <w:marRight w:val="0"/>
      <w:marTop w:val="0"/>
      <w:marBottom w:val="0"/>
      <w:divBdr>
        <w:top w:val="none" w:sz="0" w:space="0" w:color="auto"/>
        <w:left w:val="none" w:sz="0" w:space="0" w:color="auto"/>
        <w:bottom w:val="none" w:sz="0" w:space="0" w:color="auto"/>
        <w:right w:val="none" w:sz="0" w:space="0" w:color="auto"/>
      </w:divBdr>
    </w:div>
    <w:div w:id="1161002011">
      <w:bodyDiv w:val="1"/>
      <w:marLeft w:val="0"/>
      <w:marRight w:val="0"/>
      <w:marTop w:val="0"/>
      <w:marBottom w:val="0"/>
      <w:divBdr>
        <w:top w:val="none" w:sz="0" w:space="0" w:color="auto"/>
        <w:left w:val="none" w:sz="0" w:space="0" w:color="auto"/>
        <w:bottom w:val="none" w:sz="0" w:space="0" w:color="auto"/>
        <w:right w:val="none" w:sz="0" w:space="0" w:color="auto"/>
      </w:divBdr>
    </w:div>
    <w:div w:id="1161194692">
      <w:bodyDiv w:val="1"/>
      <w:marLeft w:val="0"/>
      <w:marRight w:val="0"/>
      <w:marTop w:val="0"/>
      <w:marBottom w:val="0"/>
      <w:divBdr>
        <w:top w:val="none" w:sz="0" w:space="0" w:color="auto"/>
        <w:left w:val="none" w:sz="0" w:space="0" w:color="auto"/>
        <w:bottom w:val="none" w:sz="0" w:space="0" w:color="auto"/>
        <w:right w:val="none" w:sz="0" w:space="0" w:color="auto"/>
      </w:divBdr>
    </w:div>
    <w:div w:id="1161847626">
      <w:bodyDiv w:val="1"/>
      <w:marLeft w:val="0"/>
      <w:marRight w:val="0"/>
      <w:marTop w:val="0"/>
      <w:marBottom w:val="0"/>
      <w:divBdr>
        <w:top w:val="none" w:sz="0" w:space="0" w:color="auto"/>
        <w:left w:val="none" w:sz="0" w:space="0" w:color="auto"/>
        <w:bottom w:val="none" w:sz="0" w:space="0" w:color="auto"/>
        <w:right w:val="none" w:sz="0" w:space="0" w:color="auto"/>
      </w:divBdr>
    </w:div>
    <w:div w:id="1162159835">
      <w:bodyDiv w:val="1"/>
      <w:marLeft w:val="0"/>
      <w:marRight w:val="0"/>
      <w:marTop w:val="0"/>
      <w:marBottom w:val="0"/>
      <w:divBdr>
        <w:top w:val="none" w:sz="0" w:space="0" w:color="auto"/>
        <w:left w:val="none" w:sz="0" w:space="0" w:color="auto"/>
        <w:bottom w:val="none" w:sz="0" w:space="0" w:color="auto"/>
        <w:right w:val="none" w:sz="0" w:space="0" w:color="auto"/>
      </w:divBdr>
    </w:div>
    <w:div w:id="1163204998">
      <w:bodyDiv w:val="1"/>
      <w:marLeft w:val="0"/>
      <w:marRight w:val="0"/>
      <w:marTop w:val="0"/>
      <w:marBottom w:val="0"/>
      <w:divBdr>
        <w:top w:val="none" w:sz="0" w:space="0" w:color="auto"/>
        <w:left w:val="none" w:sz="0" w:space="0" w:color="auto"/>
        <w:bottom w:val="none" w:sz="0" w:space="0" w:color="auto"/>
        <w:right w:val="none" w:sz="0" w:space="0" w:color="auto"/>
      </w:divBdr>
    </w:div>
    <w:div w:id="1163352425">
      <w:bodyDiv w:val="1"/>
      <w:marLeft w:val="0"/>
      <w:marRight w:val="0"/>
      <w:marTop w:val="0"/>
      <w:marBottom w:val="0"/>
      <w:divBdr>
        <w:top w:val="none" w:sz="0" w:space="0" w:color="auto"/>
        <w:left w:val="none" w:sz="0" w:space="0" w:color="auto"/>
        <w:bottom w:val="none" w:sz="0" w:space="0" w:color="auto"/>
        <w:right w:val="none" w:sz="0" w:space="0" w:color="auto"/>
      </w:divBdr>
    </w:div>
    <w:div w:id="1163858641">
      <w:bodyDiv w:val="1"/>
      <w:marLeft w:val="0"/>
      <w:marRight w:val="0"/>
      <w:marTop w:val="0"/>
      <w:marBottom w:val="0"/>
      <w:divBdr>
        <w:top w:val="none" w:sz="0" w:space="0" w:color="auto"/>
        <w:left w:val="none" w:sz="0" w:space="0" w:color="auto"/>
        <w:bottom w:val="none" w:sz="0" w:space="0" w:color="auto"/>
        <w:right w:val="none" w:sz="0" w:space="0" w:color="auto"/>
      </w:divBdr>
    </w:div>
    <w:div w:id="1164006916">
      <w:bodyDiv w:val="1"/>
      <w:marLeft w:val="0"/>
      <w:marRight w:val="0"/>
      <w:marTop w:val="0"/>
      <w:marBottom w:val="0"/>
      <w:divBdr>
        <w:top w:val="none" w:sz="0" w:space="0" w:color="auto"/>
        <w:left w:val="none" w:sz="0" w:space="0" w:color="auto"/>
        <w:bottom w:val="none" w:sz="0" w:space="0" w:color="auto"/>
        <w:right w:val="none" w:sz="0" w:space="0" w:color="auto"/>
      </w:divBdr>
    </w:div>
    <w:div w:id="1164395515">
      <w:bodyDiv w:val="1"/>
      <w:marLeft w:val="0"/>
      <w:marRight w:val="0"/>
      <w:marTop w:val="0"/>
      <w:marBottom w:val="0"/>
      <w:divBdr>
        <w:top w:val="none" w:sz="0" w:space="0" w:color="auto"/>
        <w:left w:val="none" w:sz="0" w:space="0" w:color="auto"/>
        <w:bottom w:val="none" w:sz="0" w:space="0" w:color="auto"/>
        <w:right w:val="none" w:sz="0" w:space="0" w:color="auto"/>
      </w:divBdr>
    </w:div>
    <w:div w:id="1164854296">
      <w:bodyDiv w:val="1"/>
      <w:marLeft w:val="0"/>
      <w:marRight w:val="0"/>
      <w:marTop w:val="0"/>
      <w:marBottom w:val="0"/>
      <w:divBdr>
        <w:top w:val="none" w:sz="0" w:space="0" w:color="auto"/>
        <w:left w:val="none" w:sz="0" w:space="0" w:color="auto"/>
        <w:bottom w:val="none" w:sz="0" w:space="0" w:color="auto"/>
        <w:right w:val="none" w:sz="0" w:space="0" w:color="auto"/>
      </w:divBdr>
    </w:div>
    <w:div w:id="1165045969">
      <w:bodyDiv w:val="1"/>
      <w:marLeft w:val="0"/>
      <w:marRight w:val="0"/>
      <w:marTop w:val="0"/>
      <w:marBottom w:val="0"/>
      <w:divBdr>
        <w:top w:val="none" w:sz="0" w:space="0" w:color="auto"/>
        <w:left w:val="none" w:sz="0" w:space="0" w:color="auto"/>
        <w:bottom w:val="none" w:sz="0" w:space="0" w:color="auto"/>
        <w:right w:val="none" w:sz="0" w:space="0" w:color="auto"/>
      </w:divBdr>
    </w:div>
    <w:div w:id="1165782593">
      <w:bodyDiv w:val="1"/>
      <w:marLeft w:val="0"/>
      <w:marRight w:val="0"/>
      <w:marTop w:val="0"/>
      <w:marBottom w:val="0"/>
      <w:divBdr>
        <w:top w:val="none" w:sz="0" w:space="0" w:color="auto"/>
        <w:left w:val="none" w:sz="0" w:space="0" w:color="auto"/>
        <w:bottom w:val="none" w:sz="0" w:space="0" w:color="auto"/>
        <w:right w:val="none" w:sz="0" w:space="0" w:color="auto"/>
      </w:divBdr>
    </w:div>
    <w:div w:id="1166092196">
      <w:bodyDiv w:val="1"/>
      <w:marLeft w:val="0"/>
      <w:marRight w:val="0"/>
      <w:marTop w:val="0"/>
      <w:marBottom w:val="0"/>
      <w:divBdr>
        <w:top w:val="none" w:sz="0" w:space="0" w:color="auto"/>
        <w:left w:val="none" w:sz="0" w:space="0" w:color="auto"/>
        <w:bottom w:val="none" w:sz="0" w:space="0" w:color="auto"/>
        <w:right w:val="none" w:sz="0" w:space="0" w:color="auto"/>
      </w:divBdr>
    </w:div>
    <w:div w:id="1166093415">
      <w:bodyDiv w:val="1"/>
      <w:marLeft w:val="0"/>
      <w:marRight w:val="0"/>
      <w:marTop w:val="0"/>
      <w:marBottom w:val="0"/>
      <w:divBdr>
        <w:top w:val="none" w:sz="0" w:space="0" w:color="auto"/>
        <w:left w:val="none" w:sz="0" w:space="0" w:color="auto"/>
        <w:bottom w:val="none" w:sz="0" w:space="0" w:color="auto"/>
        <w:right w:val="none" w:sz="0" w:space="0" w:color="auto"/>
      </w:divBdr>
    </w:div>
    <w:div w:id="1166356397">
      <w:bodyDiv w:val="1"/>
      <w:marLeft w:val="0"/>
      <w:marRight w:val="0"/>
      <w:marTop w:val="0"/>
      <w:marBottom w:val="0"/>
      <w:divBdr>
        <w:top w:val="none" w:sz="0" w:space="0" w:color="auto"/>
        <w:left w:val="none" w:sz="0" w:space="0" w:color="auto"/>
        <w:bottom w:val="none" w:sz="0" w:space="0" w:color="auto"/>
        <w:right w:val="none" w:sz="0" w:space="0" w:color="auto"/>
      </w:divBdr>
    </w:div>
    <w:div w:id="1166673865">
      <w:bodyDiv w:val="1"/>
      <w:marLeft w:val="0"/>
      <w:marRight w:val="0"/>
      <w:marTop w:val="0"/>
      <w:marBottom w:val="0"/>
      <w:divBdr>
        <w:top w:val="none" w:sz="0" w:space="0" w:color="auto"/>
        <w:left w:val="none" w:sz="0" w:space="0" w:color="auto"/>
        <w:bottom w:val="none" w:sz="0" w:space="0" w:color="auto"/>
        <w:right w:val="none" w:sz="0" w:space="0" w:color="auto"/>
      </w:divBdr>
    </w:div>
    <w:div w:id="1166893722">
      <w:bodyDiv w:val="1"/>
      <w:marLeft w:val="0"/>
      <w:marRight w:val="0"/>
      <w:marTop w:val="0"/>
      <w:marBottom w:val="0"/>
      <w:divBdr>
        <w:top w:val="none" w:sz="0" w:space="0" w:color="auto"/>
        <w:left w:val="none" w:sz="0" w:space="0" w:color="auto"/>
        <w:bottom w:val="none" w:sz="0" w:space="0" w:color="auto"/>
        <w:right w:val="none" w:sz="0" w:space="0" w:color="auto"/>
      </w:divBdr>
    </w:div>
    <w:div w:id="1168638765">
      <w:bodyDiv w:val="1"/>
      <w:marLeft w:val="0"/>
      <w:marRight w:val="0"/>
      <w:marTop w:val="0"/>
      <w:marBottom w:val="0"/>
      <w:divBdr>
        <w:top w:val="none" w:sz="0" w:space="0" w:color="auto"/>
        <w:left w:val="none" w:sz="0" w:space="0" w:color="auto"/>
        <w:bottom w:val="none" w:sz="0" w:space="0" w:color="auto"/>
        <w:right w:val="none" w:sz="0" w:space="0" w:color="auto"/>
      </w:divBdr>
    </w:div>
    <w:div w:id="1170289842">
      <w:bodyDiv w:val="1"/>
      <w:marLeft w:val="0"/>
      <w:marRight w:val="0"/>
      <w:marTop w:val="0"/>
      <w:marBottom w:val="0"/>
      <w:divBdr>
        <w:top w:val="none" w:sz="0" w:space="0" w:color="auto"/>
        <w:left w:val="none" w:sz="0" w:space="0" w:color="auto"/>
        <w:bottom w:val="none" w:sz="0" w:space="0" w:color="auto"/>
        <w:right w:val="none" w:sz="0" w:space="0" w:color="auto"/>
      </w:divBdr>
    </w:div>
    <w:div w:id="1170368768">
      <w:bodyDiv w:val="1"/>
      <w:marLeft w:val="0"/>
      <w:marRight w:val="0"/>
      <w:marTop w:val="0"/>
      <w:marBottom w:val="0"/>
      <w:divBdr>
        <w:top w:val="none" w:sz="0" w:space="0" w:color="auto"/>
        <w:left w:val="none" w:sz="0" w:space="0" w:color="auto"/>
        <w:bottom w:val="none" w:sz="0" w:space="0" w:color="auto"/>
        <w:right w:val="none" w:sz="0" w:space="0" w:color="auto"/>
      </w:divBdr>
    </w:div>
    <w:div w:id="1170560233">
      <w:bodyDiv w:val="1"/>
      <w:marLeft w:val="0"/>
      <w:marRight w:val="0"/>
      <w:marTop w:val="0"/>
      <w:marBottom w:val="0"/>
      <w:divBdr>
        <w:top w:val="none" w:sz="0" w:space="0" w:color="auto"/>
        <w:left w:val="none" w:sz="0" w:space="0" w:color="auto"/>
        <w:bottom w:val="none" w:sz="0" w:space="0" w:color="auto"/>
        <w:right w:val="none" w:sz="0" w:space="0" w:color="auto"/>
      </w:divBdr>
    </w:div>
    <w:div w:id="1170563706">
      <w:bodyDiv w:val="1"/>
      <w:marLeft w:val="0"/>
      <w:marRight w:val="0"/>
      <w:marTop w:val="0"/>
      <w:marBottom w:val="0"/>
      <w:divBdr>
        <w:top w:val="none" w:sz="0" w:space="0" w:color="auto"/>
        <w:left w:val="none" w:sz="0" w:space="0" w:color="auto"/>
        <w:bottom w:val="none" w:sz="0" w:space="0" w:color="auto"/>
        <w:right w:val="none" w:sz="0" w:space="0" w:color="auto"/>
      </w:divBdr>
    </w:div>
    <w:div w:id="1170800847">
      <w:bodyDiv w:val="1"/>
      <w:marLeft w:val="0"/>
      <w:marRight w:val="0"/>
      <w:marTop w:val="0"/>
      <w:marBottom w:val="0"/>
      <w:divBdr>
        <w:top w:val="none" w:sz="0" w:space="0" w:color="auto"/>
        <w:left w:val="none" w:sz="0" w:space="0" w:color="auto"/>
        <w:bottom w:val="none" w:sz="0" w:space="0" w:color="auto"/>
        <w:right w:val="none" w:sz="0" w:space="0" w:color="auto"/>
      </w:divBdr>
    </w:div>
    <w:div w:id="1170833046">
      <w:bodyDiv w:val="1"/>
      <w:marLeft w:val="0"/>
      <w:marRight w:val="0"/>
      <w:marTop w:val="0"/>
      <w:marBottom w:val="0"/>
      <w:divBdr>
        <w:top w:val="none" w:sz="0" w:space="0" w:color="auto"/>
        <w:left w:val="none" w:sz="0" w:space="0" w:color="auto"/>
        <w:bottom w:val="none" w:sz="0" w:space="0" w:color="auto"/>
        <w:right w:val="none" w:sz="0" w:space="0" w:color="auto"/>
      </w:divBdr>
    </w:div>
    <w:div w:id="1171142534">
      <w:bodyDiv w:val="1"/>
      <w:marLeft w:val="0"/>
      <w:marRight w:val="0"/>
      <w:marTop w:val="0"/>
      <w:marBottom w:val="0"/>
      <w:divBdr>
        <w:top w:val="none" w:sz="0" w:space="0" w:color="auto"/>
        <w:left w:val="none" w:sz="0" w:space="0" w:color="auto"/>
        <w:bottom w:val="none" w:sz="0" w:space="0" w:color="auto"/>
        <w:right w:val="none" w:sz="0" w:space="0" w:color="auto"/>
      </w:divBdr>
    </w:div>
    <w:div w:id="1171334227">
      <w:bodyDiv w:val="1"/>
      <w:marLeft w:val="0"/>
      <w:marRight w:val="0"/>
      <w:marTop w:val="0"/>
      <w:marBottom w:val="0"/>
      <w:divBdr>
        <w:top w:val="none" w:sz="0" w:space="0" w:color="auto"/>
        <w:left w:val="none" w:sz="0" w:space="0" w:color="auto"/>
        <w:bottom w:val="none" w:sz="0" w:space="0" w:color="auto"/>
        <w:right w:val="none" w:sz="0" w:space="0" w:color="auto"/>
      </w:divBdr>
    </w:div>
    <w:div w:id="1172454485">
      <w:bodyDiv w:val="1"/>
      <w:marLeft w:val="0"/>
      <w:marRight w:val="0"/>
      <w:marTop w:val="0"/>
      <w:marBottom w:val="0"/>
      <w:divBdr>
        <w:top w:val="none" w:sz="0" w:space="0" w:color="auto"/>
        <w:left w:val="none" w:sz="0" w:space="0" w:color="auto"/>
        <w:bottom w:val="none" w:sz="0" w:space="0" w:color="auto"/>
        <w:right w:val="none" w:sz="0" w:space="0" w:color="auto"/>
      </w:divBdr>
    </w:div>
    <w:div w:id="1172791581">
      <w:bodyDiv w:val="1"/>
      <w:marLeft w:val="0"/>
      <w:marRight w:val="0"/>
      <w:marTop w:val="0"/>
      <w:marBottom w:val="0"/>
      <w:divBdr>
        <w:top w:val="none" w:sz="0" w:space="0" w:color="auto"/>
        <w:left w:val="none" w:sz="0" w:space="0" w:color="auto"/>
        <w:bottom w:val="none" w:sz="0" w:space="0" w:color="auto"/>
        <w:right w:val="none" w:sz="0" w:space="0" w:color="auto"/>
      </w:divBdr>
    </w:div>
    <w:div w:id="1172993869">
      <w:bodyDiv w:val="1"/>
      <w:marLeft w:val="0"/>
      <w:marRight w:val="0"/>
      <w:marTop w:val="0"/>
      <w:marBottom w:val="0"/>
      <w:divBdr>
        <w:top w:val="none" w:sz="0" w:space="0" w:color="auto"/>
        <w:left w:val="none" w:sz="0" w:space="0" w:color="auto"/>
        <w:bottom w:val="none" w:sz="0" w:space="0" w:color="auto"/>
        <w:right w:val="none" w:sz="0" w:space="0" w:color="auto"/>
      </w:divBdr>
    </w:div>
    <w:div w:id="1173178331">
      <w:bodyDiv w:val="1"/>
      <w:marLeft w:val="0"/>
      <w:marRight w:val="0"/>
      <w:marTop w:val="0"/>
      <w:marBottom w:val="0"/>
      <w:divBdr>
        <w:top w:val="none" w:sz="0" w:space="0" w:color="auto"/>
        <w:left w:val="none" w:sz="0" w:space="0" w:color="auto"/>
        <w:bottom w:val="none" w:sz="0" w:space="0" w:color="auto"/>
        <w:right w:val="none" w:sz="0" w:space="0" w:color="auto"/>
      </w:divBdr>
    </w:div>
    <w:div w:id="1173685802">
      <w:bodyDiv w:val="1"/>
      <w:marLeft w:val="0"/>
      <w:marRight w:val="0"/>
      <w:marTop w:val="0"/>
      <w:marBottom w:val="0"/>
      <w:divBdr>
        <w:top w:val="none" w:sz="0" w:space="0" w:color="auto"/>
        <w:left w:val="none" w:sz="0" w:space="0" w:color="auto"/>
        <w:bottom w:val="none" w:sz="0" w:space="0" w:color="auto"/>
        <w:right w:val="none" w:sz="0" w:space="0" w:color="auto"/>
      </w:divBdr>
    </w:div>
    <w:div w:id="1173885074">
      <w:bodyDiv w:val="1"/>
      <w:marLeft w:val="0"/>
      <w:marRight w:val="0"/>
      <w:marTop w:val="0"/>
      <w:marBottom w:val="0"/>
      <w:divBdr>
        <w:top w:val="none" w:sz="0" w:space="0" w:color="auto"/>
        <w:left w:val="none" w:sz="0" w:space="0" w:color="auto"/>
        <w:bottom w:val="none" w:sz="0" w:space="0" w:color="auto"/>
        <w:right w:val="none" w:sz="0" w:space="0" w:color="auto"/>
      </w:divBdr>
    </w:div>
    <w:div w:id="1174104759">
      <w:bodyDiv w:val="1"/>
      <w:marLeft w:val="0"/>
      <w:marRight w:val="0"/>
      <w:marTop w:val="0"/>
      <w:marBottom w:val="0"/>
      <w:divBdr>
        <w:top w:val="none" w:sz="0" w:space="0" w:color="auto"/>
        <w:left w:val="none" w:sz="0" w:space="0" w:color="auto"/>
        <w:bottom w:val="none" w:sz="0" w:space="0" w:color="auto"/>
        <w:right w:val="none" w:sz="0" w:space="0" w:color="auto"/>
      </w:divBdr>
    </w:div>
    <w:div w:id="1174691025">
      <w:bodyDiv w:val="1"/>
      <w:marLeft w:val="0"/>
      <w:marRight w:val="0"/>
      <w:marTop w:val="0"/>
      <w:marBottom w:val="0"/>
      <w:divBdr>
        <w:top w:val="none" w:sz="0" w:space="0" w:color="auto"/>
        <w:left w:val="none" w:sz="0" w:space="0" w:color="auto"/>
        <w:bottom w:val="none" w:sz="0" w:space="0" w:color="auto"/>
        <w:right w:val="none" w:sz="0" w:space="0" w:color="auto"/>
      </w:divBdr>
    </w:div>
    <w:div w:id="1174801703">
      <w:bodyDiv w:val="1"/>
      <w:marLeft w:val="0"/>
      <w:marRight w:val="0"/>
      <w:marTop w:val="0"/>
      <w:marBottom w:val="0"/>
      <w:divBdr>
        <w:top w:val="none" w:sz="0" w:space="0" w:color="auto"/>
        <w:left w:val="none" w:sz="0" w:space="0" w:color="auto"/>
        <w:bottom w:val="none" w:sz="0" w:space="0" w:color="auto"/>
        <w:right w:val="none" w:sz="0" w:space="0" w:color="auto"/>
      </w:divBdr>
    </w:div>
    <w:div w:id="1174955387">
      <w:bodyDiv w:val="1"/>
      <w:marLeft w:val="0"/>
      <w:marRight w:val="0"/>
      <w:marTop w:val="0"/>
      <w:marBottom w:val="0"/>
      <w:divBdr>
        <w:top w:val="none" w:sz="0" w:space="0" w:color="auto"/>
        <w:left w:val="none" w:sz="0" w:space="0" w:color="auto"/>
        <w:bottom w:val="none" w:sz="0" w:space="0" w:color="auto"/>
        <w:right w:val="none" w:sz="0" w:space="0" w:color="auto"/>
      </w:divBdr>
    </w:div>
    <w:div w:id="1176379089">
      <w:bodyDiv w:val="1"/>
      <w:marLeft w:val="0"/>
      <w:marRight w:val="0"/>
      <w:marTop w:val="0"/>
      <w:marBottom w:val="0"/>
      <w:divBdr>
        <w:top w:val="none" w:sz="0" w:space="0" w:color="auto"/>
        <w:left w:val="none" w:sz="0" w:space="0" w:color="auto"/>
        <w:bottom w:val="none" w:sz="0" w:space="0" w:color="auto"/>
        <w:right w:val="none" w:sz="0" w:space="0" w:color="auto"/>
      </w:divBdr>
    </w:div>
    <w:div w:id="1177309701">
      <w:bodyDiv w:val="1"/>
      <w:marLeft w:val="0"/>
      <w:marRight w:val="0"/>
      <w:marTop w:val="0"/>
      <w:marBottom w:val="0"/>
      <w:divBdr>
        <w:top w:val="none" w:sz="0" w:space="0" w:color="auto"/>
        <w:left w:val="none" w:sz="0" w:space="0" w:color="auto"/>
        <w:bottom w:val="none" w:sz="0" w:space="0" w:color="auto"/>
        <w:right w:val="none" w:sz="0" w:space="0" w:color="auto"/>
      </w:divBdr>
    </w:div>
    <w:div w:id="1177312188">
      <w:bodyDiv w:val="1"/>
      <w:marLeft w:val="0"/>
      <w:marRight w:val="0"/>
      <w:marTop w:val="0"/>
      <w:marBottom w:val="0"/>
      <w:divBdr>
        <w:top w:val="none" w:sz="0" w:space="0" w:color="auto"/>
        <w:left w:val="none" w:sz="0" w:space="0" w:color="auto"/>
        <w:bottom w:val="none" w:sz="0" w:space="0" w:color="auto"/>
        <w:right w:val="none" w:sz="0" w:space="0" w:color="auto"/>
      </w:divBdr>
    </w:div>
    <w:div w:id="1177378670">
      <w:bodyDiv w:val="1"/>
      <w:marLeft w:val="0"/>
      <w:marRight w:val="0"/>
      <w:marTop w:val="0"/>
      <w:marBottom w:val="0"/>
      <w:divBdr>
        <w:top w:val="none" w:sz="0" w:space="0" w:color="auto"/>
        <w:left w:val="none" w:sz="0" w:space="0" w:color="auto"/>
        <w:bottom w:val="none" w:sz="0" w:space="0" w:color="auto"/>
        <w:right w:val="none" w:sz="0" w:space="0" w:color="auto"/>
      </w:divBdr>
    </w:div>
    <w:div w:id="1177572028">
      <w:bodyDiv w:val="1"/>
      <w:marLeft w:val="0"/>
      <w:marRight w:val="0"/>
      <w:marTop w:val="0"/>
      <w:marBottom w:val="0"/>
      <w:divBdr>
        <w:top w:val="none" w:sz="0" w:space="0" w:color="auto"/>
        <w:left w:val="none" w:sz="0" w:space="0" w:color="auto"/>
        <w:bottom w:val="none" w:sz="0" w:space="0" w:color="auto"/>
        <w:right w:val="none" w:sz="0" w:space="0" w:color="auto"/>
      </w:divBdr>
    </w:div>
    <w:div w:id="1178348733">
      <w:bodyDiv w:val="1"/>
      <w:marLeft w:val="0"/>
      <w:marRight w:val="0"/>
      <w:marTop w:val="0"/>
      <w:marBottom w:val="0"/>
      <w:divBdr>
        <w:top w:val="none" w:sz="0" w:space="0" w:color="auto"/>
        <w:left w:val="none" w:sz="0" w:space="0" w:color="auto"/>
        <w:bottom w:val="none" w:sz="0" w:space="0" w:color="auto"/>
        <w:right w:val="none" w:sz="0" w:space="0" w:color="auto"/>
      </w:divBdr>
    </w:div>
    <w:div w:id="1179272347">
      <w:bodyDiv w:val="1"/>
      <w:marLeft w:val="0"/>
      <w:marRight w:val="0"/>
      <w:marTop w:val="0"/>
      <w:marBottom w:val="0"/>
      <w:divBdr>
        <w:top w:val="none" w:sz="0" w:space="0" w:color="auto"/>
        <w:left w:val="none" w:sz="0" w:space="0" w:color="auto"/>
        <w:bottom w:val="none" w:sz="0" w:space="0" w:color="auto"/>
        <w:right w:val="none" w:sz="0" w:space="0" w:color="auto"/>
      </w:divBdr>
    </w:div>
    <w:div w:id="1179273543">
      <w:bodyDiv w:val="1"/>
      <w:marLeft w:val="0"/>
      <w:marRight w:val="0"/>
      <w:marTop w:val="0"/>
      <w:marBottom w:val="0"/>
      <w:divBdr>
        <w:top w:val="none" w:sz="0" w:space="0" w:color="auto"/>
        <w:left w:val="none" w:sz="0" w:space="0" w:color="auto"/>
        <w:bottom w:val="none" w:sz="0" w:space="0" w:color="auto"/>
        <w:right w:val="none" w:sz="0" w:space="0" w:color="auto"/>
      </w:divBdr>
    </w:div>
    <w:div w:id="1179391320">
      <w:bodyDiv w:val="1"/>
      <w:marLeft w:val="0"/>
      <w:marRight w:val="0"/>
      <w:marTop w:val="0"/>
      <w:marBottom w:val="0"/>
      <w:divBdr>
        <w:top w:val="none" w:sz="0" w:space="0" w:color="auto"/>
        <w:left w:val="none" w:sz="0" w:space="0" w:color="auto"/>
        <w:bottom w:val="none" w:sz="0" w:space="0" w:color="auto"/>
        <w:right w:val="none" w:sz="0" w:space="0" w:color="auto"/>
      </w:divBdr>
    </w:div>
    <w:div w:id="1180435408">
      <w:bodyDiv w:val="1"/>
      <w:marLeft w:val="0"/>
      <w:marRight w:val="0"/>
      <w:marTop w:val="0"/>
      <w:marBottom w:val="0"/>
      <w:divBdr>
        <w:top w:val="none" w:sz="0" w:space="0" w:color="auto"/>
        <w:left w:val="none" w:sz="0" w:space="0" w:color="auto"/>
        <w:bottom w:val="none" w:sz="0" w:space="0" w:color="auto"/>
        <w:right w:val="none" w:sz="0" w:space="0" w:color="auto"/>
      </w:divBdr>
    </w:div>
    <w:div w:id="1180662516">
      <w:bodyDiv w:val="1"/>
      <w:marLeft w:val="0"/>
      <w:marRight w:val="0"/>
      <w:marTop w:val="0"/>
      <w:marBottom w:val="0"/>
      <w:divBdr>
        <w:top w:val="none" w:sz="0" w:space="0" w:color="auto"/>
        <w:left w:val="none" w:sz="0" w:space="0" w:color="auto"/>
        <w:bottom w:val="none" w:sz="0" w:space="0" w:color="auto"/>
        <w:right w:val="none" w:sz="0" w:space="0" w:color="auto"/>
      </w:divBdr>
    </w:div>
    <w:div w:id="1182626437">
      <w:bodyDiv w:val="1"/>
      <w:marLeft w:val="0"/>
      <w:marRight w:val="0"/>
      <w:marTop w:val="0"/>
      <w:marBottom w:val="0"/>
      <w:divBdr>
        <w:top w:val="none" w:sz="0" w:space="0" w:color="auto"/>
        <w:left w:val="none" w:sz="0" w:space="0" w:color="auto"/>
        <w:bottom w:val="none" w:sz="0" w:space="0" w:color="auto"/>
        <w:right w:val="none" w:sz="0" w:space="0" w:color="auto"/>
      </w:divBdr>
    </w:div>
    <w:div w:id="1183394619">
      <w:bodyDiv w:val="1"/>
      <w:marLeft w:val="0"/>
      <w:marRight w:val="0"/>
      <w:marTop w:val="0"/>
      <w:marBottom w:val="0"/>
      <w:divBdr>
        <w:top w:val="none" w:sz="0" w:space="0" w:color="auto"/>
        <w:left w:val="none" w:sz="0" w:space="0" w:color="auto"/>
        <w:bottom w:val="none" w:sz="0" w:space="0" w:color="auto"/>
        <w:right w:val="none" w:sz="0" w:space="0" w:color="auto"/>
      </w:divBdr>
    </w:div>
    <w:div w:id="1185557413">
      <w:bodyDiv w:val="1"/>
      <w:marLeft w:val="0"/>
      <w:marRight w:val="0"/>
      <w:marTop w:val="0"/>
      <w:marBottom w:val="0"/>
      <w:divBdr>
        <w:top w:val="none" w:sz="0" w:space="0" w:color="auto"/>
        <w:left w:val="none" w:sz="0" w:space="0" w:color="auto"/>
        <w:bottom w:val="none" w:sz="0" w:space="0" w:color="auto"/>
        <w:right w:val="none" w:sz="0" w:space="0" w:color="auto"/>
      </w:divBdr>
    </w:div>
    <w:div w:id="1185630940">
      <w:bodyDiv w:val="1"/>
      <w:marLeft w:val="0"/>
      <w:marRight w:val="0"/>
      <w:marTop w:val="0"/>
      <w:marBottom w:val="0"/>
      <w:divBdr>
        <w:top w:val="none" w:sz="0" w:space="0" w:color="auto"/>
        <w:left w:val="none" w:sz="0" w:space="0" w:color="auto"/>
        <w:bottom w:val="none" w:sz="0" w:space="0" w:color="auto"/>
        <w:right w:val="none" w:sz="0" w:space="0" w:color="auto"/>
      </w:divBdr>
    </w:div>
    <w:div w:id="1186603077">
      <w:bodyDiv w:val="1"/>
      <w:marLeft w:val="0"/>
      <w:marRight w:val="0"/>
      <w:marTop w:val="0"/>
      <w:marBottom w:val="0"/>
      <w:divBdr>
        <w:top w:val="none" w:sz="0" w:space="0" w:color="auto"/>
        <w:left w:val="none" w:sz="0" w:space="0" w:color="auto"/>
        <w:bottom w:val="none" w:sz="0" w:space="0" w:color="auto"/>
        <w:right w:val="none" w:sz="0" w:space="0" w:color="auto"/>
      </w:divBdr>
    </w:div>
    <w:div w:id="1186747826">
      <w:bodyDiv w:val="1"/>
      <w:marLeft w:val="0"/>
      <w:marRight w:val="0"/>
      <w:marTop w:val="0"/>
      <w:marBottom w:val="0"/>
      <w:divBdr>
        <w:top w:val="none" w:sz="0" w:space="0" w:color="auto"/>
        <w:left w:val="none" w:sz="0" w:space="0" w:color="auto"/>
        <w:bottom w:val="none" w:sz="0" w:space="0" w:color="auto"/>
        <w:right w:val="none" w:sz="0" w:space="0" w:color="auto"/>
      </w:divBdr>
    </w:div>
    <w:div w:id="1189173896">
      <w:bodyDiv w:val="1"/>
      <w:marLeft w:val="0"/>
      <w:marRight w:val="0"/>
      <w:marTop w:val="0"/>
      <w:marBottom w:val="0"/>
      <w:divBdr>
        <w:top w:val="none" w:sz="0" w:space="0" w:color="auto"/>
        <w:left w:val="none" w:sz="0" w:space="0" w:color="auto"/>
        <w:bottom w:val="none" w:sz="0" w:space="0" w:color="auto"/>
        <w:right w:val="none" w:sz="0" w:space="0" w:color="auto"/>
      </w:divBdr>
    </w:div>
    <w:div w:id="1189418334">
      <w:bodyDiv w:val="1"/>
      <w:marLeft w:val="0"/>
      <w:marRight w:val="0"/>
      <w:marTop w:val="0"/>
      <w:marBottom w:val="0"/>
      <w:divBdr>
        <w:top w:val="none" w:sz="0" w:space="0" w:color="auto"/>
        <w:left w:val="none" w:sz="0" w:space="0" w:color="auto"/>
        <w:bottom w:val="none" w:sz="0" w:space="0" w:color="auto"/>
        <w:right w:val="none" w:sz="0" w:space="0" w:color="auto"/>
      </w:divBdr>
    </w:div>
    <w:div w:id="1191214250">
      <w:bodyDiv w:val="1"/>
      <w:marLeft w:val="0"/>
      <w:marRight w:val="0"/>
      <w:marTop w:val="0"/>
      <w:marBottom w:val="0"/>
      <w:divBdr>
        <w:top w:val="none" w:sz="0" w:space="0" w:color="auto"/>
        <w:left w:val="none" w:sz="0" w:space="0" w:color="auto"/>
        <w:bottom w:val="none" w:sz="0" w:space="0" w:color="auto"/>
        <w:right w:val="none" w:sz="0" w:space="0" w:color="auto"/>
      </w:divBdr>
    </w:div>
    <w:div w:id="1191341488">
      <w:bodyDiv w:val="1"/>
      <w:marLeft w:val="0"/>
      <w:marRight w:val="0"/>
      <w:marTop w:val="0"/>
      <w:marBottom w:val="0"/>
      <w:divBdr>
        <w:top w:val="none" w:sz="0" w:space="0" w:color="auto"/>
        <w:left w:val="none" w:sz="0" w:space="0" w:color="auto"/>
        <w:bottom w:val="none" w:sz="0" w:space="0" w:color="auto"/>
        <w:right w:val="none" w:sz="0" w:space="0" w:color="auto"/>
      </w:divBdr>
    </w:div>
    <w:div w:id="1191379434">
      <w:bodyDiv w:val="1"/>
      <w:marLeft w:val="0"/>
      <w:marRight w:val="0"/>
      <w:marTop w:val="0"/>
      <w:marBottom w:val="0"/>
      <w:divBdr>
        <w:top w:val="none" w:sz="0" w:space="0" w:color="auto"/>
        <w:left w:val="none" w:sz="0" w:space="0" w:color="auto"/>
        <w:bottom w:val="none" w:sz="0" w:space="0" w:color="auto"/>
        <w:right w:val="none" w:sz="0" w:space="0" w:color="auto"/>
      </w:divBdr>
    </w:div>
    <w:div w:id="1192524460">
      <w:bodyDiv w:val="1"/>
      <w:marLeft w:val="0"/>
      <w:marRight w:val="0"/>
      <w:marTop w:val="0"/>
      <w:marBottom w:val="0"/>
      <w:divBdr>
        <w:top w:val="none" w:sz="0" w:space="0" w:color="auto"/>
        <w:left w:val="none" w:sz="0" w:space="0" w:color="auto"/>
        <w:bottom w:val="none" w:sz="0" w:space="0" w:color="auto"/>
        <w:right w:val="none" w:sz="0" w:space="0" w:color="auto"/>
      </w:divBdr>
    </w:div>
    <w:div w:id="1193225265">
      <w:bodyDiv w:val="1"/>
      <w:marLeft w:val="0"/>
      <w:marRight w:val="0"/>
      <w:marTop w:val="0"/>
      <w:marBottom w:val="0"/>
      <w:divBdr>
        <w:top w:val="none" w:sz="0" w:space="0" w:color="auto"/>
        <w:left w:val="none" w:sz="0" w:space="0" w:color="auto"/>
        <w:bottom w:val="none" w:sz="0" w:space="0" w:color="auto"/>
        <w:right w:val="none" w:sz="0" w:space="0" w:color="auto"/>
      </w:divBdr>
    </w:div>
    <w:div w:id="1193422085">
      <w:bodyDiv w:val="1"/>
      <w:marLeft w:val="0"/>
      <w:marRight w:val="0"/>
      <w:marTop w:val="0"/>
      <w:marBottom w:val="0"/>
      <w:divBdr>
        <w:top w:val="none" w:sz="0" w:space="0" w:color="auto"/>
        <w:left w:val="none" w:sz="0" w:space="0" w:color="auto"/>
        <w:bottom w:val="none" w:sz="0" w:space="0" w:color="auto"/>
        <w:right w:val="none" w:sz="0" w:space="0" w:color="auto"/>
      </w:divBdr>
    </w:div>
    <w:div w:id="1193422349">
      <w:bodyDiv w:val="1"/>
      <w:marLeft w:val="0"/>
      <w:marRight w:val="0"/>
      <w:marTop w:val="0"/>
      <w:marBottom w:val="0"/>
      <w:divBdr>
        <w:top w:val="none" w:sz="0" w:space="0" w:color="auto"/>
        <w:left w:val="none" w:sz="0" w:space="0" w:color="auto"/>
        <w:bottom w:val="none" w:sz="0" w:space="0" w:color="auto"/>
        <w:right w:val="none" w:sz="0" w:space="0" w:color="auto"/>
      </w:divBdr>
    </w:div>
    <w:div w:id="1194615369">
      <w:bodyDiv w:val="1"/>
      <w:marLeft w:val="0"/>
      <w:marRight w:val="0"/>
      <w:marTop w:val="0"/>
      <w:marBottom w:val="0"/>
      <w:divBdr>
        <w:top w:val="none" w:sz="0" w:space="0" w:color="auto"/>
        <w:left w:val="none" w:sz="0" w:space="0" w:color="auto"/>
        <w:bottom w:val="none" w:sz="0" w:space="0" w:color="auto"/>
        <w:right w:val="none" w:sz="0" w:space="0" w:color="auto"/>
      </w:divBdr>
    </w:div>
    <w:div w:id="1197039390">
      <w:bodyDiv w:val="1"/>
      <w:marLeft w:val="0"/>
      <w:marRight w:val="0"/>
      <w:marTop w:val="0"/>
      <w:marBottom w:val="0"/>
      <w:divBdr>
        <w:top w:val="none" w:sz="0" w:space="0" w:color="auto"/>
        <w:left w:val="none" w:sz="0" w:space="0" w:color="auto"/>
        <w:bottom w:val="none" w:sz="0" w:space="0" w:color="auto"/>
        <w:right w:val="none" w:sz="0" w:space="0" w:color="auto"/>
      </w:divBdr>
    </w:div>
    <w:div w:id="1197425406">
      <w:bodyDiv w:val="1"/>
      <w:marLeft w:val="0"/>
      <w:marRight w:val="0"/>
      <w:marTop w:val="0"/>
      <w:marBottom w:val="0"/>
      <w:divBdr>
        <w:top w:val="none" w:sz="0" w:space="0" w:color="auto"/>
        <w:left w:val="none" w:sz="0" w:space="0" w:color="auto"/>
        <w:bottom w:val="none" w:sz="0" w:space="0" w:color="auto"/>
        <w:right w:val="none" w:sz="0" w:space="0" w:color="auto"/>
      </w:divBdr>
    </w:div>
    <w:div w:id="1198158832">
      <w:bodyDiv w:val="1"/>
      <w:marLeft w:val="0"/>
      <w:marRight w:val="0"/>
      <w:marTop w:val="0"/>
      <w:marBottom w:val="0"/>
      <w:divBdr>
        <w:top w:val="none" w:sz="0" w:space="0" w:color="auto"/>
        <w:left w:val="none" w:sz="0" w:space="0" w:color="auto"/>
        <w:bottom w:val="none" w:sz="0" w:space="0" w:color="auto"/>
        <w:right w:val="none" w:sz="0" w:space="0" w:color="auto"/>
      </w:divBdr>
    </w:div>
    <w:div w:id="1198161560">
      <w:bodyDiv w:val="1"/>
      <w:marLeft w:val="0"/>
      <w:marRight w:val="0"/>
      <w:marTop w:val="0"/>
      <w:marBottom w:val="0"/>
      <w:divBdr>
        <w:top w:val="none" w:sz="0" w:space="0" w:color="auto"/>
        <w:left w:val="none" w:sz="0" w:space="0" w:color="auto"/>
        <w:bottom w:val="none" w:sz="0" w:space="0" w:color="auto"/>
        <w:right w:val="none" w:sz="0" w:space="0" w:color="auto"/>
      </w:divBdr>
    </w:div>
    <w:div w:id="1198204336">
      <w:bodyDiv w:val="1"/>
      <w:marLeft w:val="0"/>
      <w:marRight w:val="0"/>
      <w:marTop w:val="0"/>
      <w:marBottom w:val="0"/>
      <w:divBdr>
        <w:top w:val="none" w:sz="0" w:space="0" w:color="auto"/>
        <w:left w:val="none" w:sz="0" w:space="0" w:color="auto"/>
        <w:bottom w:val="none" w:sz="0" w:space="0" w:color="auto"/>
        <w:right w:val="none" w:sz="0" w:space="0" w:color="auto"/>
      </w:divBdr>
    </w:div>
    <w:div w:id="1198275736">
      <w:bodyDiv w:val="1"/>
      <w:marLeft w:val="0"/>
      <w:marRight w:val="0"/>
      <w:marTop w:val="0"/>
      <w:marBottom w:val="0"/>
      <w:divBdr>
        <w:top w:val="none" w:sz="0" w:space="0" w:color="auto"/>
        <w:left w:val="none" w:sz="0" w:space="0" w:color="auto"/>
        <w:bottom w:val="none" w:sz="0" w:space="0" w:color="auto"/>
        <w:right w:val="none" w:sz="0" w:space="0" w:color="auto"/>
      </w:divBdr>
    </w:div>
    <w:div w:id="1198733243">
      <w:bodyDiv w:val="1"/>
      <w:marLeft w:val="0"/>
      <w:marRight w:val="0"/>
      <w:marTop w:val="0"/>
      <w:marBottom w:val="0"/>
      <w:divBdr>
        <w:top w:val="none" w:sz="0" w:space="0" w:color="auto"/>
        <w:left w:val="none" w:sz="0" w:space="0" w:color="auto"/>
        <w:bottom w:val="none" w:sz="0" w:space="0" w:color="auto"/>
        <w:right w:val="none" w:sz="0" w:space="0" w:color="auto"/>
      </w:divBdr>
    </w:div>
    <w:div w:id="1199011513">
      <w:bodyDiv w:val="1"/>
      <w:marLeft w:val="0"/>
      <w:marRight w:val="0"/>
      <w:marTop w:val="0"/>
      <w:marBottom w:val="0"/>
      <w:divBdr>
        <w:top w:val="none" w:sz="0" w:space="0" w:color="auto"/>
        <w:left w:val="none" w:sz="0" w:space="0" w:color="auto"/>
        <w:bottom w:val="none" w:sz="0" w:space="0" w:color="auto"/>
        <w:right w:val="none" w:sz="0" w:space="0" w:color="auto"/>
      </w:divBdr>
    </w:div>
    <w:div w:id="1201287560">
      <w:bodyDiv w:val="1"/>
      <w:marLeft w:val="0"/>
      <w:marRight w:val="0"/>
      <w:marTop w:val="0"/>
      <w:marBottom w:val="0"/>
      <w:divBdr>
        <w:top w:val="none" w:sz="0" w:space="0" w:color="auto"/>
        <w:left w:val="none" w:sz="0" w:space="0" w:color="auto"/>
        <w:bottom w:val="none" w:sz="0" w:space="0" w:color="auto"/>
        <w:right w:val="none" w:sz="0" w:space="0" w:color="auto"/>
      </w:divBdr>
    </w:div>
    <w:div w:id="1201820724">
      <w:bodyDiv w:val="1"/>
      <w:marLeft w:val="0"/>
      <w:marRight w:val="0"/>
      <w:marTop w:val="0"/>
      <w:marBottom w:val="0"/>
      <w:divBdr>
        <w:top w:val="none" w:sz="0" w:space="0" w:color="auto"/>
        <w:left w:val="none" w:sz="0" w:space="0" w:color="auto"/>
        <w:bottom w:val="none" w:sz="0" w:space="0" w:color="auto"/>
        <w:right w:val="none" w:sz="0" w:space="0" w:color="auto"/>
      </w:divBdr>
    </w:div>
    <w:div w:id="1202129035">
      <w:bodyDiv w:val="1"/>
      <w:marLeft w:val="0"/>
      <w:marRight w:val="0"/>
      <w:marTop w:val="0"/>
      <w:marBottom w:val="0"/>
      <w:divBdr>
        <w:top w:val="none" w:sz="0" w:space="0" w:color="auto"/>
        <w:left w:val="none" w:sz="0" w:space="0" w:color="auto"/>
        <w:bottom w:val="none" w:sz="0" w:space="0" w:color="auto"/>
        <w:right w:val="none" w:sz="0" w:space="0" w:color="auto"/>
      </w:divBdr>
    </w:div>
    <w:div w:id="1203129030">
      <w:bodyDiv w:val="1"/>
      <w:marLeft w:val="0"/>
      <w:marRight w:val="0"/>
      <w:marTop w:val="0"/>
      <w:marBottom w:val="0"/>
      <w:divBdr>
        <w:top w:val="none" w:sz="0" w:space="0" w:color="auto"/>
        <w:left w:val="none" w:sz="0" w:space="0" w:color="auto"/>
        <w:bottom w:val="none" w:sz="0" w:space="0" w:color="auto"/>
        <w:right w:val="none" w:sz="0" w:space="0" w:color="auto"/>
      </w:divBdr>
    </w:div>
    <w:div w:id="1203132478">
      <w:bodyDiv w:val="1"/>
      <w:marLeft w:val="0"/>
      <w:marRight w:val="0"/>
      <w:marTop w:val="0"/>
      <w:marBottom w:val="0"/>
      <w:divBdr>
        <w:top w:val="none" w:sz="0" w:space="0" w:color="auto"/>
        <w:left w:val="none" w:sz="0" w:space="0" w:color="auto"/>
        <w:bottom w:val="none" w:sz="0" w:space="0" w:color="auto"/>
        <w:right w:val="none" w:sz="0" w:space="0" w:color="auto"/>
      </w:divBdr>
    </w:div>
    <w:div w:id="1203134528">
      <w:bodyDiv w:val="1"/>
      <w:marLeft w:val="0"/>
      <w:marRight w:val="0"/>
      <w:marTop w:val="0"/>
      <w:marBottom w:val="0"/>
      <w:divBdr>
        <w:top w:val="none" w:sz="0" w:space="0" w:color="auto"/>
        <w:left w:val="none" w:sz="0" w:space="0" w:color="auto"/>
        <w:bottom w:val="none" w:sz="0" w:space="0" w:color="auto"/>
        <w:right w:val="none" w:sz="0" w:space="0" w:color="auto"/>
      </w:divBdr>
    </w:div>
    <w:div w:id="1204173928">
      <w:bodyDiv w:val="1"/>
      <w:marLeft w:val="0"/>
      <w:marRight w:val="0"/>
      <w:marTop w:val="0"/>
      <w:marBottom w:val="0"/>
      <w:divBdr>
        <w:top w:val="none" w:sz="0" w:space="0" w:color="auto"/>
        <w:left w:val="none" w:sz="0" w:space="0" w:color="auto"/>
        <w:bottom w:val="none" w:sz="0" w:space="0" w:color="auto"/>
        <w:right w:val="none" w:sz="0" w:space="0" w:color="auto"/>
      </w:divBdr>
    </w:div>
    <w:div w:id="1204976013">
      <w:bodyDiv w:val="1"/>
      <w:marLeft w:val="0"/>
      <w:marRight w:val="0"/>
      <w:marTop w:val="0"/>
      <w:marBottom w:val="0"/>
      <w:divBdr>
        <w:top w:val="none" w:sz="0" w:space="0" w:color="auto"/>
        <w:left w:val="none" w:sz="0" w:space="0" w:color="auto"/>
        <w:bottom w:val="none" w:sz="0" w:space="0" w:color="auto"/>
        <w:right w:val="none" w:sz="0" w:space="0" w:color="auto"/>
      </w:divBdr>
    </w:div>
    <w:div w:id="1205219636">
      <w:bodyDiv w:val="1"/>
      <w:marLeft w:val="0"/>
      <w:marRight w:val="0"/>
      <w:marTop w:val="0"/>
      <w:marBottom w:val="0"/>
      <w:divBdr>
        <w:top w:val="none" w:sz="0" w:space="0" w:color="auto"/>
        <w:left w:val="none" w:sz="0" w:space="0" w:color="auto"/>
        <w:bottom w:val="none" w:sz="0" w:space="0" w:color="auto"/>
        <w:right w:val="none" w:sz="0" w:space="0" w:color="auto"/>
      </w:divBdr>
    </w:div>
    <w:div w:id="1205293403">
      <w:bodyDiv w:val="1"/>
      <w:marLeft w:val="0"/>
      <w:marRight w:val="0"/>
      <w:marTop w:val="0"/>
      <w:marBottom w:val="0"/>
      <w:divBdr>
        <w:top w:val="none" w:sz="0" w:space="0" w:color="auto"/>
        <w:left w:val="none" w:sz="0" w:space="0" w:color="auto"/>
        <w:bottom w:val="none" w:sz="0" w:space="0" w:color="auto"/>
        <w:right w:val="none" w:sz="0" w:space="0" w:color="auto"/>
      </w:divBdr>
    </w:div>
    <w:div w:id="1205361889">
      <w:bodyDiv w:val="1"/>
      <w:marLeft w:val="0"/>
      <w:marRight w:val="0"/>
      <w:marTop w:val="0"/>
      <w:marBottom w:val="0"/>
      <w:divBdr>
        <w:top w:val="none" w:sz="0" w:space="0" w:color="auto"/>
        <w:left w:val="none" w:sz="0" w:space="0" w:color="auto"/>
        <w:bottom w:val="none" w:sz="0" w:space="0" w:color="auto"/>
        <w:right w:val="none" w:sz="0" w:space="0" w:color="auto"/>
      </w:divBdr>
    </w:div>
    <w:div w:id="1206334109">
      <w:bodyDiv w:val="1"/>
      <w:marLeft w:val="0"/>
      <w:marRight w:val="0"/>
      <w:marTop w:val="0"/>
      <w:marBottom w:val="0"/>
      <w:divBdr>
        <w:top w:val="none" w:sz="0" w:space="0" w:color="auto"/>
        <w:left w:val="none" w:sz="0" w:space="0" w:color="auto"/>
        <w:bottom w:val="none" w:sz="0" w:space="0" w:color="auto"/>
        <w:right w:val="none" w:sz="0" w:space="0" w:color="auto"/>
      </w:divBdr>
    </w:div>
    <w:div w:id="1206522032">
      <w:bodyDiv w:val="1"/>
      <w:marLeft w:val="0"/>
      <w:marRight w:val="0"/>
      <w:marTop w:val="0"/>
      <w:marBottom w:val="0"/>
      <w:divBdr>
        <w:top w:val="none" w:sz="0" w:space="0" w:color="auto"/>
        <w:left w:val="none" w:sz="0" w:space="0" w:color="auto"/>
        <w:bottom w:val="none" w:sz="0" w:space="0" w:color="auto"/>
        <w:right w:val="none" w:sz="0" w:space="0" w:color="auto"/>
      </w:divBdr>
    </w:div>
    <w:div w:id="1206603082">
      <w:bodyDiv w:val="1"/>
      <w:marLeft w:val="0"/>
      <w:marRight w:val="0"/>
      <w:marTop w:val="0"/>
      <w:marBottom w:val="0"/>
      <w:divBdr>
        <w:top w:val="none" w:sz="0" w:space="0" w:color="auto"/>
        <w:left w:val="none" w:sz="0" w:space="0" w:color="auto"/>
        <w:bottom w:val="none" w:sz="0" w:space="0" w:color="auto"/>
        <w:right w:val="none" w:sz="0" w:space="0" w:color="auto"/>
      </w:divBdr>
    </w:div>
    <w:div w:id="1206604649">
      <w:bodyDiv w:val="1"/>
      <w:marLeft w:val="0"/>
      <w:marRight w:val="0"/>
      <w:marTop w:val="0"/>
      <w:marBottom w:val="0"/>
      <w:divBdr>
        <w:top w:val="none" w:sz="0" w:space="0" w:color="auto"/>
        <w:left w:val="none" w:sz="0" w:space="0" w:color="auto"/>
        <w:bottom w:val="none" w:sz="0" w:space="0" w:color="auto"/>
        <w:right w:val="none" w:sz="0" w:space="0" w:color="auto"/>
      </w:divBdr>
    </w:div>
    <w:div w:id="1207453686">
      <w:bodyDiv w:val="1"/>
      <w:marLeft w:val="0"/>
      <w:marRight w:val="0"/>
      <w:marTop w:val="0"/>
      <w:marBottom w:val="0"/>
      <w:divBdr>
        <w:top w:val="none" w:sz="0" w:space="0" w:color="auto"/>
        <w:left w:val="none" w:sz="0" w:space="0" w:color="auto"/>
        <w:bottom w:val="none" w:sz="0" w:space="0" w:color="auto"/>
        <w:right w:val="none" w:sz="0" w:space="0" w:color="auto"/>
      </w:divBdr>
    </w:div>
    <w:div w:id="1208761325">
      <w:bodyDiv w:val="1"/>
      <w:marLeft w:val="0"/>
      <w:marRight w:val="0"/>
      <w:marTop w:val="0"/>
      <w:marBottom w:val="0"/>
      <w:divBdr>
        <w:top w:val="none" w:sz="0" w:space="0" w:color="auto"/>
        <w:left w:val="none" w:sz="0" w:space="0" w:color="auto"/>
        <w:bottom w:val="none" w:sz="0" w:space="0" w:color="auto"/>
        <w:right w:val="none" w:sz="0" w:space="0" w:color="auto"/>
      </w:divBdr>
    </w:div>
    <w:div w:id="1208954679">
      <w:bodyDiv w:val="1"/>
      <w:marLeft w:val="0"/>
      <w:marRight w:val="0"/>
      <w:marTop w:val="0"/>
      <w:marBottom w:val="0"/>
      <w:divBdr>
        <w:top w:val="none" w:sz="0" w:space="0" w:color="auto"/>
        <w:left w:val="none" w:sz="0" w:space="0" w:color="auto"/>
        <w:bottom w:val="none" w:sz="0" w:space="0" w:color="auto"/>
        <w:right w:val="none" w:sz="0" w:space="0" w:color="auto"/>
      </w:divBdr>
    </w:div>
    <w:div w:id="1209294716">
      <w:bodyDiv w:val="1"/>
      <w:marLeft w:val="0"/>
      <w:marRight w:val="0"/>
      <w:marTop w:val="0"/>
      <w:marBottom w:val="0"/>
      <w:divBdr>
        <w:top w:val="none" w:sz="0" w:space="0" w:color="auto"/>
        <w:left w:val="none" w:sz="0" w:space="0" w:color="auto"/>
        <w:bottom w:val="none" w:sz="0" w:space="0" w:color="auto"/>
        <w:right w:val="none" w:sz="0" w:space="0" w:color="auto"/>
      </w:divBdr>
    </w:div>
    <w:div w:id="1210604160">
      <w:bodyDiv w:val="1"/>
      <w:marLeft w:val="0"/>
      <w:marRight w:val="0"/>
      <w:marTop w:val="0"/>
      <w:marBottom w:val="0"/>
      <w:divBdr>
        <w:top w:val="none" w:sz="0" w:space="0" w:color="auto"/>
        <w:left w:val="none" w:sz="0" w:space="0" w:color="auto"/>
        <w:bottom w:val="none" w:sz="0" w:space="0" w:color="auto"/>
        <w:right w:val="none" w:sz="0" w:space="0" w:color="auto"/>
      </w:divBdr>
    </w:div>
    <w:div w:id="1211572927">
      <w:bodyDiv w:val="1"/>
      <w:marLeft w:val="0"/>
      <w:marRight w:val="0"/>
      <w:marTop w:val="0"/>
      <w:marBottom w:val="0"/>
      <w:divBdr>
        <w:top w:val="none" w:sz="0" w:space="0" w:color="auto"/>
        <w:left w:val="none" w:sz="0" w:space="0" w:color="auto"/>
        <w:bottom w:val="none" w:sz="0" w:space="0" w:color="auto"/>
        <w:right w:val="none" w:sz="0" w:space="0" w:color="auto"/>
      </w:divBdr>
    </w:div>
    <w:div w:id="1211842840">
      <w:bodyDiv w:val="1"/>
      <w:marLeft w:val="0"/>
      <w:marRight w:val="0"/>
      <w:marTop w:val="0"/>
      <w:marBottom w:val="0"/>
      <w:divBdr>
        <w:top w:val="none" w:sz="0" w:space="0" w:color="auto"/>
        <w:left w:val="none" w:sz="0" w:space="0" w:color="auto"/>
        <w:bottom w:val="none" w:sz="0" w:space="0" w:color="auto"/>
        <w:right w:val="none" w:sz="0" w:space="0" w:color="auto"/>
      </w:divBdr>
    </w:div>
    <w:div w:id="1212377142">
      <w:bodyDiv w:val="1"/>
      <w:marLeft w:val="0"/>
      <w:marRight w:val="0"/>
      <w:marTop w:val="0"/>
      <w:marBottom w:val="0"/>
      <w:divBdr>
        <w:top w:val="none" w:sz="0" w:space="0" w:color="auto"/>
        <w:left w:val="none" w:sz="0" w:space="0" w:color="auto"/>
        <w:bottom w:val="none" w:sz="0" w:space="0" w:color="auto"/>
        <w:right w:val="none" w:sz="0" w:space="0" w:color="auto"/>
      </w:divBdr>
    </w:div>
    <w:div w:id="1212382046">
      <w:bodyDiv w:val="1"/>
      <w:marLeft w:val="0"/>
      <w:marRight w:val="0"/>
      <w:marTop w:val="0"/>
      <w:marBottom w:val="0"/>
      <w:divBdr>
        <w:top w:val="none" w:sz="0" w:space="0" w:color="auto"/>
        <w:left w:val="none" w:sz="0" w:space="0" w:color="auto"/>
        <w:bottom w:val="none" w:sz="0" w:space="0" w:color="auto"/>
        <w:right w:val="none" w:sz="0" w:space="0" w:color="auto"/>
      </w:divBdr>
    </w:div>
    <w:div w:id="1213418522">
      <w:bodyDiv w:val="1"/>
      <w:marLeft w:val="0"/>
      <w:marRight w:val="0"/>
      <w:marTop w:val="0"/>
      <w:marBottom w:val="0"/>
      <w:divBdr>
        <w:top w:val="none" w:sz="0" w:space="0" w:color="auto"/>
        <w:left w:val="none" w:sz="0" w:space="0" w:color="auto"/>
        <w:bottom w:val="none" w:sz="0" w:space="0" w:color="auto"/>
        <w:right w:val="none" w:sz="0" w:space="0" w:color="auto"/>
      </w:divBdr>
    </w:div>
    <w:div w:id="1213619790">
      <w:bodyDiv w:val="1"/>
      <w:marLeft w:val="0"/>
      <w:marRight w:val="0"/>
      <w:marTop w:val="0"/>
      <w:marBottom w:val="0"/>
      <w:divBdr>
        <w:top w:val="none" w:sz="0" w:space="0" w:color="auto"/>
        <w:left w:val="none" w:sz="0" w:space="0" w:color="auto"/>
        <w:bottom w:val="none" w:sz="0" w:space="0" w:color="auto"/>
        <w:right w:val="none" w:sz="0" w:space="0" w:color="auto"/>
      </w:divBdr>
    </w:div>
    <w:div w:id="1214732582">
      <w:bodyDiv w:val="1"/>
      <w:marLeft w:val="0"/>
      <w:marRight w:val="0"/>
      <w:marTop w:val="0"/>
      <w:marBottom w:val="0"/>
      <w:divBdr>
        <w:top w:val="none" w:sz="0" w:space="0" w:color="auto"/>
        <w:left w:val="none" w:sz="0" w:space="0" w:color="auto"/>
        <w:bottom w:val="none" w:sz="0" w:space="0" w:color="auto"/>
        <w:right w:val="none" w:sz="0" w:space="0" w:color="auto"/>
      </w:divBdr>
    </w:div>
    <w:div w:id="1214973747">
      <w:bodyDiv w:val="1"/>
      <w:marLeft w:val="0"/>
      <w:marRight w:val="0"/>
      <w:marTop w:val="0"/>
      <w:marBottom w:val="0"/>
      <w:divBdr>
        <w:top w:val="none" w:sz="0" w:space="0" w:color="auto"/>
        <w:left w:val="none" w:sz="0" w:space="0" w:color="auto"/>
        <w:bottom w:val="none" w:sz="0" w:space="0" w:color="auto"/>
        <w:right w:val="none" w:sz="0" w:space="0" w:color="auto"/>
      </w:divBdr>
    </w:div>
    <w:div w:id="1215240967">
      <w:bodyDiv w:val="1"/>
      <w:marLeft w:val="0"/>
      <w:marRight w:val="0"/>
      <w:marTop w:val="0"/>
      <w:marBottom w:val="0"/>
      <w:divBdr>
        <w:top w:val="none" w:sz="0" w:space="0" w:color="auto"/>
        <w:left w:val="none" w:sz="0" w:space="0" w:color="auto"/>
        <w:bottom w:val="none" w:sz="0" w:space="0" w:color="auto"/>
        <w:right w:val="none" w:sz="0" w:space="0" w:color="auto"/>
      </w:divBdr>
    </w:div>
    <w:div w:id="1216312864">
      <w:bodyDiv w:val="1"/>
      <w:marLeft w:val="0"/>
      <w:marRight w:val="0"/>
      <w:marTop w:val="0"/>
      <w:marBottom w:val="0"/>
      <w:divBdr>
        <w:top w:val="none" w:sz="0" w:space="0" w:color="auto"/>
        <w:left w:val="none" w:sz="0" w:space="0" w:color="auto"/>
        <w:bottom w:val="none" w:sz="0" w:space="0" w:color="auto"/>
        <w:right w:val="none" w:sz="0" w:space="0" w:color="auto"/>
      </w:divBdr>
    </w:div>
    <w:div w:id="1216619550">
      <w:bodyDiv w:val="1"/>
      <w:marLeft w:val="0"/>
      <w:marRight w:val="0"/>
      <w:marTop w:val="0"/>
      <w:marBottom w:val="0"/>
      <w:divBdr>
        <w:top w:val="none" w:sz="0" w:space="0" w:color="auto"/>
        <w:left w:val="none" w:sz="0" w:space="0" w:color="auto"/>
        <w:bottom w:val="none" w:sz="0" w:space="0" w:color="auto"/>
        <w:right w:val="none" w:sz="0" w:space="0" w:color="auto"/>
      </w:divBdr>
    </w:div>
    <w:div w:id="1216742089">
      <w:bodyDiv w:val="1"/>
      <w:marLeft w:val="0"/>
      <w:marRight w:val="0"/>
      <w:marTop w:val="0"/>
      <w:marBottom w:val="0"/>
      <w:divBdr>
        <w:top w:val="none" w:sz="0" w:space="0" w:color="auto"/>
        <w:left w:val="none" w:sz="0" w:space="0" w:color="auto"/>
        <w:bottom w:val="none" w:sz="0" w:space="0" w:color="auto"/>
        <w:right w:val="none" w:sz="0" w:space="0" w:color="auto"/>
      </w:divBdr>
    </w:div>
    <w:div w:id="1216813734">
      <w:bodyDiv w:val="1"/>
      <w:marLeft w:val="0"/>
      <w:marRight w:val="0"/>
      <w:marTop w:val="0"/>
      <w:marBottom w:val="0"/>
      <w:divBdr>
        <w:top w:val="none" w:sz="0" w:space="0" w:color="auto"/>
        <w:left w:val="none" w:sz="0" w:space="0" w:color="auto"/>
        <w:bottom w:val="none" w:sz="0" w:space="0" w:color="auto"/>
        <w:right w:val="none" w:sz="0" w:space="0" w:color="auto"/>
      </w:divBdr>
    </w:div>
    <w:div w:id="1216814177">
      <w:bodyDiv w:val="1"/>
      <w:marLeft w:val="0"/>
      <w:marRight w:val="0"/>
      <w:marTop w:val="0"/>
      <w:marBottom w:val="0"/>
      <w:divBdr>
        <w:top w:val="none" w:sz="0" w:space="0" w:color="auto"/>
        <w:left w:val="none" w:sz="0" w:space="0" w:color="auto"/>
        <w:bottom w:val="none" w:sz="0" w:space="0" w:color="auto"/>
        <w:right w:val="none" w:sz="0" w:space="0" w:color="auto"/>
      </w:divBdr>
    </w:div>
    <w:div w:id="1217476437">
      <w:bodyDiv w:val="1"/>
      <w:marLeft w:val="0"/>
      <w:marRight w:val="0"/>
      <w:marTop w:val="0"/>
      <w:marBottom w:val="0"/>
      <w:divBdr>
        <w:top w:val="none" w:sz="0" w:space="0" w:color="auto"/>
        <w:left w:val="none" w:sz="0" w:space="0" w:color="auto"/>
        <w:bottom w:val="none" w:sz="0" w:space="0" w:color="auto"/>
        <w:right w:val="none" w:sz="0" w:space="0" w:color="auto"/>
      </w:divBdr>
    </w:div>
    <w:div w:id="1217739831">
      <w:bodyDiv w:val="1"/>
      <w:marLeft w:val="0"/>
      <w:marRight w:val="0"/>
      <w:marTop w:val="0"/>
      <w:marBottom w:val="0"/>
      <w:divBdr>
        <w:top w:val="none" w:sz="0" w:space="0" w:color="auto"/>
        <w:left w:val="none" w:sz="0" w:space="0" w:color="auto"/>
        <w:bottom w:val="none" w:sz="0" w:space="0" w:color="auto"/>
        <w:right w:val="none" w:sz="0" w:space="0" w:color="auto"/>
      </w:divBdr>
    </w:div>
    <w:div w:id="1217739985">
      <w:bodyDiv w:val="1"/>
      <w:marLeft w:val="0"/>
      <w:marRight w:val="0"/>
      <w:marTop w:val="0"/>
      <w:marBottom w:val="0"/>
      <w:divBdr>
        <w:top w:val="none" w:sz="0" w:space="0" w:color="auto"/>
        <w:left w:val="none" w:sz="0" w:space="0" w:color="auto"/>
        <w:bottom w:val="none" w:sz="0" w:space="0" w:color="auto"/>
        <w:right w:val="none" w:sz="0" w:space="0" w:color="auto"/>
      </w:divBdr>
    </w:div>
    <w:div w:id="1217936026">
      <w:bodyDiv w:val="1"/>
      <w:marLeft w:val="0"/>
      <w:marRight w:val="0"/>
      <w:marTop w:val="0"/>
      <w:marBottom w:val="0"/>
      <w:divBdr>
        <w:top w:val="none" w:sz="0" w:space="0" w:color="auto"/>
        <w:left w:val="none" w:sz="0" w:space="0" w:color="auto"/>
        <w:bottom w:val="none" w:sz="0" w:space="0" w:color="auto"/>
        <w:right w:val="none" w:sz="0" w:space="0" w:color="auto"/>
      </w:divBdr>
    </w:div>
    <w:div w:id="1218397093">
      <w:bodyDiv w:val="1"/>
      <w:marLeft w:val="0"/>
      <w:marRight w:val="0"/>
      <w:marTop w:val="0"/>
      <w:marBottom w:val="0"/>
      <w:divBdr>
        <w:top w:val="none" w:sz="0" w:space="0" w:color="auto"/>
        <w:left w:val="none" w:sz="0" w:space="0" w:color="auto"/>
        <w:bottom w:val="none" w:sz="0" w:space="0" w:color="auto"/>
        <w:right w:val="none" w:sz="0" w:space="0" w:color="auto"/>
      </w:divBdr>
    </w:div>
    <w:div w:id="1218398917">
      <w:bodyDiv w:val="1"/>
      <w:marLeft w:val="0"/>
      <w:marRight w:val="0"/>
      <w:marTop w:val="0"/>
      <w:marBottom w:val="0"/>
      <w:divBdr>
        <w:top w:val="none" w:sz="0" w:space="0" w:color="auto"/>
        <w:left w:val="none" w:sz="0" w:space="0" w:color="auto"/>
        <w:bottom w:val="none" w:sz="0" w:space="0" w:color="auto"/>
        <w:right w:val="none" w:sz="0" w:space="0" w:color="auto"/>
      </w:divBdr>
    </w:div>
    <w:div w:id="1218472387">
      <w:bodyDiv w:val="1"/>
      <w:marLeft w:val="0"/>
      <w:marRight w:val="0"/>
      <w:marTop w:val="0"/>
      <w:marBottom w:val="0"/>
      <w:divBdr>
        <w:top w:val="none" w:sz="0" w:space="0" w:color="auto"/>
        <w:left w:val="none" w:sz="0" w:space="0" w:color="auto"/>
        <w:bottom w:val="none" w:sz="0" w:space="0" w:color="auto"/>
        <w:right w:val="none" w:sz="0" w:space="0" w:color="auto"/>
      </w:divBdr>
    </w:div>
    <w:div w:id="1219168042">
      <w:bodyDiv w:val="1"/>
      <w:marLeft w:val="0"/>
      <w:marRight w:val="0"/>
      <w:marTop w:val="0"/>
      <w:marBottom w:val="0"/>
      <w:divBdr>
        <w:top w:val="none" w:sz="0" w:space="0" w:color="auto"/>
        <w:left w:val="none" w:sz="0" w:space="0" w:color="auto"/>
        <w:bottom w:val="none" w:sz="0" w:space="0" w:color="auto"/>
        <w:right w:val="none" w:sz="0" w:space="0" w:color="auto"/>
      </w:divBdr>
    </w:div>
    <w:div w:id="1219977064">
      <w:bodyDiv w:val="1"/>
      <w:marLeft w:val="0"/>
      <w:marRight w:val="0"/>
      <w:marTop w:val="0"/>
      <w:marBottom w:val="0"/>
      <w:divBdr>
        <w:top w:val="none" w:sz="0" w:space="0" w:color="auto"/>
        <w:left w:val="none" w:sz="0" w:space="0" w:color="auto"/>
        <w:bottom w:val="none" w:sz="0" w:space="0" w:color="auto"/>
        <w:right w:val="none" w:sz="0" w:space="0" w:color="auto"/>
      </w:divBdr>
    </w:div>
    <w:div w:id="1220166720">
      <w:bodyDiv w:val="1"/>
      <w:marLeft w:val="0"/>
      <w:marRight w:val="0"/>
      <w:marTop w:val="0"/>
      <w:marBottom w:val="0"/>
      <w:divBdr>
        <w:top w:val="none" w:sz="0" w:space="0" w:color="auto"/>
        <w:left w:val="none" w:sz="0" w:space="0" w:color="auto"/>
        <w:bottom w:val="none" w:sz="0" w:space="0" w:color="auto"/>
        <w:right w:val="none" w:sz="0" w:space="0" w:color="auto"/>
      </w:divBdr>
    </w:div>
    <w:div w:id="1220749633">
      <w:bodyDiv w:val="1"/>
      <w:marLeft w:val="0"/>
      <w:marRight w:val="0"/>
      <w:marTop w:val="0"/>
      <w:marBottom w:val="0"/>
      <w:divBdr>
        <w:top w:val="none" w:sz="0" w:space="0" w:color="auto"/>
        <w:left w:val="none" w:sz="0" w:space="0" w:color="auto"/>
        <w:bottom w:val="none" w:sz="0" w:space="0" w:color="auto"/>
        <w:right w:val="none" w:sz="0" w:space="0" w:color="auto"/>
      </w:divBdr>
    </w:div>
    <w:div w:id="1220819210">
      <w:bodyDiv w:val="1"/>
      <w:marLeft w:val="0"/>
      <w:marRight w:val="0"/>
      <w:marTop w:val="0"/>
      <w:marBottom w:val="0"/>
      <w:divBdr>
        <w:top w:val="none" w:sz="0" w:space="0" w:color="auto"/>
        <w:left w:val="none" w:sz="0" w:space="0" w:color="auto"/>
        <w:bottom w:val="none" w:sz="0" w:space="0" w:color="auto"/>
        <w:right w:val="none" w:sz="0" w:space="0" w:color="auto"/>
      </w:divBdr>
    </w:div>
    <w:div w:id="1221205694">
      <w:bodyDiv w:val="1"/>
      <w:marLeft w:val="0"/>
      <w:marRight w:val="0"/>
      <w:marTop w:val="0"/>
      <w:marBottom w:val="0"/>
      <w:divBdr>
        <w:top w:val="none" w:sz="0" w:space="0" w:color="auto"/>
        <w:left w:val="none" w:sz="0" w:space="0" w:color="auto"/>
        <w:bottom w:val="none" w:sz="0" w:space="0" w:color="auto"/>
        <w:right w:val="none" w:sz="0" w:space="0" w:color="auto"/>
      </w:divBdr>
    </w:div>
    <w:div w:id="1221601758">
      <w:bodyDiv w:val="1"/>
      <w:marLeft w:val="0"/>
      <w:marRight w:val="0"/>
      <w:marTop w:val="0"/>
      <w:marBottom w:val="0"/>
      <w:divBdr>
        <w:top w:val="none" w:sz="0" w:space="0" w:color="auto"/>
        <w:left w:val="none" w:sz="0" w:space="0" w:color="auto"/>
        <w:bottom w:val="none" w:sz="0" w:space="0" w:color="auto"/>
        <w:right w:val="none" w:sz="0" w:space="0" w:color="auto"/>
      </w:divBdr>
    </w:div>
    <w:div w:id="1221944420">
      <w:bodyDiv w:val="1"/>
      <w:marLeft w:val="0"/>
      <w:marRight w:val="0"/>
      <w:marTop w:val="0"/>
      <w:marBottom w:val="0"/>
      <w:divBdr>
        <w:top w:val="none" w:sz="0" w:space="0" w:color="auto"/>
        <w:left w:val="none" w:sz="0" w:space="0" w:color="auto"/>
        <w:bottom w:val="none" w:sz="0" w:space="0" w:color="auto"/>
        <w:right w:val="none" w:sz="0" w:space="0" w:color="auto"/>
      </w:divBdr>
    </w:div>
    <w:div w:id="1222209308">
      <w:bodyDiv w:val="1"/>
      <w:marLeft w:val="0"/>
      <w:marRight w:val="0"/>
      <w:marTop w:val="0"/>
      <w:marBottom w:val="0"/>
      <w:divBdr>
        <w:top w:val="none" w:sz="0" w:space="0" w:color="auto"/>
        <w:left w:val="none" w:sz="0" w:space="0" w:color="auto"/>
        <w:bottom w:val="none" w:sz="0" w:space="0" w:color="auto"/>
        <w:right w:val="none" w:sz="0" w:space="0" w:color="auto"/>
      </w:divBdr>
    </w:div>
    <w:div w:id="1223248641">
      <w:bodyDiv w:val="1"/>
      <w:marLeft w:val="0"/>
      <w:marRight w:val="0"/>
      <w:marTop w:val="0"/>
      <w:marBottom w:val="0"/>
      <w:divBdr>
        <w:top w:val="none" w:sz="0" w:space="0" w:color="auto"/>
        <w:left w:val="none" w:sz="0" w:space="0" w:color="auto"/>
        <w:bottom w:val="none" w:sz="0" w:space="0" w:color="auto"/>
        <w:right w:val="none" w:sz="0" w:space="0" w:color="auto"/>
      </w:divBdr>
    </w:div>
    <w:div w:id="1223373895">
      <w:bodyDiv w:val="1"/>
      <w:marLeft w:val="0"/>
      <w:marRight w:val="0"/>
      <w:marTop w:val="0"/>
      <w:marBottom w:val="0"/>
      <w:divBdr>
        <w:top w:val="none" w:sz="0" w:space="0" w:color="auto"/>
        <w:left w:val="none" w:sz="0" w:space="0" w:color="auto"/>
        <w:bottom w:val="none" w:sz="0" w:space="0" w:color="auto"/>
        <w:right w:val="none" w:sz="0" w:space="0" w:color="auto"/>
      </w:divBdr>
    </w:div>
    <w:div w:id="1224411381">
      <w:bodyDiv w:val="1"/>
      <w:marLeft w:val="0"/>
      <w:marRight w:val="0"/>
      <w:marTop w:val="0"/>
      <w:marBottom w:val="0"/>
      <w:divBdr>
        <w:top w:val="none" w:sz="0" w:space="0" w:color="auto"/>
        <w:left w:val="none" w:sz="0" w:space="0" w:color="auto"/>
        <w:bottom w:val="none" w:sz="0" w:space="0" w:color="auto"/>
        <w:right w:val="none" w:sz="0" w:space="0" w:color="auto"/>
      </w:divBdr>
    </w:div>
    <w:div w:id="1224756628">
      <w:bodyDiv w:val="1"/>
      <w:marLeft w:val="0"/>
      <w:marRight w:val="0"/>
      <w:marTop w:val="0"/>
      <w:marBottom w:val="0"/>
      <w:divBdr>
        <w:top w:val="none" w:sz="0" w:space="0" w:color="auto"/>
        <w:left w:val="none" w:sz="0" w:space="0" w:color="auto"/>
        <w:bottom w:val="none" w:sz="0" w:space="0" w:color="auto"/>
        <w:right w:val="none" w:sz="0" w:space="0" w:color="auto"/>
      </w:divBdr>
    </w:div>
    <w:div w:id="1226066610">
      <w:bodyDiv w:val="1"/>
      <w:marLeft w:val="0"/>
      <w:marRight w:val="0"/>
      <w:marTop w:val="0"/>
      <w:marBottom w:val="0"/>
      <w:divBdr>
        <w:top w:val="none" w:sz="0" w:space="0" w:color="auto"/>
        <w:left w:val="none" w:sz="0" w:space="0" w:color="auto"/>
        <w:bottom w:val="none" w:sz="0" w:space="0" w:color="auto"/>
        <w:right w:val="none" w:sz="0" w:space="0" w:color="auto"/>
      </w:divBdr>
    </w:div>
    <w:div w:id="1226377329">
      <w:bodyDiv w:val="1"/>
      <w:marLeft w:val="0"/>
      <w:marRight w:val="0"/>
      <w:marTop w:val="0"/>
      <w:marBottom w:val="0"/>
      <w:divBdr>
        <w:top w:val="none" w:sz="0" w:space="0" w:color="auto"/>
        <w:left w:val="none" w:sz="0" w:space="0" w:color="auto"/>
        <w:bottom w:val="none" w:sz="0" w:space="0" w:color="auto"/>
        <w:right w:val="none" w:sz="0" w:space="0" w:color="auto"/>
      </w:divBdr>
    </w:div>
    <w:div w:id="1226525645">
      <w:bodyDiv w:val="1"/>
      <w:marLeft w:val="0"/>
      <w:marRight w:val="0"/>
      <w:marTop w:val="0"/>
      <w:marBottom w:val="0"/>
      <w:divBdr>
        <w:top w:val="none" w:sz="0" w:space="0" w:color="auto"/>
        <w:left w:val="none" w:sz="0" w:space="0" w:color="auto"/>
        <w:bottom w:val="none" w:sz="0" w:space="0" w:color="auto"/>
        <w:right w:val="none" w:sz="0" w:space="0" w:color="auto"/>
      </w:divBdr>
    </w:div>
    <w:div w:id="1226642643">
      <w:bodyDiv w:val="1"/>
      <w:marLeft w:val="0"/>
      <w:marRight w:val="0"/>
      <w:marTop w:val="0"/>
      <w:marBottom w:val="0"/>
      <w:divBdr>
        <w:top w:val="none" w:sz="0" w:space="0" w:color="auto"/>
        <w:left w:val="none" w:sz="0" w:space="0" w:color="auto"/>
        <w:bottom w:val="none" w:sz="0" w:space="0" w:color="auto"/>
        <w:right w:val="none" w:sz="0" w:space="0" w:color="auto"/>
      </w:divBdr>
    </w:div>
    <w:div w:id="1229880819">
      <w:bodyDiv w:val="1"/>
      <w:marLeft w:val="0"/>
      <w:marRight w:val="0"/>
      <w:marTop w:val="0"/>
      <w:marBottom w:val="0"/>
      <w:divBdr>
        <w:top w:val="none" w:sz="0" w:space="0" w:color="auto"/>
        <w:left w:val="none" w:sz="0" w:space="0" w:color="auto"/>
        <w:bottom w:val="none" w:sz="0" w:space="0" w:color="auto"/>
        <w:right w:val="none" w:sz="0" w:space="0" w:color="auto"/>
      </w:divBdr>
    </w:div>
    <w:div w:id="1230380622">
      <w:bodyDiv w:val="1"/>
      <w:marLeft w:val="0"/>
      <w:marRight w:val="0"/>
      <w:marTop w:val="0"/>
      <w:marBottom w:val="0"/>
      <w:divBdr>
        <w:top w:val="none" w:sz="0" w:space="0" w:color="auto"/>
        <w:left w:val="none" w:sz="0" w:space="0" w:color="auto"/>
        <w:bottom w:val="none" w:sz="0" w:space="0" w:color="auto"/>
        <w:right w:val="none" w:sz="0" w:space="0" w:color="auto"/>
      </w:divBdr>
    </w:div>
    <w:div w:id="1230578924">
      <w:bodyDiv w:val="1"/>
      <w:marLeft w:val="0"/>
      <w:marRight w:val="0"/>
      <w:marTop w:val="0"/>
      <w:marBottom w:val="0"/>
      <w:divBdr>
        <w:top w:val="none" w:sz="0" w:space="0" w:color="auto"/>
        <w:left w:val="none" w:sz="0" w:space="0" w:color="auto"/>
        <w:bottom w:val="none" w:sz="0" w:space="0" w:color="auto"/>
        <w:right w:val="none" w:sz="0" w:space="0" w:color="auto"/>
      </w:divBdr>
    </w:div>
    <w:div w:id="1230730880">
      <w:bodyDiv w:val="1"/>
      <w:marLeft w:val="0"/>
      <w:marRight w:val="0"/>
      <w:marTop w:val="0"/>
      <w:marBottom w:val="0"/>
      <w:divBdr>
        <w:top w:val="none" w:sz="0" w:space="0" w:color="auto"/>
        <w:left w:val="none" w:sz="0" w:space="0" w:color="auto"/>
        <w:bottom w:val="none" w:sz="0" w:space="0" w:color="auto"/>
        <w:right w:val="none" w:sz="0" w:space="0" w:color="auto"/>
      </w:divBdr>
    </w:div>
    <w:div w:id="1230773788">
      <w:bodyDiv w:val="1"/>
      <w:marLeft w:val="0"/>
      <w:marRight w:val="0"/>
      <w:marTop w:val="0"/>
      <w:marBottom w:val="0"/>
      <w:divBdr>
        <w:top w:val="none" w:sz="0" w:space="0" w:color="auto"/>
        <w:left w:val="none" w:sz="0" w:space="0" w:color="auto"/>
        <w:bottom w:val="none" w:sz="0" w:space="0" w:color="auto"/>
        <w:right w:val="none" w:sz="0" w:space="0" w:color="auto"/>
      </w:divBdr>
    </w:div>
    <w:div w:id="1230849368">
      <w:bodyDiv w:val="1"/>
      <w:marLeft w:val="0"/>
      <w:marRight w:val="0"/>
      <w:marTop w:val="0"/>
      <w:marBottom w:val="0"/>
      <w:divBdr>
        <w:top w:val="none" w:sz="0" w:space="0" w:color="auto"/>
        <w:left w:val="none" w:sz="0" w:space="0" w:color="auto"/>
        <w:bottom w:val="none" w:sz="0" w:space="0" w:color="auto"/>
        <w:right w:val="none" w:sz="0" w:space="0" w:color="auto"/>
      </w:divBdr>
    </w:div>
    <w:div w:id="1231035020">
      <w:bodyDiv w:val="1"/>
      <w:marLeft w:val="0"/>
      <w:marRight w:val="0"/>
      <w:marTop w:val="0"/>
      <w:marBottom w:val="0"/>
      <w:divBdr>
        <w:top w:val="none" w:sz="0" w:space="0" w:color="auto"/>
        <w:left w:val="none" w:sz="0" w:space="0" w:color="auto"/>
        <w:bottom w:val="none" w:sz="0" w:space="0" w:color="auto"/>
        <w:right w:val="none" w:sz="0" w:space="0" w:color="auto"/>
      </w:divBdr>
    </w:div>
    <w:div w:id="1231110996">
      <w:bodyDiv w:val="1"/>
      <w:marLeft w:val="0"/>
      <w:marRight w:val="0"/>
      <w:marTop w:val="0"/>
      <w:marBottom w:val="0"/>
      <w:divBdr>
        <w:top w:val="none" w:sz="0" w:space="0" w:color="auto"/>
        <w:left w:val="none" w:sz="0" w:space="0" w:color="auto"/>
        <w:bottom w:val="none" w:sz="0" w:space="0" w:color="auto"/>
        <w:right w:val="none" w:sz="0" w:space="0" w:color="auto"/>
      </w:divBdr>
    </w:div>
    <w:div w:id="1231230286">
      <w:bodyDiv w:val="1"/>
      <w:marLeft w:val="0"/>
      <w:marRight w:val="0"/>
      <w:marTop w:val="0"/>
      <w:marBottom w:val="0"/>
      <w:divBdr>
        <w:top w:val="none" w:sz="0" w:space="0" w:color="auto"/>
        <w:left w:val="none" w:sz="0" w:space="0" w:color="auto"/>
        <w:bottom w:val="none" w:sz="0" w:space="0" w:color="auto"/>
        <w:right w:val="none" w:sz="0" w:space="0" w:color="auto"/>
      </w:divBdr>
    </w:div>
    <w:div w:id="1231388399">
      <w:bodyDiv w:val="1"/>
      <w:marLeft w:val="0"/>
      <w:marRight w:val="0"/>
      <w:marTop w:val="0"/>
      <w:marBottom w:val="0"/>
      <w:divBdr>
        <w:top w:val="none" w:sz="0" w:space="0" w:color="auto"/>
        <w:left w:val="none" w:sz="0" w:space="0" w:color="auto"/>
        <w:bottom w:val="none" w:sz="0" w:space="0" w:color="auto"/>
        <w:right w:val="none" w:sz="0" w:space="0" w:color="auto"/>
      </w:divBdr>
    </w:div>
    <w:div w:id="1233927844">
      <w:bodyDiv w:val="1"/>
      <w:marLeft w:val="0"/>
      <w:marRight w:val="0"/>
      <w:marTop w:val="0"/>
      <w:marBottom w:val="0"/>
      <w:divBdr>
        <w:top w:val="none" w:sz="0" w:space="0" w:color="auto"/>
        <w:left w:val="none" w:sz="0" w:space="0" w:color="auto"/>
        <w:bottom w:val="none" w:sz="0" w:space="0" w:color="auto"/>
        <w:right w:val="none" w:sz="0" w:space="0" w:color="auto"/>
      </w:divBdr>
    </w:div>
    <w:div w:id="1234393620">
      <w:bodyDiv w:val="1"/>
      <w:marLeft w:val="0"/>
      <w:marRight w:val="0"/>
      <w:marTop w:val="0"/>
      <w:marBottom w:val="0"/>
      <w:divBdr>
        <w:top w:val="none" w:sz="0" w:space="0" w:color="auto"/>
        <w:left w:val="none" w:sz="0" w:space="0" w:color="auto"/>
        <w:bottom w:val="none" w:sz="0" w:space="0" w:color="auto"/>
        <w:right w:val="none" w:sz="0" w:space="0" w:color="auto"/>
      </w:divBdr>
    </w:div>
    <w:div w:id="1234508156">
      <w:bodyDiv w:val="1"/>
      <w:marLeft w:val="0"/>
      <w:marRight w:val="0"/>
      <w:marTop w:val="0"/>
      <w:marBottom w:val="0"/>
      <w:divBdr>
        <w:top w:val="none" w:sz="0" w:space="0" w:color="auto"/>
        <w:left w:val="none" w:sz="0" w:space="0" w:color="auto"/>
        <w:bottom w:val="none" w:sz="0" w:space="0" w:color="auto"/>
        <w:right w:val="none" w:sz="0" w:space="0" w:color="auto"/>
      </w:divBdr>
    </w:div>
    <w:div w:id="1234700370">
      <w:bodyDiv w:val="1"/>
      <w:marLeft w:val="0"/>
      <w:marRight w:val="0"/>
      <w:marTop w:val="0"/>
      <w:marBottom w:val="0"/>
      <w:divBdr>
        <w:top w:val="none" w:sz="0" w:space="0" w:color="auto"/>
        <w:left w:val="none" w:sz="0" w:space="0" w:color="auto"/>
        <w:bottom w:val="none" w:sz="0" w:space="0" w:color="auto"/>
        <w:right w:val="none" w:sz="0" w:space="0" w:color="auto"/>
      </w:divBdr>
    </w:div>
    <w:div w:id="1235167129">
      <w:bodyDiv w:val="1"/>
      <w:marLeft w:val="0"/>
      <w:marRight w:val="0"/>
      <w:marTop w:val="0"/>
      <w:marBottom w:val="0"/>
      <w:divBdr>
        <w:top w:val="none" w:sz="0" w:space="0" w:color="auto"/>
        <w:left w:val="none" w:sz="0" w:space="0" w:color="auto"/>
        <w:bottom w:val="none" w:sz="0" w:space="0" w:color="auto"/>
        <w:right w:val="none" w:sz="0" w:space="0" w:color="auto"/>
      </w:divBdr>
    </w:div>
    <w:div w:id="1235318733">
      <w:bodyDiv w:val="1"/>
      <w:marLeft w:val="0"/>
      <w:marRight w:val="0"/>
      <w:marTop w:val="0"/>
      <w:marBottom w:val="0"/>
      <w:divBdr>
        <w:top w:val="none" w:sz="0" w:space="0" w:color="auto"/>
        <w:left w:val="none" w:sz="0" w:space="0" w:color="auto"/>
        <w:bottom w:val="none" w:sz="0" w:space="0" w:color="auto"/>
        <w:right w:val="none" w:sz="0" w:space="0" w:color="auto"/>
      </w:divBdr>
    </w:div>
    <w:div w:id="1235824557">
      <w:bodyDiv w:val="1"/>
      <w:marLeft w:val="0"/>
      <w:marRight w:val="0"/>
      <w:marTop w:val="0"/>
      <w:marBottom w:val="0"/>
      <w:divBdr>
        <w:top w:val="none" w:sz="0" w:space="0" w:color="auto"/>
        <w:left w:val="none" w:sz="0" w:space="0" w:color="auto"/>
        <w:bottom w:val="none" w:sz="0" w:space="0" w:color="auto"/>
        <w:right w:val="none" w:sz="0" w:space="0" w:color="auto"/>
      </w:divBdr>
    </w:div>
    <w:div w:id="1237059251">
      <w:bodyDiv w:val="1"/>
      <w:marLeft w:val="0"/>
      <w:marRight w:val="0"/>
      <w:marTop w:val="0"/>
      <w:marBottom w:val="0"/>
      <w:divBdr>
        <w:top w:val="none" w:sz="0" w:space="0" w:color="auto"/>
        <w:left w:val="none" w:sz="0" w:space="0" w:color="auto"/>
        <w:bottom w:val="none" w:sz="0" w:space="0" w:color="auto"/>
        <w:right w:val="none" w:sz="0" w:space="0" w:color="auto"/>
      </w:divBdr>
    </w:div>
    <w:div w:id="1237470745">
      <w:bodyDiv w:val="1"/>
      <w:marLeft w:val="0"/>
      <w:marRight w:val="0"/>
      <w:marTop w:val="0"/>
      <w:marBottom w:val="0"/>
      <w:divBdr>
        <w:top w:val="none" w:sz="0" w:space="0" w:color="auto"/>
        <w:left w:val="none" w:sz="0" w:space="0" w:color="auto"/>
        <w:bottom w:val="none" w:sz="0" w:space="0" w:color="auto"/>
        <w:right w:val="none" w:sz="0" w:space="0" w:color="auto"/>
      </w:divBdr>
    </w:div>
    <w:div w:id="1237667973">
      <w:bodyDiv w:val="1"/>
      <w:marLeft w:val="0"/>
      <w:marRight w:val="0"/>
      <w:marTop w:val="0"/>
      <w:marBottom w:val="0"/>
      <w:divBdr>
        <w:top w:val="none" w:sz="0" w:space="0" w:color="auto"/>
        <w:left w:val="none" w:sz="0" w:space="0" w:color="auto"/>
        <w:bottom w:val="none" w:sz="0" w:space="0" w:color="auto"/>
        <w:right w:val="none" w:sz="0" w:space="0" w:color="auto"/>
      </w:divBdr>
    </w:div>
    <w:div w:id="1237784015">
      <w:bodyDiv w:val="1"/>
      <w:marLeft w:val="0"/>
      <w:marRight w:val="0"/>
      <w:marTop w:val="0"/>
      <w:marBottom w:val="0"/>
      <w:divBdr>
        <w:top w:val="none" w:sz="0" w:space="0" w:color="auto"/>
        <w:left w:val="none" w:sz="0" w:space="0" w:color="auto"/>
        <w:bottom w:val="none" w:sz="0" w:space="0" w:color="auto"/>
        <w:right w:val="none" w:sz="0" w:space="0" w:color="auto"/>
      </w:divBdr>
    </w:div>
    <w:div w:id="1238520498">
      <w:bodyDiv w:val="1"/>
      <w:marLeft w:val="0"/>
      <w:marRight w:val="0"/>
      <w:marTop w:val="0"/>
      <w:marBottom w:val="0"/>
      <w:divBdr>
        <w:top w:val="none" w:sz="0" w:space="0" w:color="auto"/>
        <w:left w:val="none" w:sz="0" w:space="0" w:color="auto"/>
        <w:bottom w:val="none" w:sz="0" w:space="0" w:color="auto"/>
        <w:right w:val="none" w:sz="0" w:space="0" w:color="auto"/>
      </w:divBdr>
    </w:div>
    <w:div w:id="1238828380">
      <w:bodyDiv w:val="1"/>
      <w:marLeft w:val="0"/>
      <w:marRight w:val="0"/>
      <w:marTop w:val="0"/>
      <w:marBottom w:val="0"/>
      <w:divBdr>
        <w:top w:val="none" w:sz="0" w:space="0" w:color="auto"/>
        <w:left w:val="none" w:sz="0" w:space="0" w:color="auto"/>
        <w:bottom w:val="none" w:sz="0" w:space="0" w:color="auto"/>
        <w:right w:val="none" w:sz="0" w:space="0" w:color="auto"/>
      </w:divBdr>
    </w:div>
    <w:div w:id="1239174820">
      <w:bodyDiv w:val="1"/>
      <w:marLeft w:val="0"/>
      <w:marRight w:val="0"/>
      <w:marTop w:val="0"/>
      <w:marBottom w:val="0"/>
      <w:divBdr>
        <w:top w:val="none" w:sz="0" w:space="0" w:color="auto"/>
        <w:left w:val="none" w:sz="0" w:space="0" w:color="auto"/>
        <w:bottom w:val="none" w:sz="0" w:space="0" w:color="auto"/>
        <w:right w:val="none" w:sz="0" w:space="0" w:color="auto"/>
      </w:divBdr>
    </w:div>
    <w:div w:id="1239632316">
      <w:bodyDiv w:val="1"/>
      <w:marLeft w:val="0"/>
      <w:marRight w:val="0"/>
      <w:marTop w:val="0"/>
      <w:marBottom w:val="0"/>
      <w:divBdr>
        <w:top w:val="none" w:sz="0" w:space="0" w:color="auto"/>
        <w:left w:val="none" w:sz="0" w:space="0" w:color="auto"/>
        <w:bottom w:val="none" w:sz="0" w:space="0" w:color="auto"/>
        <w:right w:val="none" w:sz="0" w:space="0" w:color="auto"/>
      </w:divBdr>
    </w:div>
    <w:div w:id="1239822227">
      <w:bodyDiv w:val="1"/>
      <w:marLeft w:val="0"/>
      <w:marRight w:val="0"/>
      <w:marTop w:val="0"/>
      <w:marBottom w:val="0"/>
      <w:divBdr>
        <w:top w:val="none" w:sz="0" w:space="0" w:color="auto"/>
        <w:left w:val="none" w:sz="0" w:space="0" w:color="auto"/>
        <w:bottom w:val="none" w:sz="0" w:space="0" w:color="auto"/>
        <w:right w:val="none" w:sz="0" w:space="0" w:color="auto"/>
      </w:divBdr>
    </w:div>
    <w:div w:id="1240679131">
      <w:bodyDiv w:val="1"/>
      <w:marLeft w:val="0"/>
      <w:marRight w:val="0"/>
      <w:marTop w:val="0"/>
      <w:marBottom w:val="0"/>
      <w:divBdr>
        <w:top w:val="none" w:sz="0" w:space="0" w:color="auto"/>
        <w:left w:val="none" w:sz="0" w:space="0" w:color="auto"/>
        <w:bottom w:val="none" w:sz="0" w:space="0" w:color="auto"/>
        <w:right w:val="none" w:sz="0" w:space="0" w:color="auto"/>
      </w:divBdr>
    </w:div>
    <w:div w:id="1241139611">
      <w:bodyDiv w:val="1"/>
      <w:marLeft w:val="0"/>
      <w:marRight w:val="0"/>
      <w:marTop w:val="0"/>
      <w:marBottom w:val="0"/>
      <w:divBdr>
        <w:top w:val="none" w:sz="0" w:space="0" w:color="auto"/>
        <w:left w:val="none" w:sz="0" w:space="0" w:color="auto"/>
        <w:bottom w:val="none" w:sz="0" w:space="0" w:color="auto"/>
        <w:right w:val="none" w:sz="0" w:space="0" w:color="auto"/>
      </w:divBdr>
    </w:div>
    <w:div w:id="1241523433">
      <w:bodyDiv w:val="1"/>
      <w:marLeft w:val="0"/>
      <w:marRight w:val="0"/>
      <w:marTop w:val="0"/>
      <w:marBottom w:val="0"/>
      <w:divBdr>
        <w:top w:val="none" w:sz="0" w:space="0" w:color="auto"/>
        <w:left w:val="none" w:sz="0" w:space="0" w:color="auto"/>
        <w:bottom w:val="none" w:sz="0" w:space="0" w:color="auto"/>
        <w:right w:val="none" w:sz="0" w:space="0" w:color="auto"/>
      </w:divBdr>
    </w:div>
    <w:div w:id="1241984676">
      <w:bodyDiv w:val="1"/>
      <w:marLeft w:val="0"/>
      <w:marRight w:val="0"/>
      <w:marTop w:val="0"/>
      <w:marBottom w:val="0"/>
      <w:divBdr>
        <w:top w:val="none" w:sz="0" w:space="0" w:color="auto"/>
        <w:left w:val="none" w:sz="0" w:space="0" w:color="auto"/>
        <w:bottom w:val="none" w:sz="0" w:space="0" w:color="auto"/>
        <w:right w:val="none" w:sz="0" w:space="0" w:color="auto"/>
      </w:divBdr>
    </w:div>
    <w:div w:id="1242715599">
      <w:bodyDiv w:val="1"/>
      <w:marLeft w:val="0"/>
      <w:marRight w:val="0"/>
      <w:marTop w:val="0"/>
      <w:marBottom w:val="0"/>
      <w:divBdr>
        <w:top w:val="none" w:sz="0" w:space="0" w:color="auto"/>
        <w:left w:val="none" w:sz="0" w:space="0" w:color="auto"/>
        <w:bottom w:val="none" w:sz="0" w:space="0" w:color="auto"/>
        <w:right w:val="none" w:sz="0" w:space="0" w:color="auto"/>
      </w:divBdr>
    </w:div>
    <w:div w:id="1243299921">
      <w:bodyDiv w:val="1"/>
      <w:marLeft w:val="0"/>
      <w:marRight w:val="0"/>
      <w:marTop w:val="0"/>
      <w:marBottom w:val="0"/>
      <w:divBdr>
        <w:top w:val="none" w:sz="0" w:space="0" w:color="auto"/>
        <w:left w:val="none" w:sz="0" w:space="0" w:color="auto"/>
        <w:bottom w:val="none" w:sz="0" w:space="0" w:color="auto"/>
        <w:right w:val="none" w:sz="0" w:space="0" w:color="auto"/>
      </w:divBdr>
    </w:div>
    <w:div w:id="1243759990">
      <w:bodyDiv w:val="1"/>
      <w:marLeft w:val="0"/>
      <w:marRight w:val="0"/>
      <w:marTop w:val="0"/>
      <w:marBottom w:val="0"/>
      <w:divBdr>
        <w:top w:val="none" w:sz="0" w:space="0" w:color="auto"/>
        <w:left w:val="none" w:sz="0" w:space="0" w:color="auto"/>
        <w:bottom w:val="none" w:sz="0" w:space="0" w:color="auto"/>
        <w:right w:val="none" w:sz="0" w:space="0" w:color="auto"/>
      </w:divBdr>
    </w:div>
    <w:div w:id="1244726044">
      <w:bodyDiv w:val="1"/>
      <w:marLeft w:val="0"/>
      <w:marRight w:val="0"/>
      <w:marTop w:val="0"/>
      <w:marBottom w:val="0"/>
      <w:divBdr>
        <w:top w:val="none" w:sz="0" w:space="0" w:color="auto"/>
        <w:left w:val="none" w:sz="0" w:space="0" w:color="auto"/>
        <w:bottom w:val="none" w:sz="0" w:space="0" w:color="auto"/>
        <w:right w:val="none" w:sz="0" w:space="0" w:color="auto"/>
      </w:divBdr>
    </w:div>
    <w:div w:id="1245801083">
      <w:bodyDiv w:val="1"/>
      <w:marLeft w:val="0"/>
      <w:marRight w:val="0"/>
      <w:marTop w:val="0"/>
      <w:marBottom w:val="0"/>
      <w:divBdr>
        <w:top w:val="none" w:sz="0" w:space="0" w:color="auto"/>
        <w:left w:val="none" w:sz="0" w:space="0" w:color="auto"/>
        <w:bottom w:val="none" w:sz="0" w:space="0" w:color="auto"/>
        <w:right w:val="none" w:sz="0" w:space="0" w:color="auto"/>
      </w:divBdr>
    </w:div>
    <w:div w:id="1246959257">
      <w:bodyDiv w:val="1"/>
      <w:marLeft w:val="0"/>
      <w:marRight w:val="0"/>
      <w:marTop w:val="0"/>
      <w:marBottom w:val="0"/>
      <w:divBdr>
        <w:top w:val="none" w:sz="0" w:space="0" w:color="auto"/>
        <w:left w:val="none" w:sz="0" w:space="0" w:color="auto"/>
        <w:bottom w:val="none" w:sz="0" w:space="0" w:color="auto"/>
        <w:right w:val="none" w:sz="0" w:space="0" w:color="auto"/>
      </w:divBdr>
    </w:div>
    <w:div w:id="1247232795">
      <w:bodyDiv w:val="1"/>
      <w:marLeft w:val="0"/>
      <w:marRight w:val="0"/>
      <w:marTop w:val="0"/>
      <w:marBottom w:val="0"/>
      <w:divBdr>
        <w:top w:val="none" w:sz="0" w:space="0" w:color="auto"/>
        <w:left w:val="none" w:sz="0" w:space="0" w:color="auto"/>
        <w:bottom w:val="none" w:sz="0" w:space="0" w:color="auto"/>
        <w:right w:val="none" w:sz="0" w:space="0" w:color="auto"/>
      </w:divBdr>
    </w:div>
    <w:div w:id="1247572637">
      <w:bodyDiv w:val="1"/>
      <w:marLeft w:val="0"/>
      <w:marRight w:val="0"/>
      <w:marTop w:val="0"/>
      <w:marBottom w:val="0"/>
      <w:divBdr>
        <w:top w:val="none" w:sz="0" w:space="0" w:color="auto"/>
        <w:left w:val="none" w:sz="0" w:space="0" w:color="auto"/>
        <w:bottom w:val="none" w:sz="0" w:space="0" w:color="auto"/>
        <w:right w:val="none" w:sz="0" w:space="0" w:color="auto"/>
      </w:divBdr>
    </w:div>
    <w:div w:id="1247573431">
      <w:bodyDiv w:val="1"/>
      <w:marLeft w:val="0"/>
      <w:marRight w:val="0"/>
      <w:marTop w:val="0"/>
      <w:marBottom w:val="0"/>
      <w:divBdr>
        <w:top w:val="none" w:sz="0" w:space="0" w:color="auto"/>
        <w:left w:val="none" w:sz="0" w:space="0" w:color="auto"/>
        <w:bottom w:val="none" w:sz="0" w:space="0" w:color="auto"/>
        <w:right w:val="none" w:sz="0" w:space="0" w:color="auto"/>
      </w:divBdr>
    </w:div>
    <w:div w:id="1247617493">
      <w:bodyDiv w:val="1"/>
      <w:marLeft w:val="0"/>
      <w:marRight w:val="0"/>
      <w:marTop w:val="0"/>
      <w:marBottom w:val="0"/>
      <w:divBdr>
        <w:top w:val="none" w:sz="0" w:space="0" w:color="auto"/>
        <w:left w:val="none" w:sz="0" w:space="0" w:color="auto"/>
        <w:bottom w:val="none" w:sz="0" w:space="0" w:color="auto"/>
        <w:right w:val="none" w:sz="0" w:space="0" w:color="auto"/>
      </w:divBdr>
    </w:div>
    <w:div w:id="1248198814">
      <w:bodyDiv w:val="1"/>
      <w:marLeft w:val="0"/>
      <w:marRight w:val="0"/>
      <w:marTop w:val="0"/>
      <w:marBottom w:val="0"/>
      <w:divBdr>
        <w:top w:val="none" w:sz="0" w:space="0" w:color="auto"/>
        <w:left w:val="none" w:sz="0" w:space="0" w:color="auto"/>
        <w:bottom w:val="none" w:sz="0" w:space="0" w:color="auto"/>
        <w:right w:val="none" w:sz="0" w:space="0" w:color="auto"/>
      </w:divBdr>
    </w:div>
    <w:div w:id="1249071754">
      <w:bodyDiv w:val="1"/>
      <w:marLeft w:val="0"/>
      <w:marRight w:val="0"/>
      <w:marTop w:val="0"/>
      <w:marBottom w:val="0"/>
      <w:divBdr>
        <w:top w:val="none" w:sz="0" w:space="0" w:color="auto"/>
        <w:left w:val="none" w:sz="0" w:space="0" w:color="auto"/>
        <w:bottom w:val="none" w:sz="0" w:space="0" w:color="auto"/>
        <w:right w:val="none" w:sz="0" w:space="0" w:color="auto"/>
      </w:divBdr>
    </w:div>
    <w:div w:id="1249532871">
      <w:bodyDiv w:val="1"/>
      <w:marLeft w:val="0"/>
      <w:marRight w:val="0"/>
      <w:marTop w:val="0"/>
      <w:marBottom w:val="0"/>
      <w:divBdr>
        <w:top w:val="none" w:sz="0" w:space="0" w:color="auto"/>
        <w:left w:val="none" w:sz="0" w:space="0" w:color="auto"/>
        <w:bottom w:val="none" w:sz="0" w:space="0" w:color="auto"/>
        <w:right w:val="none" w:sz="0" w:space="0" w:color="auto"/>
      </w:divBdr>
    </w:div>
    <w:div w:id="1249651297">
      <w:bodyDiv w:val="1"/>
      <w:marLeft w:val="0"/>
      <w:marRight w:val="0"/>
      <w:marTop w:val="0"/>
      <w:marBottom w:val="0"/>
      <w:divBdr>
        <w:top w:val="none" w:sz="0" w:space="0" w:color="auto"/>
        <w:left w:val="none" w:sz="0" w:space="0" w:color="auto"/>
        <w:bottom w:val="none" w:sz="0" w:space="0" w:color="auto"/>
        <w:right w:val="none" w:sz="0" w:space="0" w:color="auto"/>
      </w:divBdr>
    </w:div>
    <w:div w:id="1250382902">
      <w:bodyDiv w:val="1"/>
      <w:marLeft w:val="0"/>
      <w:marRight w:val="0"/>
      <w:marTop w:val="0"/>
      <w:marBottom w:val="0"/>
      <w:divBdr>
        <w:top w:val="none" w:sz="0" w:space="0" w:color="auto"/>
        <w:left w:val="none" w:sz="0" w:space="0" w:color="auto"/>
        <w:bottom w:val="none" w:sz="0" w:space="0" w:color="auto"/>
        <w:right w:val="none" w:sz="0" w:space="0" w:color="auto"/>
      </w:divBdr>
    </w:div>
    <w:div w:id="1250625887">
      <w:bodyDiv w:val="1"/>
      <w:marLeft w:val="0"/>
      <w:marRight w:val="0"/>
      <w:marTop w:val="0"/>
      <w:marBottom w:val="0"/>
      <w:divBdr>
        <w:top w:val="none" w:sz="0" w:space="0" w:color="auto"/>
        <w:left w:val="none" w:sz="0" w:space="0" w:color="auto"/>
        <w:bottom w:val="none" w:sz="0" w:space="0" w:color="auto"/>
        <w:right w:val="none" w:sz="0" w:space="0" w:color="auto"/>
      </w:divBdr>
    </w:div>
    <w:div w:id="1251087285">
      <w:bodyDiv w:val="1"/>
      <w:marLeft w:val="0"/>
      <w:marRight w:val="0"/>
      <w:marTop w:val="0"/>
      <w:marBottom w:val="0"/>
      <w:divBdr>
        <w:top w:val="none" w:sz="0" w:space="0" w:color="auto"/>
        <w:left w:val="none" w:sz="0" w:space="0" w:color="auto"/>
        <w:bottom w:val="none" w:sz="0" w:space="0" w:color="auto"/>
        <w:right w:val="none" w:sz="0" w:space="0" w:color="auto"/>
      </w:divBdr>
    </w:div>
    <w:div w:id="1251426622">
      <w:bodyDiv w:val="1"/>
      <w:marLeft w:val="0"/>
      <w:marRight w:val="0"/>
      <w:marTop w:val="0"/>
      <w:marBottom w:val="0"/>
      <w:divBdr>
        <w:top w:val="none" w:sz="0" w:space="0" w:color="auto"/>
        <w:left w:val="none" w:sz="0" w:space="0" w:color="auto"/>
        <w:bottom w:val="none" w:sz="0" w:space="0" w:color="auto"/>
        <w:right w:val="none" w:sz="0" w:space="0" w:color="auto"/>
      </w:divBdr>
    </w:div>
    <w:div w:id="1251700590">
      <w:bodyDiv w:val="1"/>
      <w:marLeft w:val="0"/>
      <w:marRight w:val="0"/>
      <w:marTop w:val="0"/>
      <w:marBottom w:val="0"/>
      <w:divBdr>
        <w:top w:val="none" w:sz="0" w:space="0" w:color="auto"/>
        <w:left w:val="none" w:sz="0" w:space="0" w:color="auto"/>
        <w:bottom w:val="none" w:sz="0" w:space="0" w:color="auto"/>
        <w:right w:val="none" w:sz="0" w:space="0" w:color="auto"/>
      </w:divBdr>
    </w:div>
    <w:div w:id="1251811688">
      <w:bodyDiv w:val="1"/>
      <w:marLeft w:val="0"/>
      <w:marRight w:val="0"/>
      <w:marTop w:val="0"/>
      <w:marBottom w:val="0"/>
      <w:divBdr>
        <w:top w:val="none" w:sz="0" w:space="0" w:color="auto"/>
        <w:left w:val="none" w:sz="0" w:space="0" w:color="auto"/>
        <w:bottom w:val="none" w:sz="0" w:space="0" w:color="auto"/>
        <w:right w:val="none" w:sz="0" w:space="0" w:color="auto"/>
      </w:divBdr>
    </w:div>
    <w:div w:id="1252469567">
      <w:bodyDiv w:val="1"/>
      <w:marLeft w:val="0"/>
      <w:marRight w:val="0"/>
      <w:marTop w:val="0"/>
      <w:marBottom w:val="0"/>
      <w:divBdr>
        <w:top w:val="none" w:sz="0" w:space="0" w:color="auto"/>
        <w:left w:val="none" w:sz="0" w:space="0" w:color="auto"/>
        <w:bottom w:val="none" w:sz="0" w:space="0" w:color="auto"/>
        <w:right w:val="none" w:sz="0" w:space="0" w:color="auto"/>
      </w:divBdr>
    </w:div>
    <w:div w:id="1252621370">
      <w:bodyDiv w:val="1"/>
      <w:marLeft w:val="0"/>
      <w:marRight w:val="0"/>
      <w:marTop w:val="0"/>
      <w:marBottom w:val="0"/>
      <w:divBdr>
        <w:top w:val="none" w:sz="0" w:space="0" w:color="auto"/>
        <w:left w:val="none" w:sz="0" w:space="0" w:color="auto"/>
        <w:bottom w:val="none" w:sz="0" w:space="0" w:color="auto"/>
        <w:right w:val="none" w:sz="0" w:space="0" w:color="auto"/>
      </w:divBdr>
    </w:div>
    <w:div w:id="1253276832">
      <w:bodyDiv w:val="1"/>
      <w:marLeft w:val="0"/>
      <w:marRight w:val="0"/>
      <w:marTop w:val="0"/>
      <w:marBottom w:val="0"/>
      <w:divBdr>
        <w:top w:val="none" w:sz="0" w:space="0" w:color="auto"/>
        <w:left w:val="none" w:sz="0" w:space="0" w:color="auto"/>
        <w:bottom w:val="none" w:sz="0" w:space="0" w:color="auto"/>
        <w:right w:val="none" w:sz="0" w:space="0" w:color="auto"/>
      </w:divBdr>
    </w:div>
    <w:div w:id="1253395851">
      <w:bodyDiv w:val="1"/>
      <w:marLeft w:val="0"/>
      <w:marRight w:val="0"/>
      <w:marTop w:val="0"/>
      <w:marBottom w:val="0"/>
      <w:divBdr>
        <w:top w:val="none" w:sz="0" w:space="0" w:color="auto"/>
        <w:left w:val="none" w:sz="0" w:space="0" w:color="auto"/>
        <w:bottom w:val="none" w:sz="0" w:space="0" w:color="auto"/>
        <w:right w:val="none" w:sz="0" w:space="0" w:color="auto"/>
      </w:divBdr>
    </w:div>
    <w:div w:id="1253473231">
      <w:bodyDiv w:val="1"/>
      <w:marLeft w:val="0"/>
      <w:marRight w:val="0"/>
      <w:marTop w:val="0"/>
      <w:marBottom w:val="0"/>
      <w:divBdr>
        <w:top w:val="none" w:sz="0" w:space="0" w:color="auto"/>
        <w:left w:val="none" w:sz="0" w:space="0" w:color="auto"/>
        <w:bottom w:val="none" w:sz="0" w:space="0" w:color="auto"/>
        <w:right w:val="none" w:sz="0" w:space="0" w:color="auto"/>
      </w:divBdr>
    </w:div>
    <w:div w:id="1253584419">
      <w:bodyDiv w:val="1"/>
      <w:marLeft w:val="0"/>
      <w:marRight w:val="0"/>
      <w:marTop w:val="0"/>
      <w:marBottom w:val="0"/>
      <w:divBdr>
        <w:top w:val="none" w:sz="0" w:space="0" w:color="auto"/>
        <w:left w:val="none" w:sz="0" w:space="0" w:color="auto"/>
        <w:bottom w:val="none" w:sz="0" w:space="0" w:color="auto"/>
        <w:right w:val="none" w:sz="0" w:space="0" w:color="auto"/>
      </w:divBdr>
    </w:div>
    <w:div w:id="1253855889">
      <w:bodyDiv w:val="1"/>
      <w:marLeft w:val="0"/>
      <w:marRight w:val="0"/>
      <w:marTop w:val="0"/>
      <w:marBottom w:val="0"/>
      <w:divBdr>
        <w:top w:val="none" w:sz="0" w:space="0" w:color="auto"/>
        <w:left w:val="none" w:sz="0" w:space="0" w:color="auto"/>
        <w:bottom w:val="none" w:sz="0" w:space="0" w:color="auto"/>
        <w:right w:val="none" w:sz="0" w:space="0" w:color="auto"/>
      </w:divBdr>
    </w:div>
    <w:div w:id="1254390362">
      <w:bodyDiv w:val="1"/>
      <w:marLeft w:val="0"/>
      <w:marRight w:val="0"/>
      <w:marTop w:val="0"/>
      <w:marBottom w:val="0"/>
      <w:divBdr>
        <w:top w:val="none" w:sz="0" w:space="0" w:color="auto"/>
        <w:left w:val="none" w:sz="0" w:space="0" w:color="auto"/>
        <w:bottom w:val="none" w:sz="0" w:space="0" w:color="auto"/>
        <w:right w:val="none" w:sz="0" w:space="0" w:color="auto"/>
      </w:divBdr>
    </w:div>
    <w:div w:id="1255094580">
      <w:bodyDiv w:val="1"/>
      <w:marLeft w:val="0"/>
      <w:marRight w:val="0"/>
      <w:marTop w:val="0"/>
      <w:marBottom w:val="0"/>
      <w:divBdr>
        <w:top w:val="none" w:sz="0" w:space="0" w:color="auto"/>
        <w:left w:val="none" w:sz="0" w:space="0" w:color="auto"/>
        <w:bottom w:val="none" w:sz="0" w:space="0" w:color="auto"/>
        <w:right w:val="none" w:sz="0" w:space="0" w:color="auto"/>
      </w:divBdr>
    </w:div>
    <w:div w:id="1255557178">
      <w:bodyDiv w:val="1"/>
      <w:marLeft w:val="0"/>
      <w:marRight w:val="0"/>
      <w:marTop w:val="0"/>
      <w:marBottom w:val="0"/>
      <w:divBdr>
        <w:top w:val="none" w:sz="0" w:space="0" w:color="auto"/>
        <w:left w:val="none" w:sz="0" w:space="0" w:color="auto"/>
        <w:bottom w:val="none" w:sz="0" w:space="0" w:color="auto"/>
        <w:right w:val="none" w:sz="0" w:space="0" w:color="auto"/>
      </w:divBdr>
    </w:div>
    <w:div w:id="1256135888">
      <w:bodyDiv w:val="1"/>
      <w:marLeft w:val="0"/>
      <w:marRight w:val="0"/>
      <w:marTop w:val="0"/>
      <w:marBottom w:val="0"/>
      <w:divBdr>
        <w:top w:val="none" w:sz="0" w:space="0" w:color="auto"/>
        <w:left w:val="none" w:sz="0" w:space="0" w:color="auto"/>
        <w:bottom w:val="none" w:sz="0" w:space="0" w:color="auto"/>
        <w:right w:val="none" w:sz="0" w:space="0" w:color="auto"/>
      </w:divBdr>
    </w:div>
    <w:div w:id="1256355205">
      <w:bodyDiv w:val="1"/>
      <w:marLeft w:val="0"/>
      <w:marRight w:val="0"/>
      <w:marTop w:val="0"/>
      <w:marBottom w:val="0"/>
      <w:divBdr>
        <w:top w:val="none" w:sz="0" w:space="0" w:color="auto"/>
        <w:left w:val="none" w:sz="0" w:space="0" w:color="auto"/>
        <w:bottom w:val="none" w:sz="0" w:space="0" w:color="auto"/>
        <w:right w:val="none" w:sz="0" w:space="0" w:color="auto"/>
      </w:divBdr>
    </w:div>
    <w:div w:id="1256406591">
      <w:bodyDiv w:val="1"/>
      <w:marLeft w:val="0"/>
      <w:marRight w:val="0"/>
      <w:marTop w:val="0"/>
      <w:marBottom w:val="0"/>
      <w:divBdr>
        <w:top w:val="none" w:sz="0" w:space="0" w:color="auto"/>
        <w:left w:val="none" w:sz="0" w:space="0" w:color="auto"/>
        <w:bottom w:val="none" w:sz="0" w:space="0" w:color="auto"/>
        <w:right w:val="none" w:sz="0" w:space="0" w:color="auto"/>
      </w:divBdr>
    </w:div>
    <w:div w:id="1257399965">
      <w:bodyDiv w:val="1"/>
      <w:marLeft w:val="0"/>
      <w:marRight w:val="0"/>
      <w:marTop w:val="0"/>
      <w:marBottom w:val="0"/>
      <w:divBdr>
        <w:top w:val="none" w:sz="0" w:space="0" w:color="auto"/>
        <w:left w:val="none" w:sz="0" w:space="0" w:color="auto"/>
        <w:bottom w:val="none" w:sz="0" w:space="0" w:color="auto"/>
        <w:right w:val="none" w:sz="0" w:space="0" w:color="auto"/>
      </w:divBdr>
    </w:div>
    <w:div w:id="1257638143">
      <w:bodyDiv w:val="1"/>
      <w:marLeft w:val="0"/>
      <w:marRight w:val="0"/>
      <w:marTop w:val="0"/>
      <w:marBottom w:val="0"/>
      <w:divBdr>
        <w:top w:val="none" w:sz="0" w:space="0" w:color="auto"/>
        <w:left w:val="none" w:sz="0" w:space="0" w:color="auto"/>
        <w:bottom w:val="none" w:sz="0" w:space="0" w:color="auto"/>
        <w:right w:val="none" w:sz="0" w:space="0" w:color="auto"/>
      </w:divBdr>
    </w:div>
    <w:div w:id="1257712960">
      <w:bodyDiv w:val="1"/>
      <w:marLeft w:val="0"/>
      <w:marRight w:val="0"/>
      <w:marTop w:val="0"/>
      <w:marBottom w:val="0"/>
      <w:divBdr>
        <w:top w:val="none" w:sz="0" w:space="0" w:color="auto"/>
        <w:left w:val="none" w:sz="0" w:space="0" w:color="auto"/>
        <w:bottom w:val="none" w:sz="0" w:space="0" w:color="auto"/>
        <w:right w:val="none" w:sz="0" w:space="0" w:color="auto"/>
      </w:divBdr>
    </w:div>
    <w:div w:id="1260066493">
      <w:bodyDiv w:val="1"/>
      <w:marLeft w:val="0"/>
      <w:marRight w:val="0"/>
      <w:marTop w:val="0"/>
      <w:marBottom w:val="0"/>
      <w:divBdr>
        <w:top w:val="none" w:sz="0" w:space="0" w:color="auto"/>
        <w:left w:val="none" w:sz="0" w:space="0" w:color="auto"/>
        <w:bottom w:val="none" w:sz="0" w:space="0" w:color="auto"/>
        <w:right w:val="none" w:sz="0" w:space="0" w:color="auto"/>
      </w:divBdr>
    </w:div>
    <w:div w:id="1261373032">
      <w:bodyDiv w:val="1"/>
      <w:marLeft w:val="0"/>
      <w:marRight w:val="0"/>
      <w:marTop w:val="0"/>
      <w:marBottom w:val="0"/>
      <w:divBdr>
        <w:top w:val="none" w:sz="0" w:space="0" w:color="auto"/>
        <w:left w:val="none" w:sz="0" w:space="0" w:color="auto"/>
        <w:bottom w:val="none" w:sz="0" w:space="0" w:color="auto"/>
        <w:right w:val="none" w:sz="0" w:space="0" w:color="auto"/>
      </w:divBdr>
    </w:div>
    <w:div w:id="1262493754">
      <w:bodyDiv w:val="1"/>
      <w:marLeft w:val="0"/>
      <w:marRight w:val="0"/>
      <w:marTop w:val="0"/>
      <w:marBottom w:val="0"/>
      <w:divBdr>
        <w:top w:val="none" w:sz="0" w:space="0" w:color="auto"/>
        <w:left w:val="none" w:sz="0" w:space="0" w:color="auto"/>
        <w:bottom w:val="none" w:sz="0" w:space="0" w:color="auto"/>
        <w:right w:val="none" w:sz="0" w:space="0" w:color="auto"/>
      </w:divBdr>
    </w:div>
    <w:div w:id="1263684461">
      <w:bodyDiv w:val="1"/>
      <w:marLeft w:val="0"/>
      <w:marRight w:val="0"/>
      <w:marTop w:val="0"/>
      <w:marBottom w:val="0"/>
      <w:divBdr>
        <w:top w:val="none" w:sz="0" w:space="0" w:color="auto"/>
        <w:left w:val="none" w:sz="0" w:space="0" w:color="auto"/>
        <w:bottom w:val="none" w:sz="0" w:space="0" w:color="auto"/>
        <w:right w:val="none" w:sz="0" w:space="0" w:color="auto"/>
      </w:divBdr>
    </w:div>
    <w:div w:id="1263731682">
      <w:bodyDiv w:val="1"/>
      <w:marLeft w:val="0"/>
      <w:marRight w:val="0"/>
      <w:marTop w:val="0"/>
      <w:marBottom w:val="0"/>
      <w:divBdr>
        <w:top w:val="none" w:sz="0" w:space="0" w:color="auto"/>
        <w:left w:val="none" w:sz="0" w:space="0" w:color="auto"/>
        <w:bottom w:val="none" w:sz="0" w:space="0" w:color="auto"/>
        <w:right w:val="none" w:sz="0" w:space="0" w:color="auto"/>
      </w:divBdr>
    </w:div>
    <w:div w:id="1264725143">
      <w:bodyDiv w:val="1"/>
      <w:marLeft w:val="0"/>
      <w:marRight w:val="0"/>
      <w:marTop w:val="0"/>
      <w:marBottom w:val="0"/>
      <w:divBdr>
        <w:top w:val="none" w:sz="0" w:space="0" w:color="auto"/>
        <w:left w:val="none" w:sz="0" w:space="0" w:color="auto"/>
        <w:bottom w:val="none" w:sz="0" w:space="0" w:color="auto"/>
        <w:right w:val="none" w:sz="0" w:space="0" w:color="auto"/>
      </w:divBdr>
    </w:div>
    <w:div w:id="1264731689">
      <w:bodyDiv w:val="1"/>
      <w:marLeft w:val="0"/>
      <w:marRight w:val="0"/>
      <w:marTop w:val="0"/>
      <w:marBottom w:val="0"/>
      <w:divBdr>
        <w:top w:val="none" w:sz="0" w:space="0" w:color="auto"/>
        <w:left w:val="none" w:sz="0" w:space="0" w:color="auto"/>
        <w:bottom w:val="none" w:sz="0" w:space="0" w:color="auto"/>
        <w:right w:val="none" w:sz="0" w:space="0" w:color="auto"/>
      </w:divBdr>
    </w:div>
    <w:div w:id="1265261128">
      <w:bodyDiv w:val="1"/>
      <w:marLeft w:val="0"/>
      <w:marRight w:val="0"/>
      <w:marTop w:val="0"/>
      <w:marBottom w:val="0"/>
      <w:divBdr>
        <w:top w:val="none" w:sz="0" w:space="0" w:color="auto"/>
        <w:left w:val="none" w:sz="0" w:space="0" w:color="auto"/>
        <w:bottom w:val="none" w:sz="0" w:space="0" w:color="auto"/>
        <w:right w:val="none" w:sz="0" w:space="0" w:color="auto"/>
      </w:divBdr>
    </w:div>
    <w:div w:id="1265769027">
      <w:bodyDiv w:val="1"/>
      <w:marLeft w:val="0"/>
      <w:marRight w:val="0"/>
      <w:marTop w:val="0"/>
      <w:marBottom w:val="0"/>
      <w:divBdr>
        <w:top w:val="none" w:sz="0" w:space="0" w:color="auto"/>
        <w:left w:val="none" w:sz="0" w:space="0" w:color="auto"/>
        <w:bottom w:val="none" w:sz="0" w:space="0" w:color="auto"/>
        <w:right w:val="none" w:sz="0" w:space="0" w:color="auto"/>
      </w:divBdr>
    </w:div>
    <w:div w:id="1266111457">
      <w:bodyDiv w:val="1"/>
      <w:marLeft w:val="0"/>
      <w:marRight w:val="0"/>
      <w:marTop w:val="0"/>
      <w:marBottom w:val="0"/>
      <w:divBdr>
        <w:top w:val="none" w:sz="0" w:space="0" w:color="auto"/>
        <w:left w:val="none" w:sz="0" w:space="0" w:color="auto"/>
        <w:bottom w:val="none" w:sz="0" w:space="0" w:color="auto"/>
        <w:right w:val="none" w:sz="0" w:space="0" w:color="auto"/>
      </w:divBdr>
    </w:div>
    <w:div w:id="1266116793">
      <w:bodyDiv w:val="1"/>
      <w:marLeft w:val="0"/>
      <w:marRight w:val="0"/>
      <w:marTop w:val="0"/>
      <w:marBottom w:val="0"/>
      <w:divBdr>
        <w:top w:val="none" w:sz="0" w:space="0" w:color="auto"/>
        <w:left w:val="none" w:sz="0" w:space="0" w:color="auto"/>
        <w:bottom w:val="none" w:sz="0" w:space="0" w:color="auto"/>
        <w:right w:val="none" w:sz="0" w:space="0" w:color="auto"/>
      </w:divBdr>
    </w:div>
    <w:div w:id="1266840335">
      <w:bodyDiv w:val="1"/>
      <w:marLeft w:val="0"/>
      <w:marRight w:val="0"/>
      <w:marTop w:val="0"/>
      <w:marBottom w:val="0"/>
      <w:divBdr>
        <w:top w:val="none" w:sz="0" w:space="0" w:color="auto"/>
        <w:left w:val="none" w:sz="0" w:space="0" w:color="auto"/>
        <w:bottom w:val="none" w:sz="0" w:space="0" w:color="auto"/>
        <w:right w:val="none" w:sz="0" w:space="0" w:color="auto"/>
      </w:divBdr>
    </w:div>
    <w:div w:id="1267536632">
      <w:bodyDiv w:val="1"/>
      <w:marLeft w:val="0"/>
      <w:marRight w:val="0"/>
      <w:marTop w:val="0"/>
      <w:marBottom w:val="0"/>
      <w:divBdr>
        <w:top w:val="none" w:sz="0" w:space="0" w:color="auto"/>
        <w:left w:val="none" w:sz="0" w:space="0" w:color="auto"/>
        <w:bottom w:val="none" w:sz="0" w:space="0" w:color="auto"/>
        <w:right w:val="none" w:sz="0" w:space="0" w:color="auto"/>
      </w:divBdr>
    </w:div>
    <w:div w:id="1267806938">
      <w:bodyDiv w:val="1"/>
      <w:marLeft w:val="0"/>
      <w:marRight w:val="0"/>
      <w:marTop w:val="0"/>
      <w:marBottom w:val="0"/>
      <w:divBdr>
        <w:top w:val="none" w:sz="0" w:space="0" w:color="auto"/>
        <w:left w:val="none" w:sz="0" w:space="0" w:color="auto"/>
        <w:bottom w:val="none" w:sz="0" w:space="0" w:color="auto"/>
        <w:right w:val="none" w:sz="0" w:space="0" w:color="auto"/>
      </w:divBdr>
    </w:div>
    <w:div w:id="1267998506">
      <w:bodyDiv w:val="1"/>
      <w:marLeft w:val="0"/>
      <w:marRight w:val="0"/>
      <w:marTop w:val="0"/>
      <w:marBottom w:val="0"/>
      <w:divBdr>
        <w:top w:val="none" w:sz="0" w:space="0" w:color="auto"/>
        <w:left w:val="none" w:sz="0" w:space="0" w:color="auto"/>
        <w:bottom w:val="none" w:sz="0" w:space="0" w:color="auto"/>
        <w:right w:val="none" w:sz="0" w:space="0" w:color="auto"/>
      </w:divBdr>
    </w:div>
    <w:div w:id="1271283875">
      <w:bodyDiv w:val="1"/>
      <w:marLeft w:val="0"/>
      <w:marRight w:val="0"/>
      <w:marTop w:val="0"/>
      <w:marBottom w:val="0"/>
      <w:divBdr>
        <w:top w:val="none" w:sz="0" w:space="0" w:color="auto"/>
        <w:left w:val="none" w:sz="0" w:space="0" w:color="auto"/>
        <w:bottom w:val="none" w:sz="0" w:space="0" w:color="auto"/>
        <w:right w:val="none" w:sz="0" w:space="0" w:color="auto"/>
      </w:divBdr>
    </w:div>
    <w:div w:id="1272399497">
      <w:bodyDiv w:val="1"/>
      <w:marLeft w:val="0"/>
      <w:marRight w:val="0"/>
      <w:marTop w:val="0"/>
      <w:marBottom w:val="0"/>
      <w:divBdr>
        <w:top w:val="none" w:sz="0" w:space="0" w:color="auto"/>
        <w:left w:val="none" w:sz="0" w:space="0" w:color="auto"/>
        <w:bottom w:val="none" w:sz="0" w:space="0" w:color="auto"/>
        <w:right w:val="none" w:sz="0" w:space="0" w:color="auto"/>
      </w:divBdr>
    </w:div>
    <w:div w:id="1272467427">
      <w:bodyDiv w:val="1"/>
      <w:marLeft w:val="0"/>
      <w:marRight w:val="0"/>
      <w:marTop w:val="0"/>
      <w:marBottom w:val="0"/>
      <w:divBdr>
        <w:top w:val="none" w:sz="0" w:space="0" w:color="auto"/>
        <w:left w:val="none" w:sz="0" w:space="0" w:color="auto"/>
        <w:bottom w:val="none" w:sz="0" w:space="0" w:color="auto"/>
        <w:right w:val="none" w:sz="0" w:space="0" w:color="auto"/>
      </w:divBdr>
    </w:div>
    <w:div w:id="1272476096">
      <w:bodyDiv w:val="1"/>
      <w:marLeft w:val="0"/>
      <w:marRight w:val="0"/>
      <w:marTop w:val="0"/>
      <w:marBottom w:val="0"/>
      <w:divBdr>
        <w:top w:val="none" w:sz="0" w:space="0" w:color="auto"/>
        <w:left w:val="none" w:sz="0" w:space="0" w:color="auto"/>
        <w:bottom w:val="none" w:sz="0" w:space="0" w:color="auto"/>
        <w:right w:val="none" w:sz="0" w:space="0" w:color="auto"/>
      </w:divBdr>
    </w:div>
    <w:div w:id="1272784131">
      <w:bodyDiv w:val="1"/>
      <w:marLeft w:val="0"/>
      <w:marRight w:val="0"/>
      <w:marTop w:val="0"/>
      <w:marBottom w:val="0"/>
      <w:divBdr>
        <w:top w:val="none" w:sz="0" w:space="0" w:color="auto"/>
        <w:left w:val="none" w:sz="0" w:space="0" w:color="auto"/>
        <w:bottom w:val="none" w:sz="0" w:space="0" w:color="auto"/>
        <w:right w:val="none" w:sz="0" w:space="0" w:color="auto"/>
      </w:divBdr>
    </w:div>
    <w:div w:id="1273056636">
      <w:bodyDiv w:val="1"/>
      <w:marLeft w:val="0"/>
      <w:marRight w:val="0"/>
      <w:marTop w:val="0"/>
      <w:marBottom w:val="0"/>
      <w:divBdr>
        <w:top w:val="none" w:sz="0" w:space="0" w:color="auto"/>
        <w:left w:val="none" w:sz="0" w:space="0" w:color="auto"/>
        <w:bottom w:val="none" w:sz="0" w:space="0" w:color="auto"/>
        <w:right w:val="none" w:sz="0" w:space="0" w:color="auto"/>
      </w:divBdr>
    </w:div>
    <w:div w:id="1273248575">
      <w:bodyDiv w:val="1"/>
      <w:marLeft w:val="0"/>
      <w:marRight w:val="0"/>
      <w:marTop w:val="0"/>
      <w:marBottom w:val="0"/>
      <w:divBdr>
        <w:top w:val="none" w:sz="0" w:space="0" w:color="auto"/>
        <w:left w:val="none" w:sz="0" w:space="0" w:color="auto"/>
        <w:bottom w:val="none" w:sz="0" w:space="0" w:color="auto"/>
        <w:right w:val="none" w:sz="0" w:space="0" w:color="auto"/>
      </w:divBdr>
    </w:div>
    <w:div w:id="1273440132">
      <w:bodyDiv w:val="1"/>
      <w:marLeft w:val="0"/>
      <w:marRight w:val="0"/>
      <w:marTop w:val="0"/>
      <w:marBottom w:val="0"/>
      <w:divBdr>
        <w:top w:val="none" w:sz="0" w:space="0" w:color="auto"/>
        <w:left w:val="none" w:sz="0" w:space="0" w:color="auto"/>
        <w:bottom w:val="none" w:sz="0" w:space="0" w:color="auto"/>
        <w:right w:val="none" w:sz="0" w:space="0" w:color="auto"/>
      </w:divBdr>
    </w:div>
    <w:div w:id="1274283074">
      <w:bodyDiv w:val="1"/>
      <w:marLeft w:val="0"/>
      <w:marRight w:val="0"/>
      <w:marTop w:val="0"/>
      <w:marBottom w:val="0"/>
      <w:divBdr>
        <w:top w:val="none" w:sz="0" w:space="0" w:color="auto"/>
        <w:left w:val="none" w:sz="0" w:space="0" w:color="auto"/>
        <w:bottom w:val="none" w:sz="0" w:space="0" w:color="auto"/>
        <w:right w:val="none" w:sz="0" w:space="0" w:color="auto"/>
      </w:divBdr>
    </w:div>
    <w:div w:id="1274558355">
      <w:bodyDiv w:val="1"/>
      <w:marLeft w:val="0"/>
      <w:marRight w:val="0"/>
      <w:marTop w:val="0"/>
      <w:marBottom w:val="0"/>
      <w:divBdr>
        <w:top w:val="none" w:sz="0" w:space="0" w:color="auto"/>
        <w:left w:val="none" w:sz="0" w:space="0" w:color="auto"/>
        <w:bottom w:val="none" w:sz="0" w:space="0" w:color="auto"/>
        <w:right w:val="none" w:sz="0" w:space="0" w:color="auto"/>
      </w:divBdr>
    </w:div>
    <w:div w:id="1276330903">
      <w:bodyDiv w:val="1"/>
      <w:marLeft w:val="0"/>
      <w:marRight w:val="0"/>
      <w:marTop w:val="0"/>
      <w:marBottom w:val="0"/>
      <w:divBdr>
        <w:top w:val="none" w:sz="0" w:space="0" w:color="auto"/>
        <w:left w:val="none" w:sz="0" w:space="0" w:color="auto"/>
        <w:bottom w:val="none" w:sz="0" w:space="0" w:color="auto"/>
        <w:right w:val="none" w:sz="0" w:space="0" w:color="auto"/>
      </w:divBdr>
    </w:div>
    <w:div w:id="1276524605">
      <w:bodyDiv w:val="1"/>
      <w:marLeft w:val="0"/>
      <w:marRight w:val="0"/>
      <w:marTop w:val="0"/>
      <w:marBottom w:val="0"/>
      <w:divBdr>
        <w:top w:val="none" w:sz="0" w:space="0" w:color="auto"/>
        <w:left w:val="none" w:sz="0" w:space="0" w:color="auto"/>
        <w:bottom w:val="none" w:sz="0" w:space="0" w:color="auto"/>
        <w:right w:val="none" w:sz="0" w:space="0" w:color="auto"/>
      </w:divBdr>
    </w:div>
    <w:div w:id="1276592436">
      <w:bodyDiv w:val="1"/>
      <w:marLeft w:val="0"/>
      <w:marRight w:val="0"/>
      <w:marTop w:val="0"/>
      <w:marBottom w:val="0"/>
      <w:divBdr>
        <w:top w:val="none" w:sz="0" w:space="0" w:color="auto"/>
        <w:left w:val="none" w:sz="0" w:space="0" w:color="auto"/>
        <w:bottom w:val="none" w:sz="0" w:space="0" w:color="auto"/>
        <w:right w:val="none" w:sz="0" w:space="0" w:color="auto"/>
      </w:divBdr>
    </w:div>
    <w:div w:id="1276641549">
      <w:bodyDiv w:val="1"/>
      <w:marLeft w:val="0"/>
      <w:marRight w:val="0"/>
      <w:marTop w:val="0"/>
      <w:marBottom w:val="0"/>
      <w:divBdr>
        <w:top w:val="none" w:sz="0" w:space="0" w:color="auto"/>
        <w:left w:val="none" w:sz="0" w:space="0" w:color="auto"/>
        <w:bottom w:val="none" w:sz="0" w:space="0" w:color="auto"/>
        <w:right w:val="none" w:sz="0" w:space="0" w:color="auto"/>
      </w:divBdr>
    </w:div>
    <w:div w:id="1276909804">
      <w:bodyDiv w:val="1"/>
      <w:marLeft w:val="0"/>
      <w:marRight w:val="0"/>
      <w:marTop w:val="0"/>
      <w:marBottom w:val="0"/>
      <w:divBdr>
        <w:top w:val="none" w:sz="0" w:space="0" w:color="auto"/>
        <w:left w:val="none" w:sz="0" w:space="0" w:color="auto"/>
        <w:bottom w:val="none" w:sz="0" w:space="0" w:color="auto"/>
        <w:right w:val="none" w:sz="0" w:space="0" w:color="auto"/>
      </w:divBdr>
    </w:div>
    <w:div w:id="1279531795">
      <w:bodyDiv w:val="1"/>
      <w:marLeft w:val="0"/>
      <w:marRight w:val="0"/>
      <w:marTop w:val="0"/>
      <w:marBottom w:val="0"/>
      <w:divBdr>
        <w:top w:val="none" w:sz="0" w:space="0" w:color="auto"/>
        <w:left w:val="none" w:sz="0" w:space="0" w:color="auto"/>
        <w:bottom w:val="none" w:sz="0" w:space="0" w:color="auto"/>
        <w:right w:val="none" w:sz="0" w:space="0" w:color="auto"/>
      </w:divBdr>
    </w:div>
    <w:div w:id="1279793387">
      <w:bodyDiv w:val="1"/>
      <w:marLeft w:val="0"/>
      <w:marRight w:val="0"/>
      <w:marTop w:val="0"/>
      <w:marBottom w:val="0"/>
      <w:divBdr>
        <w:top w:val="none" w:sz="0" w:space="0" w:color="auto"/>
        <w:left w:val="none" w:sz="0" w:space="0" w:color="auto"/>
        <w:bottom w:val="none" w:sz="0" w:space="0" w:color="auto"/>
        <w:right w:val="none" w:sz="0" w:space="0" w:color="auto"/>
      </w:divBdr>
    </w:div>
    <w:div w:id="1281492380">
      <w:bodyDiv w:val="1"/>
      <w:marLeft w:val="0"/>
      <w:marRight w:val="0"/>
      <w:marTop w:val="0"/>
      <w:marBottom w:val="0"/>
      <w:divBdr>
        <w:top w:val="none" w:sz="0" w:space="0" w:color="auto"/>
        <w:left w:val="none" w:sz="0" w:space="0" w:color="auto"/>
        <w:bottom w:val="none" w:sz="0" w:space="0" w:color="auto"/>
        <w:right w:val="none" w:sz="0" w:space="0" w:color="auto"/>
      </w:divBdr>
    </w:div>
    <w:div w:id="1282305274">
      <w:bodyDiv w:val="1"/>
      <w:marLeft w:val="0"/>
      <w:marRight w:val="0"/>
      <w:marTop w:val="0"/>
      <w:marBottom w:val="0"/>
      <w:divBdr>
        <w:top w:val="none" w:sz="0" w:space="0" w:color="auto"/>
        <w:left w:val="none" w:sz="0" w:space="0" w:color="auto"/>
        <w:bottom w:val="none" w:sz="0" w:space="0" w:color="auto"/>
        <w:right w:val="none" w:sz="0" w:space="0" w:color="auto"/>
      </w:divBdr>
    </w:div>
    <w:div w:id="1282371710">
      <w:bodyDiv w:val="1"/>
      <w:marLeft w:val="0"/>
      <w:marRight w:val="0"/>
      <w:marTop w:val="0"/>
      <w:marBottom w:val="0"/>
      <w:divBdr>
        <w:top w:val="none" w:sz="0" w:space="0" w:color="auto"/>
        <w:left w:val="none" w:sz="0" w:space="0" w:color="auto"/>
        <w:bottom w:val="none" w:sz="0" w:space="0" w:color="auto"/>
        <w:right w:val="none" w:sz="0" w:space="0" w:color="auto"/>
      </w:divBdr>
    </w:div>
    <w:div w:id="1282498318">
      <w:bodyDiv w:val="1"/>
      <w:marLeft w:val="0"/>
      <w:marRight w:val="0"/>
      <w:marTop w:val="0"/>
      <w:marBottom w:val="0"/>
      <w:divBdr>
        <w:top w:val="none" w:sz="0" w:space="0" w:color="auto"/>
        <w:left w:val="none" w:sz="0" w:space="0" w:color="auto"/>
        <w:bottom w:val="none" w:sz="0" w:space="0" w:color="auto"/>
        <w:right w:val="none" w:sz="0" w:space="0" w:color="auto"/>
      </w:divBdr>
    </w:div>
    <w:div w:id="1283538642">
      <w:bodyDiv w:val="1"/>
      <w:marLeft w:val="0"/>
      <w:marRight w:val="0"/>
      <w:marTop w:val="0"/>
      <w:marBottom w:val="0"/>
      <w:divBdr>
        <w:top w:val="none" w:sz="0" w:space="0" w:color="auto"/>
        <w:left w:val="none" w:sz="0" w:space="0" w:color="auto"/>
        <w:bottom w:val="none" w:sz="0" w:space="0" w:color="auto"/>
        <w:right w:val="none" w:sz="0" w:space="0" w:color="auto"/>
      </w:divBdr>
    </w:div>
    <w:div w:id="1284001887">
      <w:bodyDiv w:val="1"/>
      <w:marLeft w:val="0"/>
      <w:marRight w:val="0"/>
      <w:marTop w:val="0"/>
      <w:marBottom w:val="0"/>
      <w:divBdr>
        <w:top w:val="none" w:sz="0" w:space="0" w:color="auto"/>
        <w:left w:val="none" w:sz="0" w:space="0" w:color="auto"/>
        <w:bottom w:val="none" w:sz="0" w:space="0" w:color="auto"/>
        <w:right w:val="none" w:sz="0" w:space="0" w:color="auto"/>
      </w:divBdr>
    </w:div>
    <w:div w:id="1284190873">
      <w:bodyDiv w:val="1"/>
      <w:marLeft w:val="0"/>
      <w:marRight w:val="0"/>
      <w:marTop w:val="0"/>
      <w:marBottom w:val="0"/>
      <w:divBdr>
        <w:top w:val="none" w:sz="0" w:space="0" w:color="auto"/>
        <w:left w:val="none" w:sz="0" w:space="0" w:color="auto"/>
        <w:bottom w:val="none" w:sz="0" w:space="0" w:color="auto"/>
        <w:right w:val="none" w:sz="0" w:space="0" w:color="auto"/>
      </w:divBdr>
    </w:div>
    <w:div w:id="1285044220">
      <w:bodyDiv w:val="1"/>
      <w:marLeft w:val="0"/>
      <w:marRight w:val="0"/>
      <w:marTop w:val="0"/>
      <w:marBottom w:val="0"/>
      <w:divBdr>
        <w:top w:val="none" w:sz="0" w:space="0" w:color="auto"/>
        <w:left w:val="none" w:sz="0" w:space="0" w:color="auto"/>
        <w:bottom w:val="none" w:sz="0" w:space="0" w:color="auto"/>
        <w:right w:val="none" w:sz="0" w:space="0" w:color="auto"/>
      </w:divBdr>
    </w:div>
    <w:div w:id="1285623812">
      <w:bodyDiv w:val="1"/>
      <w:marLeft w:val="0"/>
      <w:marRight w:val="0"/>
      <w:marTop w:val="0"/>
      <w:marBottom w:val="0"/>
      <w:divBdr>
        <w:top w:val="none" w:sz="0" w:space="0" w:color="auto"/>
        <w:left w:val="none" w:sz="0" w:space="0" w:color="auto"/>
        <w:bottom w:val="none" w:sz="0" w:space="0" w:color="auto"/>
        <w:right w:val="none" w:sz="0" w:space="0" w:color="auto"/>
      </w:divBdr>
    </w:div>
    <w:div w:id="1285773218">
      <w:bodyDiv w:val="1"/>
      <w:marLeft w:val="0"/>
      <w:marRight w:val="0"/>
      <w:marTop w:val="0"/>
      <w:marBottom w:val="0"/>
      <w:divBdr>
        <w:top w:val="none" w:sz="0" w:space="0" w:color="auto"/>
        <w:left w:val="none" w:sz="0" w:space="0" w:color="auto"/>
        <w:bottom w:val="none" w:sz="0" w:space="0" w:color="auto"/>
        <w:right w:val="none" w:sz="0" w:space="0" w:color="auto"/>
      </w:divBdr>
    </w:div>
    <w:div w:id="1285961845">
      <w:bodyDiv w:val="1"/>
      <w:marLeft w:val="0"/>
      <w:marRight w:val="0"/>
      <w:marTop w:val="0"/>
      <w:marBottom w:val="0"/>
      <w:divBdr>
        <w:top w:val="none" w:sz="0" w:space="0" w:color="auto"/>
        <w:left w:val="none" w:sz="0" w:space="0" w:color="auto"/>
        <w:bottom w:val="none" w:sz="0" w:space="0" w:color="auto"/>
        <w:right w:val="none" w:sz="0" w:space="0" w:color="auto"/>
      </w:divBdr>
    </w:div>
    <w:div w:id="1286692588">
      <w:bodyDiv w:val="1"/>
      <w:marLeft w:val="0"/>
      <w:marRight w:val="0"/>
      <w:marTop w:val="0"/>
      <w:marBottom w:val="0"/>
      <w:divBdr>
        <w:top w:val="none" w:sz="0" w:space="0" w:color="auto"/>
        <w:left w:val="none" w:sz="0" w:space="0" w:color="auto"/>
        <w:bottom w:val="none" w:sz="0" w:space="0" w:color="auto"/>
        <w:right w:val="none" w:sz="0" w:space="0" w:color="auto"/>
      </w:divBdr>
    </w:div>
    <w:div w:id="1287272930">
      <w:bodyDiv w:val="1"/>
      <w:marLeft w:val="0"/>
      <w:marRight w:val="0"/>
      <w:marTop w:val="0"/>
      <w:marBottom w:val="0"/>
      <w:divBdr>
        <w:top w:val="none" w:sz="0" w:space="0" w:color="auto"/>
        <w:left w:val="none" w:sz="0" w:space="0" w:color="auto"/>
        <w:bottom w:val="none" w:sz="0" w:space="0" w:color="auto"/>
        <w:right w:val="none" w:sz="0" w:space="0" w:color="auto"/>
      </w:divBdr>
    </w:div>
    <w:div w:id="1287351045">
      <w:bodyDiv w:val="1"/>
      <w:marLeft w:val="0"/>
      <w:marRight w:val="0"/>
      <w:marTop w:val="0"/>
      <w:marBottom w:val="0"/>
      <w:divBdr>
        <w:top w:val="none" w:sz="0" w:space="0" w:color="auto"/>
        <w:left w:val="none" w:sz="0" w:space="0" w:color="auto"/>
        <w:bottom w:val="none" w:sz="0" w:space="0" w:color="auto"/>
        <w:right w:val="none" w:sz="0" w:space="0" w:color="auto"/>
      </w:divBdr>
    </w:div>
    <w:div w:id="1288123487">
      <w:bodyDiv w:val="1"/>
      <w:marLeft w:val="0"/>
      <w:marRight w:val="0"/>
      <w:marTop w:val="0"/>
      <w:marBottom w:val="0"/>
      <w:divBdr>
        <w:top w:val="none" w:sz="0" w:space="0" w:color="auto"/>
        <w:left w:val="none" w:sz="0" w:space="0" w:color="auto"/>
        <w:bottom w:val="none" w:sz="0" w:space="0" w:color="auto"/>
        <w:right w:val="none" w:sz="0" w:space="0" w:color="auto"/>
      </w:divBdr>
    </w:div>
    <w:div w:id="1288314223">
      <w:bodyDiv w:val="1"/>
      <w:marLeft w:val="0"/>
      <w:marRight w:val="0"/>
      <w:marTop w:val="0"/>
      <w:marBottom w:val="0"/>
      <w:divBdr>
        <w:top w:val="none" w:sz="0" w:space="0" w:color="auto"/>
        <w:left w:val="none" w:sz="0" w:space="0" w:color="auto"/>
        <w:bottom w:val="none" w:sz="0" w:space="0" w:color="auto"/>
        <w:right w:val="none" w:sz="0" w:space="0" w:color="auto"/>
      </w:divBdr>
    </w:div>
    <w:div w:id="1289314157">
      <w:bodyDiv w:val="1"/>
      <w:marLeft w:val="0"/>
      <w:marRight w:val="0"/>
      <w:marTop w:val="0"/>
      <w:marBottom w:val="0"/>
      <w:divBdr>
        <w:top w:val="none" w:sz="0" w:space="0" w:color="auto"/>
        <w:left w:val="none" w:sz="0" w:space="0" w:color="auto"/>
        <w:bottom w:val="none" w:sz="0" w:space="0" w:color="auto"/>
        <w:right w:val="none" w:sz="0" w:space="0" w:color="auto"/>
      </w:divBdr>
    </w:div>
    <w:div w:id="1290281587">
      <w:bodyDiv w:val="1"/>
      <w:marLeft w:val="0"/>
      <w:marRight w:val="0"/>
      <w:marTop w:val="0"/>
      <w:marBottom w:val="0"/>
      <w:divBdr>
        <w:top w:val="none" w:sz="0" w:space="0" w:color="auto"/>
        <w:left w:val="none" w:sz="0" w:space="0" w:color="auto"/>
        <w:bottom w:val="none" w:sz="0" w:space="0" w:color="auto"/>
        <w:right w:val="none" w:sz="0" w:space="0" w:color="auto"/>
      </w:divBdr>
    </w:div>
    <w:div w:id="1290430386">
      <w:bodyDiv w:val="1"/>
      <w:marLeft w:val="0"/>
      <w:marRight w:val="0"/>
      <w:marTop w:val="0"/>
      <w:marBottom w:val="0"/>
      <w:divBdr>
        <w:top w:val="none" w:sz="0" w:space="0" w:color="auto"/>
        <w:left w:val="none" w:sz="0" w:space="0" w:color="auto"/>
        <w:bottom w:val="none" w:sz="0" w:space="0" w:color="auto"/>
        <w:right w:val="none" w:sz="0" w:space="0" w:color="auto"/>
      </w:divBdr>
    </w:div>
    <w:div w:id="1290475547">
      <w:bodyDiv w:val="1"/>
      <w:marLeft w:val="0"/>
      <w:marRight w:val="0"/>
      <w:marTop w:val="0"/>
      <w:marBottom w:val="0"/>
      <w:divBdr>
        <w:top w:val="none" w:sz="0" w:space="0" w:color="auto"/>
        <w:left w:val="none" w:sz="0" w:space="0" w:color="auto"/>
        <w:bottom w:val="none" w:sz="0" w:space="0" w:color="auto"/>
        <w:right w:val="none" w:sz="0" w:space="0" w:color="auto"/>
      </w:divBdr>
    </w:div>
    <w:div w:id="1292635269">
      <w:bodyDiv w:val="1"/>
      <w:marLeft w:val="0"/>
      <w:marRight w:val="0"/>
      <w:marTop w:val="0"/>
      <w:marBottom w:val="0"/>
      <w:divBdr>
        <w:top w:val="none" w:sz="0" w:space="0" w:color="auto"/>
        <w:left w:val="none" w:sz="0" w:space="0" w:color="auto"/>
        <w:bottom w:val="none" w:sz="0" w:space="0" w:color="auto"/>
        <w:right w:val="none" w:sz="0" w:space="0" w:color="auto"/>
      </w:divBdr>
    </w:div>
    <w:div w:id="1292637189">
      <w:bodyDiv w:val="1"/>
      <w:marLeft w:val="0"/>
      <w:marRight w:val="0"/>
      <w:marTop w:val="0"/>
      <w:marBottom w:val="0"/>
      <w:divBdr>
        <w:top w:val="none" w:sz="0" w:space="0" w:color="auto"/>
        <w:left w:val="none" w:sz="0" w:space="0" w:color="auto"/>
        <w:bottom w:val="none" w:sz="0" w:space="0" w:color="auto"/>
        <w:right w:val="none" w:sz="0" w:space="0" w:color="auto"/>
      </w:divBdr>
    </w:div>
    <w:div w:id="1293050688">
      <w:bodyDiv w:val="1"/>
      <w:marLeft w:val="0"/>
      <w:marRight w:val="0"/>
      <w:marTop w:val="0"/>
      <w:marBottom w:val="0"/>
      <w:divBdr>
        <w:top w:val="none" w:sz="0" w:space="0" w:color="auto"/>
        <w:left w:val="none" w:sz="0" w:space="0" w:color="auto"/>
        <w:bottom w:val="none" w:sz="0" w:space="0" w:color="auto"/>
        <w:right w:val="none" w:sz="0" w:space="0" w:color="auto"/>
      </w:divBdr>
    </w:div>
    <w:div w:id="1293511570">
      <w:bodyDiv w:val="1"/>
      <w:marLeft w:val="0"/>
      <w:marRight w:val="0"/>
      <w:marTop w:val="0"/>
      <w:marBottom w:val="0"/>
      <w:divBdr>
        <w:top w:val="none" w:sz="0" w:space="0" w:color="auto"/>
        <w:left w:val="none" w:sz="0" w:space="0" w:color="auto"/>
        <w:bottom w:val="none" w:sz="0" w:space="0" w:color="auto"/>
        <w:right w:val="none" w:sz="0" w:space="0" w:color="auto"/>
      </w:divBdr>
    </w:div>
    <w:div w:id="1293749042">
      <w:bodyDiv w:val="1"/>
      <w:marLeft w:val="0"/>
      <w:marRight w:val="0"/>
      <w:marTop w:val="0"/>
      <w:marBottom w:val="0"/>
      <w:divBdr>
        <w:top w:val="none" w:sz="0" w:space="0" w:color="auto"/>
        <w:left w:val="none" w:sz="0" w:space="0" w:color="auto"/>
        <w:bottom w:val="none" w:sz="0" w:space="0" w:color="auto"/>
        <w:right w:val="none" w:sz="0" w:space="0" w:color="auto"/>
      </w:divBdr>
    </w:div>
    <w:div w:id="1294872996">
      <w:bodyDiv w:val="1"/>
      <w:marLeft w:val="0"/>
      <w:marRight w:val="0"/>
      <w:marTop w:val="0"/>
      <w:marBottom w:val="0"/>
      <w:divBdr>
        <w:top w:val="none" w:sz="0" w:space="0" w:color="auto"/>
        <w:left w:val="none" w:sz="0" w:space="0" w:color="auto"/>
        <w:bottom w:val="none" w:sz="0" w:space="0" w:color="auto"/>
        <w:right w:val="none" w:sz="0" w:space="0" w:color="auto"/>
      </w:divBdr>
    </w:div>
    <w:div w:id="1295208706">
      <w:bodyDiv w:val="1"/>
      <w:marLeft w:val="0"/>
      <w:marRight w:val="0"/>
      <w:marTop w:val="0"/>
      <w:marBottom w:val="0"/>
      <w:divBdr>
        <w:top w:val="none" w:sz="0" w:space="0" w:color="auto"/>
        <w:left w:val="none" w:sz="0" w:space="0" w:color="auto"/>
        <w:bottom w:val="none" w:sz="0" w:space="0" w:color="auto"/>
        <w:right w:val="none" w:sz="0" w:space="0" w:color="auto"/>
      </w:divBdr>
    </w:div>
    <w:div w:id="1296059659">
      <w:bodyDiv w:val="1"/>
      <w:marLeft w:val="0"/>
      <w:marRight w:val="0"/>
      <w:marTop w:val="0"/>
      <w:marBottom w:val="0"/>
      <w:divBdr>
        <w:top w:val="none" w:sz="0" w:space="0" w:color="auto"/>
        <w:left w:val="none" w:sz="0" w:space="0" w:color="auto"/>
        <w:bottom w:val="none" w:sz="0" w:space="0" w:color="auto"/>
        <w:right w:val="none" w:sz="0" w:space="0" w:color="auto"/>
      </w:divBdr>
    </w:div>
    <w:div w:id="1296564954">
      <w:bodyDiv w:val="1"/>
      <w:marLeft w:val="0"/>
      <w:marRight w:val="0"/>
      <w:marTop w:val="0"/>
      <w:marBottom w:val="0"/>
      <w:divBdr>
        <w:top w:val="none" w:sz="0" w:space="0" w:color="auto"/>
        <w:left w:val="none" w:sz="0" w:space="0" w:color="auto"/>
        <w:bottom w:val="none" w:sz="0" w:space="0" w:color="auto"/>
        <w:right w:val="none" w:sz="0" w:space="0" w:color="auto"/>
      </w:divBdr>
    </w:div>
    <w:div w:id="1297762678">
      <w:bodyDiv w:val="1"/>
      <w:marLeft w:val="0"/>
      <w:marRight w:val="0"/>
      <w:marTop w:val="0"/>
      <w:marBottom w:val="0"/>
      <w:divBdr>
        <w:top w:val="none" w:sz="0" w:space="0" w:color="auto"/>
        <w:left w:val="none" w:sz="0" w:space="0" w:color="auto"/>
        <w:bottom w:val="none" w:sz="0" w:space="0" w:color="auto"/>
        <w:right w:val="none" w:sz="0" w:space="0" w:color="auto"/>
      </w:divBdr>
    </w:div>
    <w:div w:id="1297834489">
      <w:bodyDiv w:val="1"/>
      <w:marLeft w:val="0"/>
      <w:marRight w:val="0"/>
      <w:marTop w:val="0"/>
      <w:marBottom w:val="0"/>
      <w:divBdr>
        <w:top w:val="none" w:sz="0" w:space="0" w:color="auto"/>
        <w:left w:val="none" w:sz="0" w:space="0" w:color="auto"/>
        <w:bottom w:val="none" w:sz="0" w:space="0" w:color="auto"/>
        <w:right w:val="none" w:sz="0" w:space="0" w:color="auto"/>
      </w:divBdr>
    </w:div>
    <w:div w:id="1298486032">
      <w:bodyDiv w:val="1"/>
      <w:marLeft w:val="0"/>
      <w:marRight w:val="0"/>
      <w:marTop w:val="0"/>
      <w:marBottom w:val="0"/>
      <w:divBdr>
        <w:top w:val="none" w:sz="0" w:space="0" w:color="auto"/>
        <w:left w:val="none" w:sz="0" w:space="0" w:color="auto"/>
        <w:bottom w:val="none" w:sz="0" w:space="0" w:color="auto"/>
        <w:right w:val="none" w:sz="0" w:space="0" w:color="auto"/>
      </w:divBdr>
    </w:div>
    <w:div w:id="1298487065">
      <w:bodyDiv w:val="1"/>
      <w:marLeft w:val="0"/>
      <w:marRight w:val="0"/>
      <w:marTop w:val="0"/>
      <w:marBottom w:val="0"/>
      <w:divBdr>
        <w:top w:val="none" w:sz="0" w:space="0" w:color="auto"/>
        <w:left w:val="none" w:sz="0" w:space="0" w:color="auto"/>
        <w:bottom w:val="none" w:sz="0" w:space="0" w:color="auto"/>
        <w:right w:val="none" w:sz="0" w:space="0" w:color="auto"/>
      </w:divBdr>
    </w:div>
    <w:div w:id="1299341476">
      <w:bodyDiv w:val="1"/>
      <w:marLeft w:val="0"/>
      <w:marRight w:val="0"/>
      <w:marTop w:val="0"/>
      <w:marBottom w:val="0"/>
      <w:divBdr>
        <w:top w:val="none" w:sz="0" w:space="0" w:color="auto"/>
        <w:left w:val="none" w:sz="0" w:space="0" w:color="auto"/>
        <w:bottom w:val="none" w:sz="0" w:space="0" w:color="auto"/>
        <w:right w:val="none" w:sz="0" w:space="0" w:color="auto"/>
      </w:divBdr>
    </w:div>
    <w:div w:id="1299645517">
      <w:bodyDiv w:val="1"/>
      <w:marLeft w:val="0"/>
      <w:marRight w:val="0"/>
      <w:marTop w:val="0"/>
      <w:marBottom w:val="0"/>
      <w:divBdr>
        <w:top w:val="none" w:sz="0" w:space="0" w:color="auto"/>
        <w:left w:val="none" w:sz="0" w:space="0" w:color="auto"/>
        <w:bottom w:val="none" w:sz="0" w:space="0" w:color="auto"/>
        <w:right w:val="none" w:sz="0" w:space="0" w:color="auto"/>
      </w:divBdr>
    </w:div>
    <w:div w:id="1299651722">
      <w:bodyDiv w:val="1"/>
      <w:marLeft w:val="0"/>
      <w:marRight w:val="0"/>
      <w:marTop w:val="0"/>
      <w:marBottom w:val="0"/>
      <w:divBdr>
        <w:top w:val="none" w:sz="0" w:space="0" w:color="auto"/>
        <w:left w:val="none" w:sz="0" w:space="0" w:color="auto"/>
        <w:bottom w:val="none" w:sz="0" w:space="0" w:color="auto"/>
        <w:right w:val="none" w:sz="0" w:space="0" w:color="auto"/>
      </w:divBdr>
    </w:div>
    <w:div w:id="1300114258">
      <w:bodyDiv w:val="1"/>
      <w:marLeft w:val="0"/>
      <w:marRight w:val="0"/>
      <w:marTop w:val="0"/>
      <w:marBottom w:val="0"/>
      <w:divBdr>
        <w:top w:val="none" w:sz="0" w:space="0" w:color="auto"/>
        <w:left w:val="none" w:sz="0" w:space="0" w:color="auto"/>
        <w:bottom w:val="none" w:sz="0" w:space="0" w:color="auto"/>
        <w:right w:val="none" w:sz="0" w:space="0" w:color="auto"/>
      </w:divBdr>
    </w:div>
    <w:div w:id="1301613039">
      <w:bodyDiv w:val="1"/>
      <w:marLeft w:val="0"/>
      <w:marRight w:val="0"/>
      <w:marTop w:val="0"/>
      <w:marBottom w:val="0"/>
      <w:divBdr>
        <w:top w:val="none" w:sz="0" w:space="0" w:color="auto"/>
        <w:left w:val="none" w:sz="0" w:space="0" w:color="auto"/>
        <w:bottom w:val="none" w:sz="0" w:space="0" w:color="auto"/>
        <w:right w:val="none" w:sz="0" w:space="0" w:color="auto"/>
      </w:divBdr>
    </w:div>
    <w:div w:id="1302425564">
      <w:bodyDiv w:val="1"/>
      <w:marLeft w:val="0"/>
      <w:marRight w:val="0"/>
      <w:marTop w:val="0"/>
      <w:marBottom w:val="0"/>
      <w:divBdr>
        <w:top w:val="none" w:sz="0" w:space="0" w:color="auto"/>
        <w:left w:val="none" w:sz="0" w:space="0" w:color="auto"/>
        <w:bottom w:val="none" w:sz="0" w:space="0" w:color="auto"/>
        <w:right w:val="none" w:sz="0" w:space="0" w:color="auto"/>
      </w:divBdr>
    </w:div>
    <w:div w:id="1303002946">
      <w:bodyDiv w:val="1"/>
      <w:marLeft w:val="0"/>
      <w:marRight w:val="0"/>
      <w:marTop w:val="0"/>
      <w:marBottom w:val="0"/>
      <w:divBdr>
        <w:top w:val="none" w:sz="0" w:space="0" w:color="auto"/>
        <w:left w:val="none" w:sz="0" w:space="0" w:color="auto"/>
        <w:bottom w:val="none" w:sz="0" w:space="0" w:color="auto"/>
        <w:right w:val="none" w:sz="0" w:space="0" w:color="auto"/>
      </w:divBdr>
    </w:div>
    <w:div w:id="1303122095">
      <w:bodyDiv w:val="1"/>
      <w:marLeft w:val="0"/>
      <w:marRight w:val="0"/>
      <w:marTop w:val="0"/>
      <w:marBottom w:val="0"/>
      <w:divBdr>
        <w:top w:val="none" w:sz="0" w:space="0" w:color="auto"/>
        <w:left w:val="none" w:sz="0" w:space="0" w:color="auto"/>
        <w:bottom w:val="none" w:sz="0" w:space="0" w:color="auto"/>
        <w:right w:val="none" w:sz="0" w:space="0" w:color="auto"/>
      </w:divBdr>
    </w:div>
    <w:div w:id="1304190168">
      <w:bodyDiv w:val="1"/>
      <w:marLeft w:val="0"/>
      <w:marRight w:val="0"/>
      <w:marTop w:val="0"/>
      <w:marBottom w:val="0"/>
      <w:divBdr>
        <w:top w:val="none" w:sz="0" w:space="0" w:color="auto"/>
        <w:left w:val="none" w:sz="0" w:space="0" w:color="auto"/>
        <w:bottom w:val="none" w:sz="0" w:space="0" w:color="auto"/>
        <w:right w:val="none" w:sz="0" w:space="0" w:color="auto"/>
      </w:divBdr>
    </w:div>
    <w:div w:id="1304578791">
      <w:bodyDiv w:val="1"/>
      <w:marLeft w:val="0"/>
      <w:marRight w:val="0"/>
      <w:marTop w:val="0"/>
      <w:marBottom w:val="0"/>
      <w:divBdr>
        <w:top w:val="none" w:sz="0" w:space="0" w:color="auto"/>
        <w:left w:val="none" w:sz="0" w:space="0" w:color="auto"/>
        <w:bottom w:val="none" w:sz="0" w:space="0" w:color="auto"/>
        <w:right w:val="none" w:sz="0" w:space="0" w:color="auto"/>
      </w:divBdr>
    </w:div>
    <w:div w:id="1306281265">
      <w:bodyDiv w:val="1"/>
      <w:marLeft w:val="0"/>
      <w:marRight w:val="0"/>
      <w:marTop w:val="0"/>
      <w:marBottom w:val="0"/>
      <w:divBdr>
        <w:top w:val="none" w:sz="0" w:space="0" w:color="auto"/>
        <w:left w:val="none" w:sz="0" w:space="0" w:color="auto"/>
        <w:bottom w:val="none" w:sz="0" w:space="0" w:color="auto"/>
        <w:right w:val="none" w:sz="0" w:space="0" w:color="auto"/>
      </w:divBdr>
    </w:div>
    <w:div w:id="1308707576">
      <w:bodyDiv w:val="1"/>
      <w:marLeft w:val="0"/>
      <w:marRight w:val="0"/>
      <w:marTop w:val="0"/>
      <w:marBottom w:val="0"/>
      <w:divBdr>
        <w:top w:val="none" w:sz="0" w:space="0" w:color="auto"/>
        <w:left w:val="none" w:sz="0" w:space="0" w:color="auto"/>
        <w:bottom w:val="none" w:sz="0" w:space="0" w:color="auto"/>
        <w:right w:val="none" w:sz="0" w:space="0" w:color="auto"/>
      </w:divBdr>
    </w:div>
    <w:div w:id="1308894265">
      <w:bodyDiv w:val="1"/>
      <w:marLeft w:val="0"/>
      <w:marRight w:val="0"/>
      <w:marTop w:val="0"/>
      <w:marBottom w:val="0"/>
      <w:divBdr>
        <w:top w:val="none" w:sz="0" w:space="0" w:color="auto"/>
        <w:left w:val="none" w:sz="0" w:space="0" w:color="auto"/>
        <w:bottom w:val="none" w:sz="0" w:space="0" w:color="auto"/>
        <w:right w:val="none" w:sz="0" w:space="0" w:color="auto"/>
      </w:divBdr>
    </w:div>
    <w:div w:id="1309477539">
      <w:bodyDiv w:val="1"/>
      <w:marLeft w:val="0"/>
      <w:marRight w:val="0"/>
      <w:marTop w:val="0"/>
      <w:marBottom w:val="0"/>
      <w:divBdr>
        <w:top w:val="none" w:sz="0" w:space="0" w:color="auto"/>
        <w:left w:val="none" w:sz="0" w:space="0" w:color="auto"/>
        <w:bottom w:val="none" w:sz="0" w:space="0" w:color="auto"/>
        <w:right w:val="none" w:sz="0" w:space="0" w:color="auto"/>
      </w:divBdr>
    </w:div>
    <w:div w:id="1310786598">
      <w:bodyDiv w:val="1"/>
      <w:marLeft w:val="0"/>
      <w:marRight w:val="0"/>
      <w:marTop w:val="0"/>
      <w:marBottom w:val="0"/>
      <w:divBdr>
        <w:top w:val="none" w:sz="0" w:space="0" w:color="auto"/>
        <w:left w:val="none" w:sz="0" w:space="0" w:color="auto"/>
        <w:bottom w:val="none" w:sz="0" w:space="0" w:color="auto"/>
        <w:right w:val="none" w:sz="0" w:space="0" w:color="auto"/>
      </w:divBdr>
    </w:div>
    <w:div w:id="1311594855">
      <w:bodyDiv w:val="1"/>
      <w:marLeft w:val="0"/>
      <w:marRight w:val="0"/>
      <w:marTop w:val="0"/>
      <w:marBottom w:val="0"/>
      <w:divBdr>
        <w:top w:val="none" w:sz="0" w:space="0" w:color="auto"/>
        <w:left w:val="none" w:sz="0" w:space="0" w:color="auto"/>
        <w:bottom w:val="none" w:sz="0" w:space="0" w:color="auto"/>
        <w:right w:val="none" w:sz="0" w:space="0" w:color="auto"/>
      </w:divBdr>
    </w:div>
    <w:div w:id="1312712890">
      <w:bodyDiv w:val="1"/>
      <w:marLeft w:val="0"/>
      <w:marRight w:val="0"/>
      <w:marTop w:val="0"/>
      <w:marBottom w:val="0"/>
      <w:divBdr>
        <w:top w:val="none" w:sz="0" w:space="0" w:color="auto"/>
        <w:left w:val="none" w:sz="0" w:space="0" w:color="auto"/>
        <w:bottom w:val="none" w:sz="0" w:space="0" w:color="auto"/>
        <w:right w:val="none" w:sz="0" w:space="0" w:color="auto"/>
      </w:divBdr>
    </w:div>
    <w:div w:id="1313294294">
      <w:bodyDiv w:val="1"/>
      <w:marLeft w:val="0"/>
      <w:marRight w:val="0"/>
      <w:marTop w:val="0"/>
      <w:marBottom w:val="0"/>
      <w:divBdr>
        <w:top w:val="none" w:sz="0" w:space="0" w:color="auto"/>
        <w:left w:val="none" w:sz="0" w:space="0" w:color="auto"/>
        <w:bottom w:val="none" w:sz="0" w:space="0" w:color="auto"/>
        <w:right w:val="none" w:sz="0" w:space="0" w:color="auto"/>
      </w:divBdr>
    </w:div>
    <w:div w:id="1313831327">
      <w:bodyDiv w:val="1"/>
      <w:marLeft w:val="0"/>
      <w:marRight w:val="0"/>
      <w:marTop w:val="0"/>
      <w:marBottom w:val="0"/>
      <w:divBdr>
        <w:top w:val="none" w:sz="0" w:space="0" w:color="auto"/>
        <w:left w:val="none" w:sz="0" w:space="0" w:color="auto"/>
        <w:bottom w:val="none" w:sz="0" w:space="0" w:color="auto"/>
        <w:right w:val="none" w:sz="0" w:space="0" w:color="auto"/>
      </w:divBdr>
    </w:div>
    <w:div w:id="1314025104">
      <w:bodyDiv w:val="1"/>
      <w:marLeft w:val="0"/>
      <w:marRight w:val="0"/>
      <w:marTop w:val="0"/>
      <w:marBottom w:val="0"/>
      <w:divBdr>
        <w:top w:val="none" w:sz="0" w:space="0" w:color="auto"/>
        <w:left w:val="none" w:sz="0" w:space="0" w:color="auto"/>
        <w:bottom w:val="none" w:sz="0" w:space="0" w:color="auto"/>
        <w:right w:val="none" w:sz="0" w:space="0" w:color="auto"/>
      </w:divBdr>
    </w:div>
    <w:div w:id="1314482179">
      <w:bodyDiv w:val="1"/>
      <w:marLeft w:val="0"/>
      <w:marRight w:val="0"/>
      <w:marTop w:val="0"/>
      <w:marBottom w:val="0"/>
      <w:divBdr>
        <w:top w:val="none" w:sz="0" w:space="0" w:color="auto"/>
        <w:left w:val="none" w:sz="0" w:space="0" w:color="auto"/>
        <w:bottom w:val="none" w:sz="0" w:space="0" w:color="auto"/>
        <w:right w:val="none" w:sz="0" w:space="0" w:color="auto"/>
      </w:divBdr>
    </w:div>
    <w:div w:id="1315179839">
      <w:bodyDiv w:val="1"/>
      <w:marLeft w:val="0"/>
      <w:marRight w:val="0"/>
      <w:marTop w:val="0"/>
      <w:marBottom w:val="0"/>
      <w:divBdr>
        <w:top w:val="none" w:sz="0" w:space="0" w:color="auto"/>
        <w:left w:val="none" w:sz="0" w:space="0" w:color="auto"/>
        <w:bottom w:val="none" w:sz="0" w:space="0" w:color="auto"/>
        <w:right w:val="none" w:sz="0" w:space="0" w:color="auto"/>
      </w:divBdr>
    </w:div>
    <w:div w:id="1316884355">
      <w:bodyDiv w:val="1"/>
      <w:marLeft w:val="0"/>
      <w:marRight w:val="0"/>
      <w:marTop w:val="0"/>
      <w:marBottom w:val="0"/>
      <w:divBdr>
        <w:top w:val="none" w:sz="0" w:space="0" w:color="auto"/>
        <w:left w:val="none" w:sz="0" w:space="0" w:color="auto"/>
        <w:bottom w:val="none" w:sz="0" w:space="0" w:color="auto"/>
        <w:right w:val="none" w:sz="0" w:space="0" w:color="auto"/>
      </w:divBdr>
    </w:div>
    <w:div w:id="1316911262">
      <w:bodyDiv w:val="1"/>
      <w:marLeft w:val="0"/>
      <w:marRight w:val="0"/>
      <w:marTop w:val="0"/>
      <w:marBottom w:val="0"/>
      <w:divBdr>
        <w:top w:val="none" w:sz="0" w:space="0" w:color="auto"/>
        <w:left w:val="none" w:sz="0" w:space="0" w:color="auto"/>
        <w:bottom w:val="none" w:sz="0" w:space="0" w:color="auto"/>
        <w:right w:val="none" w:sz="0" w:space="0" w:color="auto"/>
      </w:divBdr>
    </w:div>
    <w:div w:id="1317344469">
      <w:bodyDiv w:val="1"/>
      <w:marLeft w:val="0"/>
      <w:marRight w:val="0"/>
      <w:marTop w:val="0"/>
      <w:marBottom w:val="0"/>
      <w:divBdr>
        <w:top w:val="none" w:sz="0" w:space="0" w:color="auto"/>
        <w:left w:val="none" w:sz="0" w:space="0" w:color="auto"/>
        <w:bottom w:val="none" w:sz="0" w:space="0" w:color="auto"/>
        <w:right w:val="none" w:sz="0" w:space="0" w:color="auto"/>
      </w:divBdr>
    </w:div>
    <w:div w:id="1317801061">
      <w:bodyDiv w:val="1"/>
      <w:marLeft w:val="0"/>
      <w:marRight w:val="0"/>
      <w:marTop w:val="0"/>
      <w:marBottom w:val="0"/>
      <w:divBdr>
        <w:top w:val="none" w:sz="0" w:space="0" w:color="auto"/>
        <w:left w:val="none" w:sz="0" w:space="0" w:color="auto"/>
        <w:bottom w:val="none" w:sz="0" w:space="0" w:color="auto"/>
        <w:right w:val="none" w:sz="0" w:space="0" w:color="auto"/>
      </w:divBdr>
    </w:div>
    <w:div w:id="1318532631">
      <w:bodyDiv w:val="1"/>
      <w:marLeft w:val="0"/>
      <w:marRight w:val="0"/>
      <w:marTop w:val="0"/>
      <w:marBottom w:val="0"/>
      <w:divBdr>
        <w:top w:val="none" w:sz="0" w:space="0" w:color="auto"/>
        <w:left w:val="none" w:sz="0" w:space="0" w:color="auto"/>
        <w:bottom w:val="none" w:sz="0" w:space="0" w:color="auto"/>
        <w:right w:val="none" w:sz="0" w:space="0" w:color="auto"/>
      </w:divBdr>
    </w:div>
    <w:div w:id="1318923654">
      <w:bodyDiv w:val="1"/>
      <w:marLeft w:val="0"/>
      <w:marRight w:val="0"/>
      <w:marTop w:val="0"/>
      <w:marBottom w:val="0"/>
      <w:divBdr>
        <w:top w:val="none" w:sz="0" w:space="0" w:color="auto"/>
        <w:left w:val="none" w:sz="0" w:space="0" w:color="auto"/>
        <w:bottom w:val="none" w:sz="0" w:space="0" w:color="auto"/>
        <w:right w:val="none" w:sz="0" w:space="0" w:color="auto"/>
      </w:divBdr>
    </w:div>
    <w:div w:id="1319067250">
      <w:bodyDiv w:val="1"/>
      <w:marLeft w:val="0"/>
      <w:marRight w:val="0"/>
      <w:marTop w:val="0"/>
      <w:marBottom w:val="0"/>
      <w:divBdr>
        <w:top w:val="none" w:sz="0" w:space="0" w:color="auto"/>
        <w:left w:val="none" w:sz="0" w:space="0" w:color="auto"/>
        <w:bottom w:val="none" w:sz="0" w:space="0" w:color="auto"/>
        <w:right w:val="none" w:sz="0" w:space="0" w:color="auto"/>
      </w:divBdr>
    </w:div>
    <w:div w:id="1319529943">
      <w:bodyDiv w:val="1"/>
      <w:marLeft w:val="0"/>
      <w:marRight w:val="0"/>
      <w:marTop w:val="0"/>
      <w:marBottom w:val="0"/>
      <w:divBdr>
        <w:top w:val="none" w:sz="0" w:space="0" w:color="auto"/>
        <w:left w:val="none" w:sz="0" w:space="0" w:color="auto"/>
        <w:bottom w:val="none" w:sz="0" w:space="0" w:color="auto"/>
        <w:right w:val="none" w:sz="0" w:space="0" w:color="auto"/>
      </w:divBdr>
    </w:div>
    <w:div w:id="1319727623">
      <w:bodyDiv w:val="1"/>
      <w:marLeft w:val="0"/>
      <w:marRight w:val="0"/>
      <w:marTop w:val="0"/>
      <w:marBottom w:val="0"/>
      <w:divBdr>
        <w:top w:val="none" w:sz="0" w:space="0" w:color="auto"/>
        <w:left w:val="none" w:sz="0" w:space="0" w:color="auto"/>
        <w:bottom w:val="none" w:sz="0" w:space="0" w:color="auto"/>
        <w:right w:val="none" w:sz="0" w:space="0" w:color="auto"/>
      </w:divBdr>
    </w:div>
    <w:div w:id="1319770487">
      <w:bodyDiv w:val="1"/>
      <w:marLeft w:val="0"/>
      <w:marRight w:val="0"/>
      <w:marTop w:val="0"/>
      <w:marBottom w:val="0"/>
      <w:divBdr>
        <w:top w:val="none" w:sz="0" w:space="0" w:color="auto"/>
        <w:left w:val="none" w:sz="0" w:space="0" w:color="auto"/>
        <w:bottom w:val="none" w:sz="0" w:space="0" w:color="auto"/>
        <w:right w:val="none" w:sz="0" w:space="0" w:color="auto"/>
      </w:divBdr>
    </w:div>
    <w:div w:id="1319842709">
      <w:bodyDiv w:val="1"/>
      <w:marLeft w:val="0"/>
      <w:marRight w:val="0"/>
      <w:marTop w:val="0"/>
      <w:marBottom w:val="0"/>
      <w:divBdr>
        <w:top w:val="none" w:sz="0" w:space="0" w:color="auto"/>
        <w:left w:val="none" w:sz="0" w:space="0" w:color="auto"/>
        <w:bottom w:val="none" w:sz="0" w:space="0" w:color="auto"/>
        <w:right w:val="none" w:sz="0" w:space="0" w:color="auto"/>
      </w:divBdr>
    </w:div>
    <w:div w:id="1320187230">
      <w:bodyDiv w:val="1"/>
      <w:marLeft w:val="0"/>
      <w:marRight w:val="0"/>
      <w:marTop w:val="0"/>
      <w:marBottom w:val="0"/>
      <w:divBdr>
        <w:top w:val="none" w:sz="0" w:space="0" w:color="auto"/>
        <w:left w:val="none" w:sz="0" w:space="0" w:color="auto"/>
        <w:bottom w:val="none" w:sz="0" w:space="0" w:color="auto"/>
        <w:right w:val="none" w:sz="0" w:space="0" w:color="auto"/>
      </w:divBdr>
    </w:div>
    <w:div w:id="1320496573">
      <w:bodyDiv w:val="1"/>
      <w:marLeft w:val="0"/>
      <w:marRight w:val="0"/>
      <w:marTop w:val="0"/>
      <w:marBottom w:val="0"/>
      <w:divBdr>
        <w:top w:val="none" w:sz="0" w:space="0" w:color="auto"/>
        <w:left w:val="none" w:sz="0" w:space="0" w:color="auto"/>
        <w:bottom w:val="none" w:sz="0" w:space="0" w:color="auto"/>
        <w:right w:val="none" w:sz="0" w:space="0" w:color="auto"/>
      </w:divBdr>
    </w:div>
    <w:div w:id="1320501155">
      <w:bodyDiv w:val="1"/>
      <w:marLeft w:val="0"/>
      <w:marRight w:val="0"/>
      <w:marTop w:val="0"/>
      <w:marBottom w:val="0"/>
      <w:divBdr>
        <w:top w:val="none" w:sz="0" w:space="0" w:color="auto"/>
        <w:left w:val="none" w:sz="0" w:space="0" w:color="auto"/>
        <w:bottom w:val="none" w:sz="0" w:space="0" w:color="auto"/>
        <w:right w:val="none" w:sz="0" w:space="0" w:color="auto"/>
      </w:divBdr>
    </w:div>
    <w:div w:id="1320964687">
      <w:bodyDiv w:val="1"/>
      <w:marLeft w:val="0"/>
      <w:marRight w:val="0"/>
      <w:marTop w:val="0"/>
      <w:marBottom w:val="0"/>
      <w:divBdr>
        <w:top w:val="none" w:sz="0" w:space="0" w:color="auto"/>
        <w:left w:val="none" w:sz="0" w:space="0" w:color="auto"/>
        <w:bottom w:val="none" w:sz="0" w:space="0" w:color="auto"/>
        <w:right w:val="none" w:sz="0" w:space="0" w:color="auto"/>
      </w:divBdr>
    </w:div>
    <w:div w:id="1321077750">
      <w:bodyDiv w:val="1"/>
      <w:marLeft w:val="0"/>
      <w:marRight w:val="0"/>
      <w:marTop w:val="0"/>
      <w:marBottom w:val="0"/>
      <w:divBdr>
        <w:top w:val="none" w:sz="0" w:space="0" w:color="auto"/>
        <w:left w:val="none" w:sz="0" w:space="0" w:color="auto"/>
        <w:bottom w:val="none" w:sz="0" w:space="0" w:color="auto"/>
        <w:right w:val="none" w:sz="0" w:space="0" w:color="auto"/>
      </w:divBdr>
    </w:div>
    <w:div w:id="1321542723">
      <w:bodyDiv w:val="1"/>
      <w:marLeft w:val="0"/>
      <w:marRight w:val="0"/>
      <w:marTop w:val="0"/>
      <w:marBottom w:val="0"/>
      <w:divBdr>
        <w:top w:val="none" w:sz="0" w:space="0" w:color="auto"/>
        <w:left w:val="none" w:sz="0" w:space="0" w:color="auto"/>
        <w:bottom w:val="none" w:sz="0" w:space="0" w:color="auto"/>
        <w:right w:val="none" w:sz="0" w:space="0" w:color="auto"/>
      </w:divBdr>
    </w:div>
    <w:div w:id="1322000159">
      <w:bodyDiv w:val="1"/>
      <w:marLeft w:val="0"/>
      <w:marRight w:val="0"/>
      <w:marTop w:val="0"/>
      <w:marBottom w:val="0"/>
      <w:divBdr>
        <w:top w:val="none" w:sz="0" w:space="0" w:color="auto"/>
        <w:left w:val="none" w:sz="0" w:space="0" w:color="auto"/>
        <w:bottom w:val="none" w:sz="0" w:space="0" w:color="auto"/>
        <w:right w:val="none" w:sz="0" w:space="0" w:color="auto"/>
      </w:divBdr>
    </w:div>
    <w:div w:id="1322393951">
      <w:bodyDiv w:val="1"/>
      <w:marLeft w:val="0"/>
      <w:marRight w:val="0"/>
      <w:marTop w:val="0"/>
      <w:marBottom w:val="0"/>
      <w:divBdr>
        <w:top w:val="none" w:sz="0" w:space="0" w:color="auto"/>
        <w:left w:val="none" w:sz="0" w:space="0" w:color="auto"/>
        <w:bottom w:val="none" w:sz="0" w:space="0" w:color="auto"/>
        <w:right w:val="none" w:sz="0" w:space="0" w:color="auto"/>
      </w:divBdr>
    </w:div>
    <w:div w:id="1322926500">
      <w:bodyDiv w:val="1"/>
      <w:marLeft w:val="0"/>
      <w:marRight w:val="0"/>
      <w:marTop w:val="0"/>
      <w:marBottom w:val="0"/>
      <w:divBdr>
        <w:top w:val="none" w:sz="0" w:space="0" w:color="auto"/>
        <w:left w:val="none" w:sz="0" w:space="0" w:color="auto"/>
        <w:bottom w:val="none" w:sz="0" w:space="0" w:color="auto"/>
        <w:right w:val="none" w:sz="0" w:space="0" w:color="auto"/>
      </w:divBdr>
    </w:div>
    <w:div w:id="1323662620">
      <w:bodyDiv w:val="1"/>
      <w:marLeft w:val="0"/>
      <w:marRight w:val="0"/>
      <w:marTop w:val="0"/>
      <w:marBottom w:val="0"/>
      <w:divBdr>
        <w:top w:val="none" w:sz="0" w:space="0" w:color="auto"/>
        <w:left w:val="none" w:sz="0" w:space="0" w:color="auto"/>
        <w:bottom w:val="none" w:sz="0" w:space="0" w:color="auto"/>
        <w:right w:val="none" w:sz="0" w:space="0" w:color="auto"/>
      </w:divBdr>
    </w:div>
    <w:div w:id="1324818000">
      <w:bodyDiv w:val="1"/>
      <w:marLeft w:val="0"/>
      <w:marRight w:val="0"/>
      <w:marTop w:val="0"/>
      <w:marBottom w:val="0"/>
      <w:divBdr>
        <w:top w:val="none" w:sz="0" w:space="0" w:color="auto"/>
        <w:left w:val="none" w:sz="0" w:space="0" w:color="auto"/>
        <w:bottom w:val="none" w:sz="0" w:space="0" w:color="auto"/>
        <w:right w:val="none" w:sz="0" w:space="0" w:color="auto"/>
      </w:divBdr>
    </w:div>
    <w:div w:id="1324896549">
      <w:bodyDiv w:val="1"/>
      <w:marLeft w:val="0"/>
      <w:marRight w:val="0"/>
      <w:marTop w:val="0"/>
      <w:marBottom w:val="0"/>
      <w:divBdr>
        <w:top w:val="none" w:sz="0" w:space="0" w:color="auto"/>
        <w:left w:val="none" w:sz="0" w:space="0" w:color="auto"/>
        <w:bottom w:val="none" w:sz="0" w:space="0" w:color="auto"/>
        <w:right w:val="none" w:sz="0" w:space="0" w:color="auto"/>
      </w:divBdr>
    </w:div>
    <w:div w:id="1325667401">
      <w:bodyDiv w:val="1"/>
      <w:marLeft w:val="0"/>
      <w:marRight w:val="0"/>
      <w:marTop w:val="0"/>
      <w:marBottom w:val="0"/>
      <w:divBdr>
        <w:top w:val="none" w:sz="0" w:space="0" w:color="auto"/>
        <w:left w:val="none" w:sz="0" w:space="0" w:color="auto"/>
        <w:bottom w:val="none" w:sz="0" w:space="0" w:color="auto"/>
        <w:right w:val="none" w:sz="0" w:space="0" w:color="auto"/>
      </w:divBdr>
    </w:div>
    <w:div w:id="1325889225">
      <w:bodyDiv w:val="1"/>
      <w:marLeft w:val="0"/>
      <w:marRight w:val="0"/>
      <w:marTop w:val="0"/>
      <w:marBottom w:val="0"/>
      <w:divBdr>
        <w:top w:val="none" w:sz="0" w:space="0" w:color="auto"/>
        <w:left w:val="none" w:sz="0" w:space="0" w:color="auto"/>
        <w:bottom w:val="none" w:sz="0" w:space="0" w:color="auto"/>
        <w:right w:val="none" w:sz="0" w:space="0" w:color="auto"/>
      </w:divBdr>
    </w:div>
    <w:div w:id="1326476637">
      <w:bodyDiv w:val="1"/>
      <w:marLeft w:val="0"/>
      <w:marRight w:val="0"/>
      <w:marTop w:val="0"/>
      <w:marBottom w:val="0"/>
      <w:divBdr>
        <w:top w:val="none" w:sz="0" w:space="0" w:color="auto"/>
        <w:left w:val="none" w:sz="0" w:space="0" w:color="auto"/>
        <w:bottom w:val="none" w:sz="0" w:space="0" w:color="auto"/>
        <w:right w:val="none" w:sz="0" w:space="0" w:color="auto"/>
      </w:divBdr>
    </w:div>
    <w:div w:id="1326666128">
      <w:bodyDiv w:val="1"/>
      <w:marLeft w:val="0"/>
      <w:marRight w:val="0"/>
      <w:marTop w:val="0"/>
      <w:marBottom w:val="0"/>
      <w:divBdr>
        <w:top w:val="none" w:sz="0" w:space="0" w:color="auto"/>
        <w:left w:val="none" w:sz="0" w:space="0" w:color="auto"/>
        <w:bottom w:val="none" w:sz="0" w:space="0" w:color="auto"/>
        <w:right w:val="none" w:sz="0" w:space="0" w:color="auto"/>
      </w:divBdr>
    </w:div>
    <w:div w:id="1326936321">
      <w:bodyDiv w:val="1"/>
      <w:marLeft w:val="0"/>
      <w:marRight w:val="0"/>
      <w:marTop w:val="0"/>
      <w:marBottom w:val="0"/>
      <w:divBdr>
        <w:top w:val="none" w:sz="0" w:space="0" w:color="auto"/>
        <w:left w:val="none" w:sz="0" w:space="0" w:color="auto"/>
        <w:bottom w:val="none" w:sz="0" w:space="0" w:color="auto"/>
        <w:right w:val="none" w:sz="0" w:space="0" w:color="auto"/>
      </w:divBdr>
    </w:div>
    <w:div w:id="1326936947">
      <w:bodyDiv w:val="1"/>
      <w:marLeft w:val="0"/>
      <w:marRight w:val="0"/>
      <w:marTop w:val="0"/>
      <w:marBottom w:val="0"/>
      <w:divBdr>
        <w:top w:val="none" w:sz="0" w:space="0" w:color="auto"/>
        <w:left w:val="none" w:sz="0" w:space="0" w:color="auto"/>
        <w:bottom w:val="none" w:sz="0" w:space="0" w:color="auto"/>
        <w:right w:val="none" w:sz="0" w:space="0" w:color="auto"/>
      </w:divBdr>
    </w:div>
    <w:div w:id="1327126081">
      <w:bodyDiv w:val="1"/>
      <w:marLeft w:val="0"/>
      <w:marRight w:val="0"/>
      <w:marTop w:val="0"/>
      <w:marBottom w:val="0"/>
      <w:divBdr>
        <w:top w:val="none" w:sz="0" w:space="0" w:color="auto"/>
        <w:left w:val="none" w:sz="0" w:space="0" w:color="auto"/>
        <w:bottom w:val="none" w:sz="0" w:space="0" w:color="auto"/>
        <w:right w:val="none" w:sz="0" w:space="0" w:color="auto"/>
      </w:divBdr>
    </w:div>
    <w:div w:id="1327174625">
      <w:bodyDiv w:val="1"/>
      <w:marLeft w:val="0"/>
      <w:marRight w:val="0"/>
      <w:marTop w:val="0"/>
      <w:marBottom w:val="0"/>
      <w:divBdr>
        <w:top w:val="none" w:sz="0" w:space="0" w:color="auto"/>
        <w:left w:val="none" w:sz="0" w:space="0" w:color="auto"/>
        <w:bottom w:val="none" w:sz="0" w:space="0" w:color="auto"/>
        <w:right w:val="none" w:sz="0" w:space="0" w:color="auto"/>
      </w:divBdr>
    </w:div>
    <w:div w:id="1327175108">
      <w:bodyDiv w:val="1"/>
      <w:marLeft w:val="0"/>
      <w:marRight w:val="0"/>
      <w:marTop w:val="0"/>
      <w:marBottom w:val="0"/>
      <w:divBdr>
        <w:top w:val="none" w:sz="0" w:space="0" w:color="auto"/>
        <w:left w:val="none" w:sz="0" w:space="0" w:color="auto"/>
        <w:bottom w:val="none" w:sz="0" w:space="0" w:color="auto"/>
        <w:right w:val="none" w:sz="0" w:space="0" w:color="auto"/>
      </w:divBdr>
    </w:div>
    <w:div w:id="1327247205">
      <w:bodyDiv w:val="1"/>
      <w:marLeft w:val="0"/>
      <w:marRight w:val="0"/>
      <w:marTop w:val="0"/>
      <w:marBottom w:val="0"/>
      <w:divBdr>
        <w:top w:val="none" w:sz="0" w:space="0" w:color="auto"/>
        <w:left w:val="none" w:sz="0" w:space="0" w:color="auto"/>
        <w:bottom w:val="none" w:sz="0" w:space="0" w:color="auto"/>
        <w:right w:val="none" w:sz="0" w:space="0" w:color="auto"/>
      </w:divBdr>
    </w:div>
    <w:div w:id="1327249266">
      <w:bodyDiv w:val="1"/>
      <w:marLeft w:val="0"/>
      <w:marRight w:val="0"/>
      <w:marTop w:val="0"/>
      <w:marBottom w:val="0"/>
      <w:divBdr>
        <w:top w:val="none" w:sz="0" w:space="0" w:color="auto"/>
        <w:left w:val="none" w:sz="0" w:space="0" w:color="auto"/>
        <w:bottom w:val="none" w:sz="0" w:space="0" w:color="auto"/>
        <w:right w:val="none" w:sz="0" w:space="0" w:color="auto"/>
      </w:divBdr>
    </w:div>
    <w:div w:id="1327781558">
      <w:bodyDiv w:val="1"/>
      <w:marLeft w:val="0"/>
      <w:marRight w:val="0"/>
      <w:marTop w:val="0"/>
      <w:marBottom w:val="0"/>
      <w:divBdr>
        <w:top w:val="none" w:sz="0" w:space="0" w:color="auto"/>
        <w:left w:val="none" w:sz="0" w:space="0" w:color="auto"/>
        <w:bottom w:val="none" w:sz="0" w:space="0" w:color="auto"/>
        <w:right w:val="none" w:sz="0" w:space="0" w:color="auto"/>
      </w:divBdr>
    </w:div>
    <w:div w:id="1330405817">
      <w:bodyDiv w:val="1"/>
      <w:marLeft w:val="0"/>
      <w:marRight w:val="0"/>
      <w:marTop w:val="0"/>
      <w:marBottom w:val="0"/>
      <w:divBdr>
        <w:top w:val="none" w:sz="0" w:space="0" w:color="auto"/>
        <w:left w:val="none" w:sz="0" w:space="0" w:color="auto"/>
        <w:bottom w:val="none" w:sz="0" w:space="0" w:color="auto"/>
        <w:right w:val="none" w:sz="0" w:space="0" w:color="auto"/>
      </w:divBdr>
    </w:div>
    <w:div w:id="1331643325">
      <w:bodyDiv w:val="1"/>
      <w:marLeft w:val="0"/>
      <w:marRight w:val="0"/>
      <w:marTop w:val="0"/>
      <w:marBottom w:val="0"/>
      <w:divBdr>
        <w:top w:val="none" w:sz="0" w:space="0" w:color="auto"/>
        <w:left w:val="none" w:sz="0" w:space="0" w:color="auto"/>
        <w:bottom w:val="none" w:sz="0" w:space="0" w:color="auto"/>
        <w:right w:val="none" w:sz="0" w:space="0" w:color="auto"/>
      </w:divBdr>
    </w:div>
    <w:div w:id="1333601911">
      <w:bodyDiv w:val="1"/>
      <w:marLeft w:val="0"/>
      <w:marRight w:val="0"/>
      <w:marTop w:val="0"/>
      <w:marBottom w:val="0"/>
      <w:divBdr>
        <w:top w:val="none" w:sz="0" w:space="0" w:color="auto"/>
        <w:left w:val="none" w:sz="0" w:space="0" w:color="auto"/>
        <w:bottom w:val="none" w:sz="0" w:space="0" w:color="auto"/>
        <w:right w:val="none" w:sz="0" w:space="0" w:color="auto"/>
      </w:divBdr>
    </w:div>
    <w:div w:id="1333945713">
      <w:bodyDiv w:val="1"/>
      <w:marLeft w:val="0"/>
      <w:marRight w:val="0"/>
      <w:marTop w:val="0"/>
      <w:marBottom w:val="0"/>
      <w:divBdr>
        <w:top w:val="none" w:sz="0" w:space="0" w:color="auto"/>
        <w:left w:val="none" w:sz="0" w:space="0" w:color="auto"/>
        <w:bottom w:val="none" w:sz="0" w:space="0" w:color="auto"/>
        <w:right w:val="none" w:sz="0" w:space="0" w:color="auto"/>
      </w:divBdr>
    </w:div>
    <w:div w:id="1334186176">
      <w:bodyDiv w:val="1"/>
      <w:marLeft w:val="0"/>
      <w:marRight w:val="0"/>
      <w:marTop w:val="0"/>
      <w:marBottom w:val="0"/>
      <w:divBdr>
        <w:top w:val="none" w:sz="0" w:space="0" w:color="auto"/>
        <w:left w:val="none" w:sz="0" w:space="0" w:color="auto"/>
        <w:bottom w:val="none" w:sz="0" w:space="0" w:color="auto"/>
        <w:right w:val="none" w:sz="0" w:space="0" w:color="auto"/>
      </w:divBdr>
    </w:div>
    <w:div w:id="1334378811">
      <w:bodyDiv w:val="1"/>
      <w:marLeft w:val="0"/>
      <w:marRight w:val="0"/>
      <w:marTop w:val="0"/>
      <w:marBottom w:val="0"/>
      <w:divBdr>
        <w:top w:val="none" w:sz="0" w:space="0" w:color="auto"/>
        <w:left w:val="none" w:sz="0" w:space="0" w:color="auto"/>
        <w:bottom w:val="none" w:sz="0" w:space="0" w:color="auto"/>
        <w:right w:val="none" w:sz="0" w:space="0" w:color="auto"/>
      </w:divBdr>
    </w:div>
    <w:div w:id="1334648109">
      <w:bodyDiv w:val="1"/>
      <w:marLeft w:val="0"/>
      <w:marRight w:val="0"/>
      <w:marTop w:val="0"/>
      <w:marBottom w:val="0"/>
      <w:divBdr>
        <w:top w:val="none" w:sz="0" w:space="0" w:color="auto"/>
        <w:left w:val="none" w:sz="0" w:space="0" w:color="auto"/>
        <w:bottom w:val="none" w:sz="0" w:space="0" w:color="auto"/>
        <w:right w:val="none" w:sz="0" w:space="0" w:color="auto"/>
      </w:divBdr>
    </w:div>
    <w:div w:id="1334718917">
      <w:bodyDiv w:val="1"/>
      <w:marLeft w:val="0"/>
      <w:marRight w:val="0"/>
      <w:marTop w:val="0"/>
      <w:marBottom w:val="0"/>
      <w:divBdr>
        <w:top w:val="none" w:sz="0" w:space="0" w:color="auto"/>
        <w:left w:val="none" w:sz="0" w:space="0" w:color="auto"/>
        <w:bottom w:val="none" w:sz="0" w:space="0" w:color="auto"/>
        <w:right w:val="none" w:sz="0" w:space="0" w:color="auto"/>
      </w:divBdr>
    </w:div>
    <w:div w:id="1334840321">
      <w:bodyDiv w:val="1"/>
      <w:marLeft w:val="0"/>
      <w:marRight w:val="0"/>
      <w:marTop w:val="0"/>
      <w:marBottom w:val="0"/>
      <w:divBdr>
        <w:top w:val="none" w:sz="0" w:space="0" w:color="auto"/>
        <w:left w:val="none" w:sz="0" w:space="0" w:color="auto"/>
        <w:bottom w:val="none" w:sz="0" w:space="0" w:color="auto"/>
        <w:right w:val="none" w:sz="0" w:space="0" w:color="auto"/>
      </w:divBdr>
    </w:div>
    <w:div w:id="1335038018">
      <w:bodyDiv w:val="1"/>
      <w:marLeft w:val="0"/>
      <w:marRight w:val="0"/>
      <w:marTop w:val="0"/>
      <w:marBottom w:val="0"/>
      <w:divBdr>
        <w:top w:val="none" w:sz="0" w:space="0" w:color="auto"/>
        <w:left w:val="none" w:sz="0" w:space="0" w:color="auto"/>
        <w:bottom w:val="none" w:sz="0" w:space="0" w:color="auto"/>
        <w:right w:val="none" w:sz="0" w:space="0" w:color="auto"/>
      </w:divBdr>
    </w:div>
    <w:div w:id="1335258745">
      <w:bodyDiv w:val="1"/>
      <w:marLeft w:val="0"/>
      <w:marRight w:val="0"/>
      <w:marTop w:val="0"/>
      <w:marBottom w:val="0"/>
      <w:divBdr>
        <w:top w:val="none" w:sz="0" w:space="0" w:color="auto"/>
        <w:left w:val="none" w:sz="0" w:space="0" w:color="auto"/>
        <w:bottom w:val="none" w:sz="0" w:space="0" w:color="auto"/>
        <w:right w:val="none" w:sz="0" w:space="0" w:color="auto"/>
      </w:divBdr>
    </w:div>
    <w:div w:id="1336297157">
      <w:bodyDiv w:val="1"/>
      <w:marLeft w:val="0"/>
      <w:marRight w:val="0"/>
      <w:marTop w:val="0"/>
      <w:marBottom w:val="0"/>
      <w:divBdr>
        <w:top w:val="none" w:sz="0" w:space="0" w:color="auto"/>
        <w:left w:val="none" w:sz="0" w:space="0" w:color="auto"/>
        <w:bottom w:val="none" w:sz="0" w:space="0" w:color="auto"/>
        <w:right w:val="none" w:sz="0" w:space="0" w:color="auto"/>
      </w:divBdr>
    </w:div>
    <w:div w:id="1336759841">
      <w:bodyDiv w:val="1"/>
      <w:marLeft w:val="0"/>
      <w:marRight w:val="0"/>
      <w:marTop w:val="0"/>
      <w:marBottom w:val="0"/>
      <w:divBdr>
        <w:top w:val="none" w:sz="0" w:space="0" w:color="auto"/>
        <w:left w:val="none" w:sz="0" w:space="0" w:color="auto"/>
        <w:bottom w:val="none" w:sz="0" w:space="0" w:color="auto"/>
        <w:right w:val="none" w:sz="0" w:space="0" w:color="auto"/>
      </w:divBdr>
    </w:div>
    <w:div w:id="1337072318">
      <w:bodyDiv w:val="1"/>
      <w:marLeft w:val="0"/>
      <w:marRight w:val="0"/>
      <w:marTop w:val="0"/>
      <w:marBottom w:val="0"/>
      <w:divBdr>
        <w:top w:val="none" w:sz="0" w:space="0" w:color="auto"/>
        <w:left w:val="none" w:sz="0" w:space="0" w:color="auto"/>
        <w:bottom w:val="none" w:sz="0" w:space="0" w:color="auto"/>
        <w:right w:val="none" w:sz="0" w:space="0" w:color="auto"/>
      </w:divBdr>
    </w:div>
    <w:div w:id="1337728039">
      <w:bodyDiv w:val="1"/>
      <w:marLeft w:val="0"/>
      <w:marRight w:val="0"/>
      <w:marTop w:val="0"/>
      <w:marBottom w:val="0"/>
      <w:divBdr>
        <w:top w:val="none" w:sz="0" w:space="0" w:color="auto"/>
        <w:left w:val="none" w:sz="0" w:space="0" w:color="auto"/>
        <w:bottom w:val="none" w:sz="0" w:space="0" w:color="auto"/>
        <w:right w:val="none" w:sz="0" w:space="0" w:color="auto"/>
      </w:divBdr>
    </w:div>
    <w:div w:id="1337808210">
      <w:bodyDiv w:val="1"/>
      <w:marLeft w:val="0"/>
      <w:marRight w:val="0"/>
      <w:marTop w:val="0"/>
      <w:marBottom w:val="0"/>
      <w:divBdr>
        <w:top w:val="none" w:sz="0" w:space="0" w:color="auto"/>
        <w:left w:val="none" w:sz="0" w:space="0" w:color="auto"/>
        <w:bottom w:val="none" w:sz="0" w:space="0" w:color="auto"/>
        <w:right w:val="none" w:sz="0" w:space="0" w:color="auto"/>
      </w:divBdr>
    </w:div>
    <w:div w:id="1338001862">
      <w:bodyDiv w:val="1"/>
      <w:marLeft w:val="0"/>
      <w:marRight w:val="0"/>
      <w:marTop w:val="0"/>
      <w:marBottom w:val="0"/>
      <w:divBdr>
        <w:top w:val="none" w:sz="0" w:space="0" w:color="auto"/>
        <w:left w:val="none" w:sz="0" w:space="0" w:color="auto"/>
        <w:bottom w:val="none" w:sz="0" w:space="0" w:color="auto"/>
        <w:right w:val="none" w:sz="0" w:space="0" w:color="auto"/>
      </w:divBdr>
    </w:div>
    <w:div w:id="1338076073">
      <w:bodyDiv w:val="1"/>
      <w:marLeft w:val="0"/>
      <w:marRight w:val="0"/>
      <w:marTop w:val="0"/>
      <w:marBottom w:val="0"/>
      <w:divBdr>
        <w:top w:val="none" w:sz="0" w:space="0" w:color="auto"/>
        <w:left w:val="none" w:sz="0" w:space="0" w:color="auto"/>
        <w:bottom w:val="none" w:sz="0" w:space="0" w:color="auto"/>
        <w:right w:val="none" w:sz="0" w:space="0" w:color="auto"/>
      </w:divBdr>
    </w:div>
    <w:div w:id="1338187646">
      <w:bodyDiv w:val="1"/>
      <w:marLeft w:val="0"/>
      <w:marRight w:val="0"/>
      <w:marTop w:val="0"/>
      <w:marBottom w:val="0"/>
      <w:divBdr>
        <w:top w:val="none" w:sz="0" w:space="0" w:color="auto"/>
        <w:left w:val="none" w:sz="0" w:space="0" w:color="auto"/>
        <w:bottom w:val="none" w:sz="0" w:space="0" w:color="auto"/>
        <w:right w:val="none" w:sz="0" w:space="0" w:color="auto"/>
      </w:divBdr>
    </w:div>
    <w:div w:id="1338732166">
      <w:bodyDiv w:val="1"/>
      <w:marLeft w:val="0"/>
      <w:marRight w:val="0"/>
      <w:marTop w:val="0"/>
      <w:marBottom w:val="0"/>
      <w:divBdr>
        <w:top w:val="none" w:sz="0" w:space="0" w:color="auto"/>
        <w:left w:val="none" w:sz="0" w:space="0" w:color="auto"/>
        <w:bottom w:val="none" w:sz="0" w:space="0" w:color="auto"/>
        <w:right w:val="none" w:sz="0" w:space="0" w:color="auto"/>
      </w:divBdr>
    </w:div>
    <w:div w:id="1338923221">
      <w:bodyDiv w:val="1"/>
      <w:marLeft w:val="0"/>
      <w:marRight w:val="0"/>
      <w:marTop w:val="0"/>
      <w:marBottom w:val="0"/>
      <w:divBdr>
        <w:top w:val="none" w:sz="0" w:space="0" w:color="auto"/>
        <w:left w:val="none" w:sz="0" w:space="0" w:color="auto"/>
        <w:bottom w:val="none" w:sz="0" w:space="0" w:color="auto"/>
        <w:right w:val="none" w:sz="0" w:space="0" w:color="auto"/>
      </w:divBdr>
    </w:div>
    <w:div w:id="1339426326">
      <w:bodyDiv w:val="1"/>
      <w:marLeft w:val="0"/>
      <w:marRight w:val="0"/>
      <w:marTop w:val="0"/>
      <w:marBottom w:val="0"/>
      <w:divBdr>
        <w:top w:val="none" w:sz="0" w:space="0" w:color="auto"/>
        <w:left w:val="none" w:sz="0" w:space="0" w:color="auto"/>
        <w:bottom w:val="none" w:sz="0" w:space="0" w:color="auto"/>
        <w:right w:val="none" w:sz="0" w:space="0" w:color="auto"/>
      </w:divBdr>
    </w:div>
    <w:div w:id="1340815025">
      <w:bodyDiv w:val="1"/>
      <w:marLeft w:val="0"/>
      <w:marRight w:val="0"/>
      <w:marTop w:val="0"/>
      <w:marBottom w:val="0"/>
      <w:divBdr>
        <w:top w:val="none" w:sz="0" w:space="0" w:color="auto"/>
        <w:left w:val="none" w:sz="0" w:space="0" w:color="auto"/>
        <w:bottom w:val="none" w:sz="0" w:space="0" w:color="auto"/>
        <w:right w:val="none" w:sz="0" w:space="0" w:color="auto"/>
      </w:divBdr>
    </w:div>
    <w:div w:id="1340890710">
      <w:bodyDiv w:val="1"/>
      <w:marLeft w:val="0"/>
      <w:marRight w:val="0"/>
      <w:marTop w:val="0"/>
      <w:marBottom w:val="0"/>
      <w:divBdr>
        <w:top w:val="none" w:sz="0" w:space="0" w:color="auto"/>
        <w:left w:val="none" w:sz="0" w:space="0" w:color="auto"/>
        <w:bottom w:val="none" w:sz="0" w:space="0" w:color="auto"/>
        <w:right w:val="none" w:sz="0" w:space="0" w:color="auto"/>
      </w:divBdr>
    </w:div>
    <w:div w:id="1340960553">
      <w:bodyDiv w:val="1"/>
      <w:marLeft w:val="0"/>
      <w:marRight w:val="0"/>
      <w:marTop w:val="0"/>
      <w:marBottom w:val="0"/>
      <w:divBdr>
        <w:top w:val="none" w:sz="0" w:space="0" w:color="auto"/>
        <w:left w:val="none" w:sz="0" w:space="0" w:color="auto"/>
        <w:bottom w:val="none" w:sz="0" w:space="0" w:color="auto"/>
        <w:right w:val="none" w:sz="0" w:space="0" w:color="auto"/>
      </w:divBdr>
    </w:div>
    <w:div w:id="1341202156">
      <w:bodyDiv w:val="1"/>
      <w:marLeft w:val="0"/>
      <w:marRight w:val="0"/>
      <w:marTop w:val="0"/>
      <w:marBottom w:val="0"/>
      <w:divBdr>
        <w:top w:val="none" w:sz="0" w:space="0" w:color="auto"/>
        <w:left w:val="none" w:sz="0" w:space="0" w:color="auto"/>
        <w:bottom w:val="none" w:sz="0" w:space="0" w:color="auto"/>
        <w:right w:val="none" w:sz="0" w:space="0" w:color="auto"/>
      </w:divBdr>
    </w:div>
    <w:div w:id="1343162320">
      <w:bodyDiv w:val="1"/>
      <w:marLeft w:val="0"/>
      <w:marRight w:val="0"/>
      <w:marTop w:val="0"/>
      <w:marBottom w:val="0"/>
      <w:divBdr>
        <w:top w:val="none" w:sz="0" w:space="0" w:color="auto"/>
        <w:left w:val="none" w:sz="0" w:space="0" w:color="auto"/>
        <w:bottom w:val="none" w:sz="0" w:space="0" w:color="auto"/>
        <w:right w:val="none" w:sz="0" w:space="0" w:color="auto"/>
      </w:divBdr>
    </w:div>
    <w:div w:id="1343313807">
      <w:bodyDiv w:val="1"/>
      <w:marLeft w:val="0"/>
      <w:marRight w:val="0"/>
      <w:marTop w:val="0"/>
      <w:marBottom w:val="0"/>
      <w:divBdr>
        <w:top w:val="none" w:sz="0" w:space="0" w:color="auto"/>
        <w:left w:val="none" w:sz="0" w:space="0" w:color="auto"/>
        <w:bottom w:val="none" w:sz="0" w:space="0" w:color="auto"/>
        <w:right w:val="none" w:sz="0" w:space="0" w:color="auto"/>
      </w:divBdr>
    </w:div>
    <w:div w:id="1344088607">
      <w:bodyDiv w:val="1"/>
      <w:marLeft w:val="0"/>
      <w:marRight w:val="0"/>
      <w:marTop w:val="0"/>
      <w:marBottom w:val="0"/>
      <w:divBdr>
        <w:top w:val="none" w:sz="0" w:space="0" w:color="auto"/>
        <w:left w:val="none" w:sz="0" w:space="0" w:color="auto"/>
        <w:bottom w:val="none" w:sz="0" w:space="0" w:color="auto"/>
        <w:right w:val="none" w:sz="0" w:space="0" w:color="auto"/>
      </w:divBdr>
    </w:div>
    <w:div w:id="1345129157">
      <w:bodyDiv w:val="1"/>
      <w:marLeft w:val="0"/>
      <w:marRight w:val="0"/>
      <w:marTop w:val="0"/>
      <w:marBottom w:val="0"/>
      <w:divBdr>
        <w:top w:val="none" w:sz="0" w:space="0" w:color="auto"/>
        <w:left w:val="none" w:sz="0" w:space="0" w:color="auto"/>
        <w:bottom w:val="none" w:sz="0" w:space="0" w:color="auto"/>
        <w:right w:val="none" w:sz="0" w:space="0" w:color="auto"/>
      </w:divBdr>
    </w:div>
    <w:div w:id="1345981973">
      <w:bodyDiv w:val="1"/>
      <w:marLeft w:val="0"/>
      <w:marRight w:val="0"/>
      <w:marTop w:val="0"/>
      <w:marBottom w:val="0"/>
      <w:divBdr>
        <w:top w:val="none" w:sz="0" w:space="0" w:color="auto"/>
        <w:left w:val="none" w:sz="0" w:space="0" w:color="auto"/>
        <w:bottom w:val="none" w:sz="0" w:space="0" w:color="auto"/>
        <w:right w:val="none" w:sz="0" w:space="0" w:color="auto"/>
      </w:divBdr>
    </w:div>
    <w:div w:id="1345983810">
      <w:bodyDiv w:val="1"/>
      <w:marLeft w:val="0"/>
      <w:marRight w:val="0"/>
      <w:marTop w:val="0"/>
      <w:marBottom w:val="0"/>
      <w:divBdr>
        <w:top w:val="none" w:sz="0" w:space="0" w:color="auto"/>
        <w:left w:val="none" w:sz="0" w:space="0" w:color="auto"/>
        <w:bottom w:val="none" w:sz="0" w:space="0" w:color="auto"/>
        <w:right w:val="none" w:sz="0" w:space="0" w:color="auto"/>
      </w:divBdr>
    </w:div>
    <w:div w:id="1347050545">
      <w:bodyDiv w:val="1"/>
      <w:marLeft w:val="0"/>
      <w:marRight w:val="0"/>
      <w:marTop w:val="0"/>
      <w:marBottom w:val="0"/>
      <w:divBdr>
        <w:top w:val="none" w:sz="0" w:space="0" w:color="auto"/>
        <w:left w:val="none" w:sz="0" w:space="0" w:color="auto"/>
        <w:bottom w:val="none" w:sz="0" w:space="0" w:color="auto"/>
        <w:right w:val="none" w:sz="0" w:space="0" w:color="auto"/>
      </w:divBdr>
    </w:div>
    <w:div w:id="1347755597">
      <w:bodyDiv w:val="1"/>
      <w:marLeft w:val="0"/>
      <w:marRight w:val="0"/>
      <w:marTop w:val="0"/>
      <w:marBottom w:val="0"/>
      <w:divBdr>
        <w:top w:val="none" w:sz="0" w:space="0" w:color="auto"/>
        <w:left w:val="none" w:sz="0" w:space="0" w:color="auto"/>
        <w:bottom w:val="none" w:sz="0" w:space="0" w:color="auto"/>
        <w:right w:val="none" w:sz="0" w:space="0" w:color="auto"/>
      </w:divBdr>
    </w:div>
    <w:div w:id="1348171160">
      <w:bodyDiv w:val="1"/>
      <w:marLeft w:val="0"/>
      <w:marRight w:val="0"/>
      <w:marTop w:val="0"/>
      <w:marBottom w:val="0"/>
      <w:divBdr>
        <w:top w:val="none" w:sz="0" w:space="0" w:color="auto"/>
        <w:left w:val="none" w:sz="0" w:space="0" w:color="auto"/>
        <w:bottom w:val="none" w:sz="0" w:space="0" w:color="auto"/>
        <w:right w:val="none" w:sz="0" w:space="0" w:color="auto"/>
      </w:divBdr>
    </w:div>
    <w:div w:id="1348172620">
      <w:bodyDiv w:val="1"/>
      <w:marLeft w:val="0"/>
      <w:marRight w:val="0"/>
      <w:marTop w:val="0"/>
      <w:marBottom w:val="0"/>
      <w:divBdr>
        <w:top w:val="none" w:sz="0" w:space="0" w:color="auto"/>
        <w:left w:val="none" w:sz="0" w:space="0" w:color="auto"/>
        <w:bottom w:val="none" w:sz="0" w:space="0" w:color="auto"/>
        <w:right w:val="none" w:sz="0" w:space="0" w:color="auto"/>
      </w:divBdr>
    </w:div>
    <w:div w:id="1348563360">
      <w:bodyDiv w:val="1"/>
      <w:marLeft w:val="0"/>
      <w:marRight w:val="0"/>
      <w:marTop w:val="0"/>
      <w:marBottom w:val="0"/>
      <w:divBdr>
        <w:top w:val="none" w:sz="0" w:space="0" w:color="auto"/>
        <w:left w:val="none" w:sz="0" w:space="0" w:color="auto"/>
        <w:bottom w:val="none" w:sz="0" w:space="0" w:color="auto"/>
        <w:right w:val="none" w:sz="0" w:space="0" w:color="auto"/>
      </w:divBdr>
    </w:div>
    <w:div w:id="1349255630">
      <w:bodyDiv w:val="1"/>
      <w:marLeft w:val="0"/>
      <w:marRight w:val="0"/>
      <w:marTop w:val="0"/>
      <w:marBottom w:val="0"/>
      <w:divBdr>
        <w:top w:val="none" w:sz="0" w:space="0" w:color="auto"/>
        <w:left w:val="none" w:sz="0" w:space="0" w:color="auto"/>
        <w:bottom w:val="none" w:sz="0" w:space="0" w:color="auto"/>
        <w:right w:val="none" w:sz="0" w:space="0" w:color="auto"/>
      </w:divBdr>
    </w:div>
    <w:div w:id="1349987273">
      <w:bodyDiv w:val="1"/>
      <w:marLeft w:val="0"/>
      <w:marRight w:val="0"/>
      <w:marTop w:val="0"/>
      <w:marBottom w:val="0"/>
      <w:divBdr>
        <w:top w:val="none" w:sz="0" w:space="0" w:color="auto"/>
        <w:left w:val="none" w:sz="0" w:space="0" w:color="auto"/>
        <w:bottom w:val="none" w:sz="0" w:space="0" w:color="auto"/>
        <w:right w:val="none" w:sz="0" w:space="0" w:color="auto"/>
      </w:divBdr>
    </w:div>
    <w:div w:id="1350450045">
      <w:bodyDiv w:val="1"/>
      <w:marLeft w:val="0"/>
      <w:marRight w:val="0"/>
      <w:marTop w:val="0"/>
      <w:marBottom w:val="0"/>
      <w:divBdr>
        <w:top w:val="none" w:sz="0" w:space="0" w:color="auto"/>
        <w:left w:val="none" w:sz="0" w:space="0" w:color="auto"/>
        <w:bottom w:val="none" w:sz="0" w:space="0" w:color="auto"/>
        <w:right w:val="none" w:sz="0" w:space="0" w:color="auto"/>
      </w:divBdr>
    </w:div>
    <w:div w:id="1350453626">
      <w:bodyDiv w:val="1"/>
      <w:marLeft w:val="0"/>
      <w:marRight w:val="0"/>
      <w:marTop w:val="0"/>
      <w:marBottom w:val="0"/>
      <w:divBdr>
        <w:top w:val="none" w:sz="0" w:space="0" w:color="auto"/>
        <w:left w:val="none" w:sz="0" w:space="0" w:color="auto"/>
        <w:bottom w:val="none" w:sz="0" w:space="0" w:color="auto"/>
        <w:right w:val="none" w:sz="0" w:space="0" w:color="auto"/>
      </w:divBdr>
    </w:div>
    <w:div w:id="1352338605">
      <w:bodyDiv w:val="1"/>
      <w:marLeft w:val="0"/>
      <w:marRight w:val="0"/>
      <w:marTop w:val="0"/>
      <w:marBottom w:val="0"/>
      <w:divBdr>
        <w:top w:val="none" w:sz="0" w:space="0" w:color="auto"/>
        <w:left w:val="none" w:sz="0" w:space="0" w:color="auto"/>
        <w:bottom w:val="none" w:sz="0" w:space="0" w:color="auto"/>
        <w:right w:val="none" w:sz="0" w:space="0" w:color="auto"/>
      </w:divBdr>
    </w:div>
    <w:div w:id="1352534928">
      <w:bodyDiv w:val="1"/>
      <w:marLeft w:val="0"/>
      <w:marRight w:val="0"/>
      <w:marTop w:val="0"/>
      <w:marBottom w:val="0"/>
      <w:divBdr>
        <w:top w:val="none" w:sz="0" w:space="0" w:color="auto"/>
        <w:left w:val="none" w:sz="0" w:space="0" w:color="auto"/>
        <w:bottom w:val="none" w:sz="0" w:space="0" w:color="auto"/>
        <w:right w:val="none" w:sz="0" w:space="0" w:color="auto"/>
      </w:divBdr>
    </w:div>
    <w:div w:id="1353610946">
      <w:bodyDiv w:val="1"/>
      <w:marLeft w:val="0"/>
      <w:marRight w:val="0"/>
      <w:marTop w:val="0"/>
      <w:marBottom w:val="0"/>
      <w:divBdr>
        <w:top w:val="none" w:sz="0" w:space="0" w:color="auto"/>
        <w:left w:val="none" w:sz="0" w:space="0" w:color="auto"/>
        <w:bottom w:val="none" w:sz="0" w:space="0" w:color="auto"/>
        <w:right w:val="none" w:sz="0" w:space="0" w:color="auto"/>
      </w:divBdr>
    </w:div>
    <w:div w:id="1354575722">
      <w:bodyDiv w:val="1"/>
      <w:marLeft w:val="0"/>
      <w:marRight w:val="0"/>
      <w:marTop w:val="0"/>
      <w:marBottom w:val="0"/>
      <w:divBdr>
        <w:top w:val="none" w:sz="0" w:space="0" w:color="auto"/>
        <w:left w:val="none" w:sz="0" w:space="0" w:color="auto"/>
        <w:bottom w:val="none" w:sz="0" w:space="0" w:color="auto"/>
        <w:right w:val="none" w:sz="0" w:space="0" w:color="auto"/>
      </w:divBdr>
    </w:div>
    <w:div w:id="1355377397">
      <w:bodyDiv w:val="1"/>
      <w:marLeft w:val="0"/>
      <w:marRight w:val="0"/>
      <w:marTop w:val="0"/>
      <w:marBottom w:val="0"/>
      <w:divBdr>
        <w:top w:val="none" w:sz="0" w:space="0" w:color="auto"/>
        <w:left w:val="none" w:sz="0" w:space="0" w:color="auto"/>
        <w:bottom w:val="none" w:sz="0" w:space="0" w:color="auto"/>
        <w:right w:val="none" w:sz="0" w:space="0" w:color="auto"/>
      </w:divBdr>
    </w:div>
    <w:div w:id="1355500987">
      <w:bodyDiv w:val="1"/>
      <w:marLeft w:val="0"/>
      <w:marRight w:val="0"/>
      <w:marTop w:val="0"/>
      <w:marBottom w:val="0"/>
      <w:divBdr>
        <w:top w:val="none" w:sz="0" w:space="0" w:color="auto"/>
        <w:left w:val="none" w:sz="0" w:space="0" w:color="auto"/>
        <w:bottom w:val="none" w:sz="0" w:space="0" w:color="auto"/>
        <w:right w:val="none" w:sz="0" w:space="0" w:color="auto"/>
      </w:divBdr>
    </w:div>
    <w:div w:id="1355687641">
      <w:bodyDiv w:val="1"/>
      <w:marLeft w:val="0"/>
      <w:marRight w:val="0"/>
      <w:marTop w:val="0"/>
      <w:marBottom w:val="0"/>
      <w:divBdr>
        <w:top w:val="none" w:sz="0" w:space="0" w:color="auto"/>
        <w:left w:val="none" w:sz="0" w:space="0" w:color="auto"/>
        <w:bottom w:val="none" w:sz="0" w:space="0" w:color="auto"/>
        <w:right w:val="none" w:sz="0" w:space="0" w:color="auto"/>
      </w:divBdr>
    </w:div>
    <w:div w:id="1355812088">
      <w:bodyDiv w:val="1"/>
      <w:marLeft w:val="0"/>
      <w:marRight w:val="0"/>
      <w:marTop w:val="0"/>
      <w:marBottom w:val="0"/>
      <w:divBdr>
        <w:top w:val="none" w:sz="0" w:space="0" w:color="auto"/>
        <w:left w:val="none" w:sz="0" w:space="0" w:color="auto"/>
        <w:bottom w:val="none" w:sz="0" w:space="0" w:color="auto"/>
        <w:right w:val="none" w:sz="0" w:space="0" w:color="auto"/>
      </w:divBdr>
    </w:div>
    <w:div w:id="1356349192">
      <w:bodyDiv w:val="1"/>
      <w:marLeft w:val="0"/>
      <w:marRight w:val="0"/>
      <w:marTop w:val="0"/>
      <w:marBottom w:val="0"/>
      <w:divBdr>
        <w:top w:val="none" w:sz="0" w:space="0" w:color="auto"/>
        <w:left w:val="none" w:sz="0" w:space="0" w:color="auto"/>
        <w:bottom w:val="none" w:sz="0" w:space="0" w:color="auto"/>
        <w:right w:val="none" w:sz="0" w:space="0" w:color="auto"/>
      </w:divBdr>
    </w:div>
    <w:div w:id="1356492692">
      <w:bodyDiv w:val="1"/>
      <w:marLeft w:val="0"/>
      <w:marRight w:val="0"/>
      <w:marTop w:val="0"/>
      <w:marBottom w:val="0"/>
      <w:divBdr>
        <w:top w:val="none" w:sz="0" w:space="0" w:color="auto"/>
        <w:left w:val="none" w:sz="0" w:space="0" w:color="auto"/>
        <w:bottom w:val="none" w:sz="0" w:space="0" w:color="auto"/>
        <w:right w:val="none" w:sz="0" w:space="0" w:color="auto"/>
      </w:divBdr>
    </w:div>
    <w:div w:id="1356810226">
      <w:bodyDiv w:val="1"/>
      <w:marLeft w:val="0"/>
      <w:marRight w:val="0"/>
      <w:marTop w:val="0"/>
      <w:marBottom w:val="0"/>
      <w:divBdr>
        <w:top w:val="none" w:sz="0" w:space="0" w:color="auto"/>
        <w:left w:val="none" w:sz="0" w:space="0" w:color="auto"/>
        <w:bottom w:val="none" w:sz="0" w:space="0" w:color="auto"/>
        <w:right w:val="none" w:sz="0" w:space="0" w:color="auto"/>
      </w:divBdr>
    </w:div>
    <w:div w:id="1357120233">
      <w:bodyDiv w:val="1"/>
      <w:marLeft w:val="0"/>
      <w:marRight w:val="0"/>
      <w:marTop w:val="0"/>
      <w:marBottom w:val="0"/>
      <w:divBdr>
        <w:top w:val="none" w:sz="0" w:space="0" w:color="auto"/>
        <w:left w:val="none" w:sz="0" w:space="0" w:color="auto"/>
        <w:bottom w:val="none" w:sz="0" w:space="0" w:color="auto"/>
        <w:right w:val="none" w:sz="0" w:space="0" w:color="auto"/>
      </w:divBdr>
    </w:div>
    <w:div w:id="1358120937">
      <w:bodyDiv w:val="1"/>
      <w:marLeft w:val="0"/>
      <w:marRight w:val="0"/>
      <w:marTop w:val="0"/>
      <w:marBottom w:val="0"/>
      <w:divBdr>
        <w:top w:val="none" w:sz="0" w:space="0" w:color="auto"/>
        <w:left w:val="none" w:sz="0" w:space="0" w:color="auto"/>
        <w:bottom w:val="none" w:sz="0" w:space="0" w:color="auto"/>
        <w:right w:val="none" w:sz="0" w:space="0" w:color="auto"/>
      </w:divBdr>
    </w:div>
    <w:div w:id="1358851981">
      <w:bodyDiv w:val="1"/>
      <w:marLeft w:val="0"/>
      <w:marRight w:val="0"/>
      <w:marTop w:val="0"/>
      <w:marBottom w:val="0"/>
      <w:divBdr>
        <w:top w:val="none" w:sz="0" w:space="0" w:color="auto"/>
        <w:left w:val="none" w:sz="0" w:space="0" w:color="auto"/>
        <w:bottom w:val="none" w:sz="0" w:space="0" w:color="auto"/>
        <w:right w:val="none" w:sz="0" w:space="0" w:color="auto"/>
      </w:divBdr>
    </w:div>
    <w:div w:id="1359503109">
      <w:bodyDiv w:val="1"/>
      <w:marLeft w:val="0"/>
      <w:marRight w:val="0"/>
      <w:marTop w:val="0"/>
      <w:marBottom w:val="0"/>
      <w:divBdr>
        <w:top w:val="none" w:sz="0" w:space="0" w:color="auto"/>
        <w:left w:val="none" w:sz="0" w:space="0" w:color="auto"/>
        <w:bottom w:val="none" w:sz="0" w:space="0" w:color="auto"/>
        <w:right w:val="none" w:sz="0" w:space="0" w:color="auto"/>
      </w:divBdr>
    </w:div>
    <w:div w:id="1360009276">
      <w:bodyDiv w:val="1"/>
      <w:marLeft w:val="0"/>
      <w:marRight w:val="0"/>
      <w:marTop w:val="0"/>
      <w:marBottom w:val="0"/>
      <w:divBdr>
        <w:top w:val="none" w:sz="0" w:space="0" w:color="auto"/>
        <w:left w:val="none" w:sz="0" w:space="0" w:color="auto"/>
        <w:bottom w:val="none" w:sz="0" w:space="0" w:color="auto"/>
        <w:right w:val="none" w:sz="0" w:space="0" w:color="auto"/>
      </w:divBdr>
    </w:div>
    <w:div w:id="1360012912">
      <w:bodyDiv w:val="1"/>
      <w:marLeft w:val="0"/>
      <w:marRight w:val="0"/>
      <w:marTop w:val="0"/>
      <w:marBottom w:val="0"/>
      <w:divBdr>
        <w:top w:val="none" w:sz="0" w:space="0" w:color="auto"/>
        <w:left w:val="none" w:sz="0" w:space="0" w:color="auto"/>
        <w:bottom w:val="none" w:sz="0" w:space="0" w:color="auto"/>
        <w:right w:val="none" w:sz="0" w:space="0" w:color="auto"/>
      </w:divBdr>
    </w:div>
    <w:div w:id="1361468042">
      <w:bodyDiv w:val="1"/>
      <w:marLeft w:val="0"/>
      <w:marRight w:val="0"/>
      <w:marTop w:val="0"/>
      <w:marBottom w:val="0"/>
      <w:divBdr>
        <w:top w:val="none" w:sz="0" w:space="0" w:color="auto"/>
        <w:left w:val="none" w:sz="0" w:space="0" w:color="auto"/>
        <w:bottom w:val="none" w:sz="0" w:space="0" w:color="auto"/>
        <w:right w:val="none" w:sz="0" w:space="0" w:color="auto"/>
      </w:divBdr>
    </w:div>
    <w:div w:id="1361514650">
      <w:bodyDiv w:val="1"/>
      <w:marLeft w:val="0"/>
      <w:marRight w:val="0"/>
      <w:marTop w:val="0"/>
      <w:marBottom w:val="0"/>
      <w:divBdr>
        <w:top w:val="none" w:sz="0" w:space="0" w:color="auto"/>
        <w:left w:val="none" w:sz="0" w:space="0" w:color="auto"/>
        <w:bottom w:val="none" w:sz="0" w:space="0" w:color="auto"/>
        <w:right w:val="none" w:sz="0" w:space="0" w:color="auto"/>
      </w:divBdr>
    </w:div>
    <w:div w:id="1364139092">
      <w:bodyDiv w:val="1"/>
      <w:marLeft w:val="0"/>
      <w:marRight w:val="0"/>
      <w:marTop w:val="0"/>
      <w:marBottom w:val="0"/>
      <w:divBdr>
        <w:top w:val="none" w:sz="0" w:space="0" w:color="auto"/>
        <w:left w:val="none" w:sz="0" w:space="0" w:color="auto"/>
        <w:bottom w:val="none" w:sz="0" w:space="0" w:color="auto"/>
        <w:right w:val="none" w:sz="0" w:space="0" w:color="auto"/>
      </w:divBdr>
    </w:div>
    <w:div w:id="1364163925">
      <w:bodyDiv w:val="1"/>
      <w:marLeft w:val="0"/>
      <w:marRight w:val="0"/>
      <w:marTop w:val="0"/>
      <w:marBottom w:val="0"/>
      <w:divBdr>
        <w:top w:val="none" w:sz="0" w:space="0" w:color="auto"/>
        <w:left w:val="none" w:sz="0" w:space="0" w:color="auto"/>
        <w:bottom w:val="none" w:sz="0" w:space="0" w:color="auto"/>
        <w:right w:val="none" w:sz="0" w:space="0" w:color="auto"/>
      </w:divBdr>
    </w:div>
    <w:div w:id="1365015423">
      <w:bodyDiv w:val="1"/>
      <w:marLeft w:val="0"/>
      <w:marRight w:val="0"/>
      <w:marTop w:val="0"/>
      <w:marBottom w:val="0"/>
      <w:divBdr>
        <w:top w:val="none" w:sz="0" w:space="0" w:color="auto"/>
        <w:left w:val="none" w:sz="0" w:space="0" w:color="auto"/>
        <w:bottom w:val="none" w:sz="0" w:space="0" w:color="auto"/>
        <w:right w:val="none" w:sz="0" w:space="0" w:color="auto"/>
      </w:divBdr>
    </w:div>
    <w:div w:id="1365641335">
      <w:bodyDiv w:val="1"/>
      <w:marLeft w:val="0"/>
      <w:marRight w:val="0"/>
      <w:marTop w:val="0"/>
      <w:marBottom w:val="0"/>
      <w:divBdr>
        <w:top w:val="none" w:sz="0" w:space="0" w:color="auto"/>
        <w:left w:val="none" w:sz="0" w:space="0" w:color="auto"/>
        <w:bottom w:val="none" w:sz="0" w:space="0" w:color="auto"/>
        <w:right w:val="none" w:sz="0" w:space="0" w:color="auto"/>
      </w:divBdr>
    </w:div>
    <w:div w:id="1366558704">
      <w:bodyDiv w:val="1"/>
      <w:marLeft w:val="0"/>
      <w:marRight w:val="0"/>
      <w:marTop w:val="0"/>
      <w:marBottom w:val="0"/>
      <w:divBdr>
        <w:top w:val="none" w:sz="0" w:space="0" w:color="auto"/>
        <w:left w:val="none" w:sz="0" w:space="0" w:color="auto"/>
        <w:bottom w:val="none" w:sz="0" w:space="0" w:color="auto"/>
        <w:right w:val="none" w:sz="0" w:space="0" w:color="auto"/>
      </w:divBdr>
    </w:div>
    <w:div w:id="1366714646">
      <w:bodyDiv w:val="1"/>
      <w:marLeft w:val="0"/>
      <w:marRight w:val="0"/>
      <w:marTop w:val="0"/>
      <w:marBottom w:val="0"/>
      <w:divBdr>
        <w:top w:val="none" w:sz="0" w:space="0" w:color="auto"/>
        <w:left w:val="none" w:sz="0" w:space="0" w:color="auto"/>
        <w:bottom w:val="none" w:sz="0" w:space="0" w:color="auto"/>
        <w:right w:val="none" w:sz="0" w:space="0" w:color="auto"/>
      </w:divBdr>
    </w:div>
    <w:div w:id="1366758936">
      <w:bodyDiv w:val="1"/>
      <w:marLeft w:val="0"/>
      <w:marRight w:val="0"/>
      <w:marTop w:val="0"/>
      <w:marBottom w:val="0"/>
      <w:divBdr>
        <w:top w:val="none" w:sz="0" w:space="0" w:color="auto"/>
        <w:left w:val="none" w:sz="0" w:space="0" w:color="auto"/>
        <w:bottom w:val="none" w:sz="0" w:space="0" w:color="auto"/>
        <w:right w:val="none" w:sz="0" w:space="0" w:color="auto"/>
      </w:divBdr>
    </w:div>
    <w:div w:id="1368068106">
      <w:bodyDiv w:val="1"/>
      <w:marLeft w:val="0"/>
      <w:marRight w:val="0"/>
      <w:marTop w:val="0"/>
      <w:marBottom w:val="0"/>
      <w:divBdr>
        <w:top w:val="none" w:sz="0" w:space="0" w:color="auto"/>
        <w:left w:val="none" w:sz="0" w:space="0" w:color="auto"/>
        <w:bottom w:val="none" w:sz="0" w:space="0" w:color="auto"/>
        <w:right w:val="none" w:sz="0" w:space="0" w:color="auto"/>
      </w:divBdr>
    </w:div>
    <w:div w:id="1368144766">
      <w:bodyDiv w:val="1"/>
      <w:marLeft w:val="0"/>
      <w:marRight w:val="0"/>
      <w:marTop w:val="0"/>
      <w:marBottom w:val="0"/>
      <w:divBdr>
        <w:top w:val="none" w:sz="0" w:space="0" w:color="auto"/>
        <w:left w:val="none" w:sz="0" w:space="0" w:color="auto"/>
        <w:bottom w:val="none" w:sz="0" w:space="0" w:color="auto"/>
        <w:right w:val="none" w:sz="0" w:space="0" w:color="auto"/>
      </w:divBdr>
    </w:div>
    <w:div w:id="1368599937">
      <w:bodyDiv w:val="1"/>
      <w:marLeft w:val="0"/>
      <w:marRight w:val="0"/>
      <w:marTop w:val="0"/>
      <w:marBottom w:val="0"/>
      <w:divBdr>
        <w:top w:val="none" w:sz="0" w:space="0" w:color="auto"/>
        <w:left w:val="none" w:sz="0" w:space="0" w:color="auto"/>
        <w:bottom w:val="none" w:sz="0" w:space="0" w:color="auto"/>
        <w:right w:val="none" w:sz="0" w:space="0" w:color="auto"/>
      </w:divBdr>
    </w:div>
    <w:div w:id="1368602676">
      <w:bodyDiv w:val="1"/>
      <w:marLeft w:val="0"/>
      <w:marRight w:val="0"/>
      <w:marTop w:val="0"/>
      <w:marBottom w:val="0"/>
      <w:divBdr>
        <w:top w:val="none" w:sz="0" w:space="0" w:color="auto"/>
        <w:left w:val="none" w:sz="0" w:space="0" w:color="auto"/>
        <w:bottom w:val="none" w:sz="0" w:space="0" w:color="auto"/>
        <w:right w:val="none" w:sz="0" w:space="0" w:color="auto"/>
      </w:divBdr>
    </w:div>
    <w:div w:id="1369643727">
      <w:bodyDiv w:val="1"/>
      <w:marLeft w:val="0"/>
      <w:marRight w:val="0"/>
      <w:marTop w:val="0"/>
      <w:marBottom w:val="0"/>
      <w:divBdr>
        <w:top w:val="none" w:sz="0" w:space="0" w:color="auto"/>
        <w:left w:val="none" w:sz="0" w:space="0" w:color="auto"/>
        <w:bottom w:val="none" w:sz="0" w:space="0" w:color="auto"/>
        <w:right w:val="none" w:sz="0" w:space="0" w:color="auto"/>
      </w:divBdr>
    </w:div>
    <w:div w:id="1370182096">
      <w:bodyDiv w:val="1"/>
      <w:marLeft w:val="0"/>
      <w:marRight w:val="0"/>
      <w:marTop w:val="0"/>
      <w:marBottom w:val="0"/>
      <w:divBdr>
        <w:top w:val="none" w:sz="0" w:space="0" w:color="auto"/>
        <w:left w:val="none" w:sz="0" w:space="0" w:color="auto"/>
        <w:bottom w:val="none" w:sz="0" w:space="0" w:color="auto"/>
        <w:right w:val="none" w:sz="0" w:space="0" w:color="auto"/>
      </w:divBdr>
    </w:div>
    <w:div w:id="1370229669">
      <w:bodyDiv w:val="1"/>
      <w:marLeft w:val="0"/>
      <w:marRight w:val="0"/>
      <w:marTop w:val="0"/>
      <w:marBottom w:val="0"/>
      <w:divBdr>
        <w:top w:val="none" w:sz="0" w:space="0" w:color="auto"/>
        <w:left w:val="none" w:sz="0" w:space="0" w:color="auto"/>
        <w:bottom w:val="none" w:sz="0" w:space="0" w:color="auto"/>
        <w:right w:val="none" w:sz="0" w:space="0" w:color="auto"/>
      </w:divBdr>
    </w:div>
    <w:div w:id="1370765832">
      <w:bodyDiv w:val="1"/>
      <w:marLeft w:val="0"/>
      <w:marRight w:val="0"/>
      <w:marTop w:val="0"/>
      <w:marBottom w:val="0"/>
      <w:divBdr>
        <w:top w:val="none" w:sz="0" w:space="0" w:color="auto"/>
        <w:left w:val="none" w:sz="0" w:space="0" w:color="auto"/>
        <w:bottom w:val="none" w:sz="0" w:space="0" w:color="auto"/>
        <w:right w:val="none" w:sz="0" w:space="0" w:color="auto"/>
      </w:divBdr>
    </w:div>
    <w:div w:id="1372144301">
      <w:bodyDiv w:val="1"/>
      <w:marLeft w:val="0"/>
      <w:marRight w:val="0"/>
      <w:marTop w:val="0"/>
      <w:marBottom w:val="0"/>
      <w:divBdr>
        <w:top w:val="none" w:sz="0" w:space="0" w:color="auto"/>
        <w:left w:val="none" w:sz="0" w:space="0" w:color="auto"/>
        <w:bottom w:val="none" w:sz="0" w:space="0" w:color="auto"/>
        <w:right w:val="none" w:sz="0" w:space="0" w:color="auto"/>
      </w:divBdr>
    </w:div>
    <w:div w:id="1372609020">
      <w:bodyDiv w:val="1"/>
      <w:marLeft w:val="0"/>
      <w:marRight w:val="0"/>
      <w:marTop w:val="0"/>
      <w:marBottom w:val="0"/>
      <w:divBdr>
        <w:top w:val="none" w:sz="0" w:space="0" w:color="auto"/>
        <w:left w:val="none" w:sz="0" w:space="0" w:color="auto"/>
        <w:bottom w:val="none" w:sz="0" w:space="0" w:color="auto"/>
        <w:right w:val="none" w:sz="0" w:space="0" w:color="auto"/>
      </w:divBdr>
    </w:div>
    <w:div w:id="1373845050">
      <w:bodyDiv w:val="1"/>
      <w:marLeft w:val="0"/>
      <w:marRight w:val="0"/>
      <w:marTop w:val="0"/>
      <w:marBottom w:val="0"/>
      <w:divBdr>
        <w:top w:val="none" w:sz="0" w:space="0" w:color="auto"/>
        <w:left w:val="none" w:sz="0" w:space="0" w:color="auto"/>
        <w:bottom w:val="none" w:sz="0" w:space="0" w:color="auto"/>
        <w:right w:val="none" w:sz="0" w:space="0" w:color="auto"/>
      </w:divBdr>
    </w:div>
    <w:div w:id="1374042348">
      <w:bodyDiv w:val="1"/>
      <w:marLeft w:val="0"/>
      <w:marRight w:val="0"/>
      <w:marTop w:val="0"/>
      <w:marBottom w:val="0"/>
      <w:divBdr>
        <w:top w:val="none" w:sz="0" w:space="0" w:color="auto"/>
        <w:left w:val="none" w:sz="0" w:space="0" w:color="auto"/>
        <w:bottom w:val="none" w:sz="0" w:space="0" w:color="auto"/>
        <w:right w:val="none" w:sz="0" w:space="0" w:color="auto"/>
      </w:divBdr>
    </w:div>
    <w:div w:id="1374306495">
      <w:bodyDiv w:val="1"/>
      <w:marLeft w:val="0"/>
      <w:marRight w:val="0"/>
      <w:marTop w:val="0"/>
      <w:marBottom w:val="0"/>
      <w:divBdr>
        <w:top w:val="none" w:sz="0" w:space="0" w:color="auto"/>
        <w:left w:val="none" w:sz="0" w:space="0" w:color="auto"/>
        <w:bottom w:val="none" w:sz="0" w:space="0" w:color="auto"/>
        <w:right w:val="none" w:sz="0" w:space="0" w:color="auto"/>
      </w:divBdr>
    </w:div>
    <w:div w:id="1374380291">
      <w:bodyDiv w:val="1"/>
      <w:marLeft w:val="0"/>
      <w:marRight w:val="0"/>
      <w:marTop w:val="0"/>
      <w:marBottom w:val="0"/>
      <w:divBdr>
        <w:top w:val="none" w:sz="0" w:space="0" w:color="auto"/>
        <w:left w:val="none" w:sz="0" w:space="0" w:color="auto"/>
        <w:bottom w:val="none" w:sz="0" w:space="0" w:color="auto"/>
        <w:right w:val="none" w:sz="0" w:space="0" w:color="auto"/>
      </w:divBdr>
    </w:div>
    <w:div w:id="1374576565">
      <w:bodyDiv w:val="1"/>
      <w:marLeft w:val="0"/>
      <w:marRight w:val="0"/>
      <w:marTop w:val="0"/>
      <w:marBottom w:val="0"/>
      <w:divBdr>
        <w:top w:val="none" w:sz="0" w:space="0" w:color="auto"/>
        <w:left w:val="none" w:sz="0" w:space="0" w:color="auto"/>
        <w:bottom w:val="none" w:sz="0" w:space="0" w:color="auto"/>
        <w:right w:val="none" w:sz="0" w:space="0" w:color="auto"/>
      </w:divBdr>
    </w:div>
    <w:div w:id="1375541941">
      <w:bodyDiv w:val="1"/>
      <w:marLeft w:val="0"/>
      <w:marRight w:val="0"/>
      <w:marTop w:val="0"/>
      <w:marBottom w:val="0"/>
      <w:divBdr>
        <w:top w:val="none" w:sz="0" w:space="0" w:color="auto"/>
        <w:left w:val="none" w:sz="0" w:space="0" w:color="auto"/>
        <w:bottom w:val="none" w:sz="0" w:space="0" w:color="auto"/>
        <w:right w:val="none" w:sz="0" w:space="0" w:color="auto"/>
      </w:divBdr>
    </w:div>
    <w:div w:id="1375688541">
      <w:bodyDiv w:val="1"/>
      <w:marLeft w:val="0"/>
      <w:marRight w:val="0"/>
      <w:marTop w:val="0"/>
      <w:marBottom w:val="0"/>
      <w:divBdr>
        <w:top w:val="none" w:sz="0" w:space="0" w:color="auto"/>
        <w:left w:val="none" w:sz="0" w:space="0" w:color="auto"/>
        <w:bottom w:val="none" w:sz="0" w:space="0" w:color="auto"/>
        <w:right w:val="none" w:sz="0" w:space="0" w:color="auto"/>
      </w:divBdr>
    </w:div>
    <w:div w:id="1375691597">
      <w:bodyDiv w:val="1"/>
      <w:marLeft w:val="0"/>
      <w:marRight w:val="0"/>
      <w:marTop w:val="0"/>
      <w:marBottom w:val="0"/>
      <w:divBdr>
        <w:top w:val="none" w:sz="0" w:space="0" w:color="auto"/>
        <w:left w:val="none" w:sz="0" w:space="0" w:color="auto"/>
        <w:bottom w:val="none" w:sz="0" w:space="0" w:color="auto"/>
        <w:right w:val="none" w:sz="0" w:space="0" w:color="auto"/>
      </w:divBdr>
    </w:div>
    <w:div w:id="1376275381">
      <w:bodyDiv w:val="1"/>
      <w:marLeft w:val="0"/>
      <w:marRight w:val="0"/>
      <w:marTop w:val="0"/>
      <w:marBottom w:val="0"/>
      <w:divBdr>
        <w:top w:val="none" w:sz="0" w:space="0" w:color="auto"/>
        <w:left w:val="none" w:sz="0" w:space="0" w:color="auto"/>
        <w:bottom w:val="none" w:sz="0" w:space="0" w:color="auto"/>
        <w:right w:val="none" w:sz="0" w:space="0" w:color="auto"/>
      </w:divBdr>
    </w:div>
    <w:div w:id="1376393255">
      <w:bodyDiv w:val="1"/>
      <w:marLeft w:val="0"/>
      <w:marRight w:val="0"/>
      <w:marTop w:val="0"/>
      <w:marBottom w:val="0"/>
      <w:divBdr>
        <w:top w:val="none" w:sz="0" w:space="0" w:color="auto"/>
        <w:left w:val="none" w:sz="0" w:space="0" w:color="auto"/>
        <w:bottom w:val="none" w:sz="0" w:space="0" w:color="auto"/>
        <w:right w:val="none" w:sz="0" w:space="0" w:color="auto"/>
      </w:divBdr>
    </w:div>
    <w:div w:id="1377242574">
      <w:bodyDiv w:val="1"/>
      <w:marLeft w:val="0"/>
      <w:marRight w:val="0"/>
      <w:marTop w:val="0"/>
      <w:marBottom w:val="0"/>
      <w:divBdr>
        <w:top w:val="none" w:sz="0" w:space="0" w:color="auto"/>
        <w:left w:val="none" w:sz="0" w:space="0" w:color="auto"/>
        <w:bottom w:val="none" w:sz="0" w:space="0" w:color="auto"/>
        <w:right w:val="none" w:sz="0" w:space="0" w:color="auto"/>
      </w:divBdr>
    </w:div>
    <w:div w:id="1379624507">
      <w:bodyDiv w:val="1"/>
      <w:marLeft w:val="0"/>
      <w:marRight w:val="0"/>
      <w:marTop w:val="0"/>
      <w:marBottom w:val="0"/>
      <w:divBdr>
        <w:top w:val="none" w:sz="0" w:space="0" w:color="auto"/>
        <w:left w:val="none" w:sz="0" w:space="0" w:color="auto"/>
        <w:bottom w:val="none" w:sz="0" w:space="0" w:color="auto"/>
        <w:right w:val="none" w:sz="0" w:space="0" w:color="auto"/>
      </w:divBdr>
    </w:div>
    <w:div w:id="1379670806">
      <w:bodyDiv w:val="1"/>
      <w:marLeft w:val="0"/>
      <w:marRight w:val="0"/>
      <w:marTop w:val="0"/>
      <w:marBottom w:val="0"/>
      <w:divBdr>
        <w:top w:val="none" w:sz="0" w:space="0" w:color="auto"/>
        <w:left w:val="none" w:sz="0" w:space="0" w:color="auto"/>
        <w:bottom w:val="none" w:sz="0" w:space="0" w:color="auto"/>
        <w:right w:val="none" w:sz="0" w:space="0" w:color="auto"/>
      </w:divBdr>
    </w:div>
    <w:div w:id="1380713753">
      <w:bodyDiv w:val="1"/>
      <w:marLeft w:val="0"/>
      <w:marRight w:val="0"/>
      <w:marTop w:val="0"/>
      <w:marBottom w:val="0"/>
      <w:divBdr>
        <w:top w:val="none" w:sz="0" w:space="0" w:color="auto"/>
        <w:left w:val="none" w:sz="0" w:space="0" w:color="auto"/>
        <w:bottom w:val="none" w:sz="0" w:space="0" w:color="auto"/>
        <w:right w:val="none" w:sz="0" w:space="0" w:color="auto"/>
      </w:divBdr>
    </w:div>
    <w:div w:id="1380864443">
      <w:bodyDiv w:val="1"/>
      <w:marLeft w:val="0"/>
      <w:marRight w:val="0"/>
      <w:marTop w:val="0"/>
      <w:marBottom w:val="0"/>
      <w:divBdr>
        <w:top w:val="none" w:sz="0" w:space="0" w:color="auto"/>
        <w:left w:val="none" w:sz="0" w:space="0" w:color="auto"/>
        <w:bottom w:val="none" w:sz="0" w:space="0" w:color="auto"/>
        <w:right w:val="none" w:sz="0" w:space="0" w:color="auto"/>
      </w:divBdr>
    </w:div>
    <w:div w:id="1381131057">
      <w:bodyDiv w:val="1"/>
      <w:marLeft w:val="0"/>
      <w:marRight w:val="0"/>
      <w:marTop w:val="0"/>
      <w:marBottom w:val="0"/>
      <w:divBdr>
        <w:top w:val="none" w:sz="0" w:space="0" w:color="auto"/>
        <w:left w:val="none" w:sz="0" w:space="0" w:color="auto"/>
        <w:bottom w:val="none" w:sz="0" w:space="0" w:color="auto"/>
        <w:right w:val="none" w:sz="0" w:space="0" w:color="auto"/>
      </w:divBdr>
    </w:div>
    <w:div w:id="1381516112">
      <w:bodyDiv w:val="1"/>
      <w:marLeft w:val="0"/>
      <w:marRight w:val="0"/>
      <w:marTop w:val="0"/>
      <w:marBottom w:val="0"/>
      <w:divBdr>
        <w:top w:val="none" w:sz="0" w:space="0" w:color="auto"/>
        <w:left w:val="none" w:sz="0" w:space="0" w:color="auto"/>
        <w:bottom w:val="none" w:sz="0" w:space="0" w:color="auto"/>
        <w:right w:val="none" w:sz="0" w:space="0" w:color="auto"/>
      </w:divBdr>
    </w:div>
    <w:div w:id="1381634970">
      <w:bodyDiv w:val="1"/>
      <w:marLeft w:val="0"/>
      <w:marRight w:val="0"/>
      <w:marTop w:val="0"/>
      <w:marBottom w:val="0"/>
      <w:divBdr>
        <w:top w:val="none" w:sz="0" w:space="0" w:color="auto"/>
        <w:left w:val="none" w:sz="0" w:space="0" w:color="auto"/>
        <w:bottom w:val="none" w:sz="0" w:space="0" w:color="auto"/>
        <w:right w:val="none" w:sz="0" w:space="0" w:color="auto"/>
      </w:divBdr>
    </w:div>
    <w:div w:id="1381638078">
      <w:bodyDiv w:val="1"/>
      <w:marLeft w:val="0"/>
      <w:marRight w:val="0"/>
      <w:marTop w:val="0"/>
      <w:marBottom w:val="0"/>
      <w:divBdr>
        <w:top w:val="none" w:sz="0" w:space="0" w:color="auto"/>
        <w:left w:val="none" w:sz="0" w:space="0" w:color="auto"/>
        <w:bottom w:val="none" w:sz="0" w:space="0" w:color="auto"/>
        <w:right w:val="none" w:sz="0" w:space="0" w:color="auto"/>
      </w:divBdr>
    </w:div>
    <w:div w:id="1381713465">
      <w:bodyDiv w:val="1"/>
      <w:marLeft w:val="0"/>
      <w:marRight w:val="0"/>
      <w:marTop w:val="0"/>
      <w:marBottom w:val="0"/>
      <w:divBdr>
        <w:top w:val="none" w:sz="0" w:space="0" w:color="auto"/>
        <w:left w:val="none" w:sz="0" w:space="0" w:color="auto"/>
        <w:bottom w:val="none" w:sz="0" w:space="0" w:color="auto"/>
        <w:right w:val="none" w:sz="0" w:space="0" w:color="auto"/>
      </w:divBdr>
    </w:div>
    <w:div w:id="1382169057">
      <w:bodyDiv w:val="1"/>
      <w:marLeft w:val="0"/>
      <w:marRight w:val="0"/>
      <w:marTop w:val="0"/>
      <w:marBottom w:val="0"/>
      <w:divBdr>
        <w:top w:val="none" w:sz="0" w:space="0" w:color="auto"/>
        <w:left w:val="none" w:sz="0" w:space="0" w:color="auto"/>
        <w:bottom w:val="none" w:sz="0" w:space="0" w:color="auto"/>
        <w:right w:val="none" w:sz="0" w:space="0" w:color="auto"/>
      </w:divBdr>
    </w:div>
    <w:div w:id="1382559221">
      <w:bodyDiv w:val="1"/>
      <w:marLeft w:val="0"/>
      <w:marRight w:val="0"/>
      <w:marTop w:val="0"/>
      <w:marBottom w:val="0"/>
      <w:divBdr>
        <w:top w:val="none" w:sz="0" w:space="0" w:color="auto"/>
        <w:left w:val="none" w:sz="0" w:space="0" w:color="auto"/>
        <w:bottom w:val="none" w:sz="0" w:space="0" w:color="auto"/>
        <w:right w:val="none" w:sz="0" w:space="0" w:color="auto"/>
      </w:divBdr>
    </w:div>
    <w:div w:id="1383746251">
      <w:bodyDiv w:val="1"/>
      <w:marLeft w:val="0"/>
      <w:marRight w:val="0"/>
      <w:marTop w:val="0"/>
      <w:marBottom w:val="0"/>
      <w:divBdr>
        <w:top w:val="none" w:sz="0" w:space="0" w:color="auto"/>
        <w:left w:val="none" w:sz="0" w:space="0" w:color="auto"/>
        <w:bottom w:val="none" w:sz="0" w:space="0" w:color="auto"/>
        <w:right w:val="none" w:sz="0" w:space="0" w:color="auto"/>
      </w:divBdr>
    </w:div>
    <w:div w:id="1384014873">
      <w:bodyDiv w:val="1"/>
      <w:marLeft w:val="0"/>
      <w:marRight w:val="0"/>
      <w:marTop w:val="0"/>
      <w:marBottom w:val="0"/>
      <w:divBdr>
        <w:top w:val="none" w:sz="0" w:space="0" w:color="auto"/>
        <w:left w:val="none" w:sz="0" w:space="0" w:color="auto"/>
        <w:bottom w:val="none" w:sz="0" w:space="0" w:color="auto"/>
        <w:right w:val="none" w:sz="0" w:space="0" w:color="auto"/>
      </w:divBdr>
    </w:div>
    <w:div w:id="1384333945">
      <w:bodyDiv w:val="1"/>
      <w:marLeft w:val="0"/>
      <w:marRight w:val="0"/>
      <w:marTop w:val="0"/>
      <w:marBottom w:val="0"/>
      <w:divBdr>
        <w:top w:val="none" w:sz="0" w:space="0" w:color="auto"/>
        <w:left w:val="none" w:sz="0" w:space="0" w:color="auto"/>
        <w:bottom w:val="none" w:sz="0" w:space="0" w:color="auto"/>
        <w:right w:val="none" w:sz="0" w:space="0" w:color="auto"/>
      </w:divBdr>
    </w:div>
    <w:div w:id="1385790127">
      <w:bodyDiv w:val="1"/>
      <w:marLeft w:val="0"/>
      <w:marRight w:val="0"/>
      <w:marTop w:val="0"/>
      <w:marBottom w:val="0"/>
      <w:divBdr>
        <w:top w:val="none" w:sz="0" w:space="0" w:color="auto"/>
        <w:left w:val="none" w:sz="0" w:space="0" w:color="auto"/>
        <w:bottom w:val="none" w:sz="0" w:space="0" w:color="auto"/>
        <w:right w:val="none" w:sz="0" w:space="0" w:color="auto"/>
      </w:divBdr>
    </w:div>
    <w:div w:id="1386031480">
      <w:bodyDiv w:val="1"/>
      <w:marLeft w:val="0"/>
      <w:marRight w:val="0"/>
      <w:marTop w:val="0"/>
      <w:marBottom w:val="0"/>
      <w:divBdr>
        <w:top w:val="none" w:sz="0" w:space="0" w:color="auto"/>
        <w:left w:val="none" w:sz="0" w:space="0" w:color="auto"/>
        <w:bottom w:val="none" w:sz="0" w:space="0" w:color="auto"/>
        <w:right w:val="none" w:sz="0" w:space="0" w:color="auto"/>
      </w:divBdr>
    </w:div>
    <w:div w:id="1386677909">
      <w:bodyDiv w:val="1"/>
      <w:marLeft w:val="0"/>
      <w:marRight w:val="0"/>
      <w:marTop w:val="0"/>
      <w:marBottom w:val="0"/>
      <w:divBdr>
        <w:top w:val="none" w:sz="0" w:space="0" w:color="auto"/>
        <w:left w:val="none" w:sz="0" w:space="0" w:color="auto"/>
        <w:bottom w:val="none" w:sz="0" w:space="0" w:color="auto"/>
        <w:right w:val="none" w:sz="0" w:space="0" w:color="auto"/>
      </w:divBdr>
    </w:div>
    <w:div w:id="1387139962">
      <w:bodyDiv w:val="1"/>
      <w:marLeft w:val="0"/>
      <w:marRight w:val="0"/>
      <w:marTop w:val="0"/>
      <w:marBottom w:val="0"/>
      <w:divBdr>
        <w:top w:val="none" w:sz="0" w:space="0" w:color="auto"/>
        <w:left w:val="none" w:sz="0" w:space="0" w:color="auto"/>
        <w:bottom w:val="none" w:sz="0" w:space="0" w:color="auto"/>
        <w:right w:val="none" w:sz="0" w:space="0" w:color="auto"/>
      </w:divBdr>
    </w:div>
    <w:div w:id="1387947572">
      <w:bodyDiv w:val="1"/>
      <w:marLeft w:val="0"/>
      <w:marRight w:val="0"/>
      <w:marTop w:val="0"/>
      <w:marBottom w:val="0"/>
      <w:divBdr>
        <w:top w:val="none" w:sz="0" w:space="0" w:color="auto"/>
        <w:left w:val="none" w:sz="0" w:space="0" w:color="auto"/>
        <w:bottom w:val="none" w:sz="0" w:space="0" w:color="auto"/>
        <w:right w:val="none" w:sz="0" w:space="0" w:color="auto"/>
      </w:divBdr>
    </w:div>
    <w:div w:id="1388138676">
      <w:bodyDiv w:val="1"/>
      <w:marLeft w:val="0"/>
      <w:marRight w:val="0"/>
      <w:marTop w:val="0"/>
      <w:marBottom w:val="0"/>
      <w:divBdr>
        <w:top w:val="none" w:sz="0" w:space="0" w:color="auto"/>
        <w:left w:val="none" w:sz="0" w:space="0" w:color="auto"/>
        <w:bottom w:val="none" w:sz="0" w:space="0" w:color="auto"/>
        <w:right w:val="none" w:sz="0" w:space="0" w:color="auto"/>
      </w:divBdr>
    </w:div>
    <w:div w:id="1388725083">
      <w:bodyDiv w:val="1"/>
      <w:marLeft w:val="0"/>
      <w:marRight w:val="0"/>
      <w:marTop w:val="0"/>
      <w:marBottom w:val="0"/>
      <w:divBdr>
        <w:top w:val="none" w:sz="0" w:space="0" w:color="auto"/>
        <w:left w:val="none" w:sz="0" w:space="0" w:color="auto"/>
        <w:bottom w:val="none" w:sz="0" w:space="0" w:color="auto"/>
        <w:right w:val="none" w:sz="0" w:space="0" w:color="auto"/>
      </w:divBdr>
    </w:div>
    <w:div w:id="1390416377">
      <w:bodyDiv w:val="1"/>
      <w:marLeft w:val="0"/>
      <w:marRight w:val="0"/>
      <w:marTop w:val="0"/>
      <w:marBottom w:val="0"/>
      <w:divBdr>
        <w:top w:val="none" w:sz="0" w:space="0" w:color="auto"/>
        <w:left w:val="none" w:sz="0" w:space="0" w:color="auto"/>
        <w:bottom w:val="none" w:sz="0" w:space="0" w:color="auto"/>
        <w:right w:val="none" w:sz="0" w:space="0" w:color="auto"/>
      </w:divBdr>
    </w:div>
    <w:div w:id="1390807584">
      <w:bodyDiv w:val="1"/>
      <w:marLeft w:val="0"/>
      <w:marRight w:val="0"/>
      <w:marTop w:val="0"/>
      <w:marBottom w:val="0"/>
      <w:divBdr>
        <w:top w:val="none" w:sz="0" w:space="0" w:color="auto"/>
        <w:left w:val="none" w:sz="0" w:space="0" w:color="auto"/>
        <w:bottom w:val="none" w:sz="0" w:space="0" w:color="auto"/>
        <w:right w:val="none" w:sz="0" w:space="0" w:color="auto"/>
      </w:divBdr>
    </w:div>
    <w:div w:id="1391005064">
      <w:bodyDiv w:val="1"/>
      <w:marLeft w:val="0"/>
      <w:marRight w:val="0"/>
      <w:marTop w:val="0"/>
      <w:marBottom w:val="0"/>
      <w:divBdr>
        <w:top w:val="none" w:sz="0" w:space="0" w:color="auto"/>
        <w:left w:val="none" w:sz="0" w:space="0" w:color="auto"/>
        <w:bottom w:val="none" w:sz="0" w:space="0" w:color="auto"/>
        <w:right w:val="none" w:sz="0" w:space="0" w:color="auto"/>
      </w:divBdr>
    </w:div>
    <w:div w:id="1391660347">
      <w:bodyDiv w:val="1"/>
      <w:marLeft w:val="0"/>
      <w:marRight w:val="0"/>
      <w:marTop w:val="0"/>
      <w:marBottom w:val="0"/>
      <w:divBdr>
        <w:top w:val="none" w:sz="0" w:space="0" w:color="auto"/>
        <w:left w:val="none" w:sz="0" w:space="0" w:color="auto"/>
        <w:bottom w:val="none" w:sz="0" w:space="0" w:color="auto"/>
        <w:right w:val="none" w:sz="0" w:space="0" w:color="auto"/>
      </w:divBdr>
    </w:div>
    <w:div w:id="1391881570">
      <w:bodyDiv w:val="1"/>
      <w:marLeft w:val="0"/>
      <w:marRight w:val="0"/>
      <w:marTop w:val="0"/>
      <w:marBottom w:val="0"/>
      <w:divBdr>
        <w:top w:val="none" w:sz="0" w:space="0" w:color="auto"/>
        <w:left w:val="none" w:sz="0" w:space="0" w:color="auto"/>
        <w:bottom w:val="none" w:sz="0" w:space="0" w:color="auto"/>
        <w:right w:val="none" w:sz="0" w:space="0" w:color="auto"/>
      </w:divBdr>
    </w:div>
    <w:div w:id="1391885928">
      <w:bodyDiv w:val="1"/>
      <w:marLeft w:val="0"/>
      <w:marRight w:val="0"/>
      <w:marTop w:val="0"/>
      <w:marBottom w:val="0"/>
      <w:divBdr>
        <w:top w:val="none" w:sz="0" w:space="0" w:color="auto"/>
        <w:left w:val="none" w:sz="0" w:space="0" w:color="auto"/>
        <w:bottom w:val="none" w:sz="0" w:space="0" w:color="auto"/>
        <w:right w:val="none" w:sz="0" w:space="0" w:color="auto"/>
      </w:divBdr>
    </w:div>
    <w:div w:id="1392075018">
      <w:bodyDiv w:val="1"/>
      <w:marLeft w:val="0"/>
      <w:marRight w:val="0"/>
      <w:marTop w:val="0"/>
      <w:marBottom w:val="0"/>
      <w:divBdr>
        <w:top w:val="none" w:sz="0" w:space="0" w:color="auto"/>
        <w:left w:val="none" w:sz="0" w:space="0" w:color="auto"/>
        <w:bottom w:val="none" w:sz="0" w:space="0" w:color="auto"/>
        <w:right w:val="none" w:sz="0" w:space="0" w:color="auto"/>
      </w:divBdr>
    </w:div>
    <w:div w:id="1392196277">
      <w:bodyDiv w:val="1"/>
      <w:marLeft w:val="0"/>
      <w:marRight w:val="0"/>
      <w:marTop w:val="0"/>
      <w:marBottom w:val="0"/>
      <w:divBdr>
        <w:top w:val="none" w:sz="0" w:space="0" w:color="auto"/>
        <w:left w:val="none" w:sz="0" w:space="0" w:color="auto"/>
        <w:bottom w:val="none" w:sz="0" w:space="0" w:color="auto"/>
        <w:right w:val="none" w:sz="0" w:space="0" w:color="auto"/>
      </w:divBdr>
    </w:div>
    <w:div w:id="1393041075">
      <w:bodyDiv w:val="1"/>
      <w:marLeft w:val="0"/>
      <w:marRight w:val="0"/>
      <w:marTop w:val="0"/>
      <w:marBottom w:val="0"/>
      <w:divBdr>
        <w:top w:val="none" w:sz="0" w:space="0" w:color="auto"/>
        <w:left w:val="none" w:sz="0" w:space="0" w:color="auto"/>
        <w:bottom w:val="none" w:sz="0" w:space="0" w:color="auto"/>
        <w:right w:val="none" w:sz="0" w:space="0" w:color="auto"/>
      </w:divBdr>
    </w:div>
    <w:div w:id="1393310809">
      <w:bodyDiv w:val="1"/>
      <w:marLeft w:val="0"/>
      <w:marRight w:val="0"/>
      <w:marTop w:val="0"/>
      <w:marBottom w:val="0"/>
      <w:divBdr>
        <w:top w:val="none" w:sz="0" w:space="0" w:color="auto"/>
        <w:left w:val="none" w:sz="0" w:space="0" w:color="auto"/>
        <w:bottom w:val="none" w:sz="0" w:space="0" w:color="auto"/>
        <w:right w:val="none" w:sz="0" w:space="0" w:color="auto"/>
      </w:divBdr>
    </w:div>
    <w:div w:id="1394431893">
      <w:bodyDiv w:val="1"/>
      <w:marLeft w:val="0"/>
      <w:marRight w:val="0"/>
      <w:marTop w:val="0"/>
      <w:marBottom w:val="0"/>
      <w:divBdr>
        <w:top w:val="none" w:sz="0" w:space="0" w:color="auto"/>
        <w:left w:val="none" w:sz="0" w:space="0" w:color="auto"/>
        <w:bottom w:val="none" w:sz="0" w:space="0" w:color="auto"/>
        <w:right w:val="none" w:sz="0" w:space="0" w:color="auto"/>
      </w:divBdr>
    </w:div>
    <w:div w:id="1394767739">
      <w:bodyDiv w:val="1"/>
      <w:marLeft w:val="0"/>
      <w:marRight w:val="0"/>
      <w:marTop w:val="0"/>
      <w:marBottom w:val="0"/>
      <w:divBdr>
        <w:top w:val="none" w:sz="0" w:space="0" w:color="auto"/>
        <w:left w:val="none" w:sz="0" w:space="0" w:color="auto"/>
        <w:bottom w:val="none" w:sz="0" w:space="0" w:color="auto"/>
        <w:right w:val="none" w:sz="0" w:space="0" w:color="auto"/>
      </w:divBdr>
    </w:div>
    <w:div w:id="1395008364">
      <w:bodyDiv w:val="1"/>
      <w:marLeft w:val="0"/>
      <w:marRight w:val="0"/>
      <w:marTop w:val="0"/>
      <w:marBottom w:val="0"/>
      <w:divBdr>
        <w:top w:val="none" w:sz="0" w:space="0" w:color="auto"/>
        <w:left w:val="none" w:sz="0" w:space="0" w:color="auto"/>
        <w:bottom w:val="none" w:sz="0" w:space="0" w:color="auto"/>
        <w:right w:val="none" w:sz="0" w:space="0" w:color="auto"/>
      </w:divBdr>
    </w:div>
    <w:div w:id="1395011991">
      <w:bodyDiv w:val="1"/>
      <w:marLeft w:val="0"/>
      <w:marRight w:val="0"/>
      <w:marTop w:val="0"/>
      <w:marBottom w:val="0"/>
      <w:divBdr>
        <w:top w:val="none" w:sz="0" w:space="0" w:color="auto"/>
        <w:left w:val="none" w:sz="0" w:space="0" w:color="auto"/>
        <w:bottom w:val="none" w:sz="0" w:space="0" w:color="auto"/>
        <w:right w:val="none" w:sz="0" w:space="0" w:color="auto"/>
      </w:divBdr>
    </w:div>
    <w:div w:id="1395197516">
      <w:bodyDiv w:val="1"/>
      <w:marLeft w:val="0"/>
      <w:marRight w:val="0"/>
      <w:marTop w:val="0"/>
      <w:marBottom w:val="0"/>
      <w:divBdr>
        <w:top w:val="none" w:sz="0" w:space="0" w:color="auto"/>
        <w:left w:val="none" w:sz="0" w:space="0" w:color="auto"/>
        <w:bottom w:val="none" w:sz="0" w:space="0" w:color="auto"/>
        <w:right w:val="none" w:sz="0" w:space="0" w:color="auto"/>
      </w:divBdr>
    </w:div>
    <w:div w:id="1395815906">
      <w:bodyDiv w:val="1"/>
      <w:marLeft w:val="0"/>
      <w:marRight w:val="0"/>
      <w:marTop w:val="0"/>
      <w:marBottom w:val="0"/>
      <w:divBdr>
        <w:top w:val="none" w:sz="0" w:space="0" w:color="auto"/>
        <w:left w:val="none" w:sz="0" w:space="0" w:color="auto"/>
        <w:bottom w:val="none" w:sz="0" w:space="0" w:color="auto"/>
        <w:right w:val="none" w:sz="0" w:space="0" w:color="auto"/>
      </w:divBdr>
    </w:div>
    <w:div w:id="1396319429">
      <w:bodyDiv w:val="1"/>
      <w:marLeft w:val="0"/>
      <w:marRight w:val="0"/>
      <w:marTop w:val="0"/>
      <w:marBottom w:val="0"/>
      <w:divBdr>
        <w:top w:val="none" w:sz="0" w:space="0" w:color="auto"/>
        <w:left w:val="none" w:sz="0" w:space="0" w:color="auto"/>
        <w:bottom w:val="none" w:sz="0" w:space="0" w:color="auto"/>
        <w:right w:val="none" w:sz="0" w:space="0" w:color="auto"/>
      </w:divBdr>
    </w:div>
    <w:div w:id="1396708190">
      <w:bodyDiv w:val="1"/>
      <w:marLeft w:val="0"/>
      <w:marRight w:val="0"/>
      <w:marTop w:val="0"/>
      <w:marBottom w:val="0"/>
      <w:divBdr>
        <w:top w:val="none" w:sz="0" w:space="0" w:color="auto"/>
        <w:left w:val="none" w:sz="0" w:space="0" w:color="auto"/>
        <w:bottom w:val="none" w:sz="0" w:space="0" w:color="auto"/>
        <w:right w:val="none" w:sz="0" w:space="0" w:color="auto"/>
      </w:divBdr>
    </w:div>
    <w:div w:id="1396732997">
      <w:bodyDiv w:val="1"/>
      <w:marLeft w:val="0"/>
      <w:marRight w:val="0"/>
      <w:marTop w:val="0"/>
      <w:marBottom w:val="0"/>
      <w:divBdr>
        <w:top w:val="none" w:sz="0" w:space="0" w:color="auto"/>
        <w:left w:val="none" w:sz="0" w:space="0" w:color="auto"/>
        <w:bottom w:val="none" w:sz="0" w:space="0" w:color="auto"/>
        <w:right w:val="none" w:sz="0" w:space="0" w:color="auto"/>
      </w:divBdr>
    </w:div>
    <w:div w:id="1396974846">
      <w:bodyDiv w:val="1"/>
      <w:marLeft w:val="0"/>
      <w:marRight w:val="0"/>
      <w:marTop w:val="0"/>
      <w:marBottom w:val="0"/>
      <w:divBdr>
        <w:top w:val="none" w:sz="0" w:space="0" w:color="auto"/>
        <w:left w:val="none" w:sz="0" w:space="0" w:color="auto"/>
        <w:bottom w:val="none" w:sz="0" w:space="0" w:color="auto"/>
        <w:right w:val="none" w:sz="0" w:space="0" w:color="auto"/>
      </w:divBdr>
    </w:div>
    <w:div w:id="1397823096">
      <w:bodyDiv w:val="1"/>
      <w:marLeft w:val="0"/>
      <w:marRight w:val="0"/>
      <w:marTop w:val="0"/>
      <w:marBottom w:val="0"/>
      <w:divBdr>
        <w:top w:val="none" w:sz="0" w:space="0" w:color="auto"/>
        <w:left w:val="none" w:sz="0" w:space="0" w:color="auto"/>
        <w:bottom w:val="none" w:sz="0" w:space="0" w:color="auto"/>
        <w:right w:val="none" w:sz="0" w:space="0" w:color="auto"/>
      </w:divBdr>
    </w:div>
    <w:div w:id="1397973686">
      <w:bodyDiv w:val="1"/>
      <w:marLeft w:val="0"/>
      <w:marRight w:val="0"/>
      <w:marTop w:val="0"/>
      <w:marBottom w:val="0"/>
      <w:divBdr>
        <w:top w:val="none" w:sz="0" w:space="0" w:color="auto"/>
        <w:left w:val="none" w:sz="0" w:space="0" w:color="auto"/>
        <w:bottom w:val="none" w:sz="0" w:space="0" w:color="auto"/>
        <w:right w:val="none" w:sz="0" w:space="0" w:color="auto"/>
      </w:divBdr>
    </w:div>
    <w:div w:id="1398043404">
      <w:bodyDiv w:val="1"/>
      <w:marLeft w:val="0"/>
      <w:marRight w:val="0"/>
      <w:marTop w:val="0"/>
      <w:marBottom w:val="0"/>
      <w:divBdr>
        <w:top w:val="none" w:sz="0" w:space="0" w:color="auto"/>
        <w:left w:val="none" w:sz="0" w:space="0" w:color="auto"/>
        <w:bottom w:val="none" w:sz="0" w:space="0" w:color="auto"/>
        <w:right w:val="none" w:sz="0" w:space="0" w:color="auto"/>
      </w:divBdr>
    </w:div>
    <w:div w:id="1398087813">
      <w:bodyDiv w:val="1"/>
      <w:marLeft w:val="0"/>
      <w:marRight w:val="0"/>
      <w:marTop w:val="0"/>
      <w:marBottom w:val="0"/>
      <w:divBdr>
        <w:top w:val="none" w:sz="0" w:space="0" w:color="auto"/>
        <w:left w:val="none" w:sz="0" w:space="0" w:color="auto"/>
        <w:bottom w:val="none" w:sz="0" w:space="0" w:color="auto"/>
        <w:right w:val="none" w:sz="0" w:space="0" w:color="auto"/>
      </w:divBdr>
    </w:div>
    <w:div w:id="1399283810">
      <w:bodyDiv w:val="1"/>
      <w:marLeft w:val="0"/>
      <w:marRight w:val="0"/>
      <w:marTop w:val="0"/>
      <w:marBottom w:val="0"/>
      <w:divBdr>
        <w:top w:val="none" w:sz="0" w:space="0" w:color="auto"/>
        <w:left w:val="none" w:sz="0" w:space="0" w:color="auto"/>
        <w:bottom w:val="none" w:sz="0" w:space="0" w:color="auto"/>
        <w:right w:val="none" w:sz="0" w:space="0" w:color="auto"/>
      </w:divBdr>
    </w:div>
    <w:div w:id="1399286493">
      <w:bodyDiv w:val="1"/>
      <w:marLeft w:val="0"/>
      <w:marRight w:val="0"/>
      <w:marTop w:val="0"/>
      <w:marBottom w:val="0"/>
      <w:divBdr>
        <w:top w:val="none" w:sz="0" w:space="0" w:color="auto"/>
        <w:left w:val="none" w:sz="0" w:space="0" w:color="auto"/>
        <w:bottom w:val="none" w:sz="0" w:space="0" w:color="auto"/>
        <w:right w:val="none" w:sz="0" w:space="0" w:color="auto"/>
      </w:divBdr>
    </w:div>
    <w:div w:id="1400786683">
      <w:bodyDiv w:val="1"/>
      <w:marLeft w:val="0"/>
      <w:marRight w:val="0"/>
      <w:marTop w:val="0"/>
      <w:marBottom w:val="0"/>
      <w:divBdr>
        <w:top w:val="none" w:sz="0" w:space="0" w:color="auto"/>
        <w:left w:val="none" w:sz="0" w:space="0" w:color="auto"/>
        <w:bottom w:val="none" w:sz="0" w:space="0" w:color="auto"/>
        <w:right w:val="none" w:sz="0" w:space="0" w:color="auto"/>
      </w:divBdr>
    </w:div>
    <w:div w:id="1401561735">
      <w:bodyDiv w:val="1"/>
      <w:marLeft w:val="0"/>
      <w:marRight w:val="0"/>
      <w:marTop w:val="0"/>
      <w:marBottom w:val="0"/>
      <w:divBdr>
        <w:top w:val="none" w:sz="0" w:space="0" w:color="auto"/>
        <w:left w:val="none" w:sz="0" w:space="0" w:color="auto"/>
        <w:bottom w:val="none" w:sz="0" w:space="0" w:color="auto"/>
        <w:right w:val="none" w:sz="0" w:space="0" w:color="auto"/>
      </w:divBdr>
    </w:div>
    <w:div w:id="1401825562">
      <w:bodyDiv w:val="1"/>
      <w:marLeft w:val="0"/>
      <w:marRight w:val="0"/>
      <w:marTop w:val="0"/>
      <w:marBottom w:val="0"/>
      <w:divBdr>
        <w:top w:val="none" w:sz="0" w:space="0" w:color="auto"/>
        <w:left w:val="none" w:sz="0" w:space="0" w:color="auto"/>
        <w:bottom w:val="none" w:sz="0" w:space="0" w:color="auto"/>
        <w:right w:val="none" w:sz="0" w:space="0" w:color="auto"/>
      </w:divBdr>
    </w:div>
    <w:div w:id="1401825637">
      <w:bodyDiv w:val="1"/>
      <w:marLeft w:val="0"/>
      <w:marRight w:val="0"/>
      <w:marTop w:val="0"/>
      <w:marBottom w:val="0"/>
      <w:divBdr>
        <w:top w:val="none" w:sz="0" w:space="0" w:color="auto"/>
        <w:left w:val="none" w:sz="0" w:space="0" w:color="auto"/>
        <w:bottom w:val="none" w:sz="0" w:space="0" w:color="auto"/>
        <w:right w:val="none" w:sz="0" w:space="0" w:color="auto"/>
      </w:divBdr>
    </w:div>
    <w:div w:id="1401899286">
      <w:bodyDiv w:val="1"/>
      <w:marLeft w:val="0"/>
      <w:marRight w:val="0"/>
      <w:marTop w:val="0"/>
      <w:marBottom w:val="0"/>
      <w:divBdr>
        <w:top w:val="none" w:sz="0" w:space="0" w:color="auto"/>
        <w:left w:val="none" w:sz="0" w:space="0" w:color="auto"/>
        <w:bottom w:val="none" w:sz="0" w:space="0" w:color="auto"/>
        <w:right w:val="none" w:sz="0" w:space="0" w:color="auto"/>
      </w:divBdr>
    </w:div>
    <w:div w:id="1401975734">
      <w:bodyDiv w:val="1"/>
      <w:marLeft w:val="0"/>
      <w:marRight w:val="0"/>
      <w:marTop w:val="0"/>
      <w:marBottom w:val="0"/>
      <w:divBdr>
        <w:top w:val="none" w:sz="0" w:space="0" w:color="auto"/>
        <w:left w:val="none" w:sz="0" w:space="0" w:color="auto"/>
        <w:bottom w:val="none" w:sz="0" w:space="0" w:color="auto"/>
        <w:right w:val="none" w:sz="0" w:space="0" w:color="auto"/>
      </w:divBdr>
    </w:div>
    <w:div w:id="1402095612">
      <w:bodyDiv w:val="1"/>
      <w:marLeft w:val="0"/>
      <w:marRight w:val="0"/>
      <w:marTop w:val="0"/>
      <w:marBottom w:val="0"/>
      <w:divBdr>
        <w:top w:val="none" w:sz="0" w:space="0" w:color="auto"/>
        <w:left w:val="none" w:sz="0" w:space="0" w:color="auto"/>
        <w:bottom w:val="none" w:sz="0" w:space="0" w:color="auto"/>
        <w:right w:val="none" w:sz="0" w:space="0" w:color="auto"/>
      </w:divBdr>
    </w:div>
    <w:div w:id="1402212178">
      <w:bodyDiv w:val="1"/>
      <w:marLeft w:val="0"/>
      <w:marRight w:val="0"/>
      <w:marTop w:val="0"/>
      <w:marBottom w:val="0"/>
      <w:divBdr>
        <w:top w:val="none" w:sz="0" w:space="0" w:color="auto"/>
        <w:left w:val="none" w:sz="0" w:space="0" w:color="auto"/>
        <w:bottom w:val="none" w:sz="0" w:space="0" w:color="auto"/>
        <w:right w:val="none" w:sz="0" w:space="0" w:color="auto"/>
      </w:divBdr>
    </w:div>
    <w:div w:id="1402680909">
      <w:bodyDiv w:val="1"/>
      <w:marLeft w:val="0"/>
      <w:marRight w:val="0"/>
      <w:marTop w:val="0"/>
      <w:marBottom w:val="0"/>
      <w:divBdr>
        <w:top w:val="none" w:sz="0" w:space="0" w:color="auto"/>
        <w:left w:val="none" w:sz="0" w:space="0" w:color="auto"/>
        <w:bottom w:val="none" w:sz="0" w:space="0" w:color="auto"/>
        <w:right w:val="none" w:sz="0" w:space="0" w:color="auto"/>
      </w:divBdr>
    </w:div>
    <w:div w:id="1403213668">
      <w:bodyDiv w:val="1"/>
      <w:marLeft w:val="0"/>
      <w:marRight w:val="0"/>
      <w:marTop w:val="0"/>
      <w:marBottom w:val="0"/>
      <w:divBdr>
        <w:top w:val="none" w:sz="0" w:space="0" w:color="auto"/>
        <w:left w:val="none" w:sz="0" w:space="0" w:color="auto"/>
        <w:bottom w:val="none" w:sz="0" w:space="0" w:color="auto"/>
        <w:right w:val="none" w:sz="0" w:space="0" w:color="auto"/>
      </w:divBdr>
    </w:div>
    <w:div w:id="1403330442">
      <w:bodyDiv w:val="1"/>
      <w:marLeft w:val="0"/>
      <w:marRight w:val="0"/>
      <w:marTop w:val="0"/>
      <w:marBottom w:val="0"/>
      <w:divBdr>
        <w:top w:val="none" w:sz="0" w:space="0" w:color="auto"/>
        <w:left w:val="none" w:sz="0" w:space="0" w:color="auto"/>
        <w:bottom w:val="none" w:sz="0" w:space="0" w:color="auto"/>
        <w:right w:val="none" w:sz="0" w:space="0" w:color="auto"/>
      </w:divBdr>
    </w:div>
    <w:div w:id="1403528742">
      <w:bodyDiv w:val="1"/>
      <w:marLeft w:val="0"/>
      <w:marRight w:val="0"/>
      <w:marTop w:val="0"/>
      <w:marBottom w:val="0"/>
      <w:divBdr>
        <w:top w:val="none" w:sz="0" w:space="0" w:color="auto"/>
        <w:left w:val="none" w:sz="0" w:space="0" w:color="auto"/>
        <w:bottom w:val="none" w:sz="0" w:space="0" w:color="auto"/>
        <w:right w:val="none" w:sz="0" w:space="0" w:color="auto"/>
      </w:divBdr>
    </w:div>
    <w:div w:id="1403992737">
      <w:bodyDiv w:val="1"/>
      <w:marLeft w:val="0"/>
      <w:marRight w:val="0"/>
      <w:marTop w:val="0"/>
      <w:marBottom w:val="0"/>
      <w:divBdr>
        <w:top w:val="none" w:sz="0" w:space="0" w:color="auto"/>
        <w:left w:val="none" w:sz="0" w:space="0" w:color="auto"/>
        <w:bottom w:val="none" w:sz="0" w:space="0" w:color="auto"/>
        <w:right w:val="none" w:sz="0" w:space="0" w:color="auto"/>
      </w:divBdr>
    </w:div>
    <w:div w:id="1404110556">
      <w:bodyDiv w:val="1"/>
      <w:marLeft w:val="0"/>
      <w:marRight w:val="0"/>
      <w:marTop w:val="0"/>
      <w:marBottom w:val="0"/>
      <w:divBdr>
        <w:top w:val="none" w:sz="0" w:space="0" w:color="auto"/>
        <w:left w:val="none" w:sz="0" w:space="0" w:color="auto"/>
        <w:bottom w:val="none" w:sz="0" w:space="0" w:color="auto"/>
        <w:right w:val="none" w:sz="0" w:space="0" w:color="auto"/>
      </w:divBdr>
    </w:div>
    <w:div w:id="1404379003">
      <w:bodyDiv w:val="1"/>
      <w:marLeft w:val="0"/>
      <w:marRight w:val="0"/>
      <w:marTop w:val="0"/>
      <w:marBottom w:val="0"/>
      <w:divBdr>
        <w:top w:val="none" w:sz="0" w:space="0" w:color="auto"/>
        <w:left w:val="none" w:sz="0" w:space="0" w:color="auto"/>
        <w:bottom w:val="none" w:sz="0" w:space="0" w:color="auto"/>
        <w:right w:val="none" w:sz="0" w:space="0" w:color="auto"/>
      </w:divBdr>
    </w:div>
    <w:div w:id="1404644379">
      <w:bodyDiv w:val="1"/>
      <w:marLeft w:val="0"/>
      <w:marRight w:val="0"/>
      <w:marTop w:val="0"/>
      <w:marBottom w:val="0"/>
      <w:divBdr>
        <w:top w:val="none" w:sz="0" w:space="0" w:color="auto"/>
        <w:left w:val="none" w:sz="0" w:space="0" w:color="auto"/>
        <w:bottom w:val="none" w:sz="0" w:space="0" w:color="auto"/>
        <w:right w:val="none" w:sz="0" w:space="0" w:color="auto"/>
      </w:divBdr>
    </w:div>
    <w:div w:id="1404645729">
      <w:bodyDiv w:val="1"/>
      <w:marLeft w:val="0"/>
      <w:marRight w:val="0"/>
      <w:marTop w:val="0"/>
      <w:marBottom w:val="0"/>
      <w:divBdr>
        <w:top w:val="none" w:sz="0" w:space="0" w:color="auto"/>
        <w:left w:val="none" w:sz="0" w:space="0" w:color="auto"/>
        <w:bottom w:val="none" w:sz="0" w:space="0" w:color="auto"/>
        <w:right w:val="none" w:sz="0" w:space="0" w:color="auto"/>
      </w:divBdr>
    </w:div>
    <w:div w:id="1405831760">
      <w:bodyDiv w:val="1"/>
      <w:marLeft w:val="0"/>
      <w:marRight w:val="0"/>
      <w:marTop w:val="0"/>
      <w:marBottom w:val="0"/>
      <w:divBdr>
        <w:top w:val="none" w:sz="0" w:space="0" w:color="auto"/>
        <w:left w:val="none" w:sz="0" w:space="0" w:color="auto"/>
        <w:bottom w:val="none" w:sz="0" w:space="0" w:color="auto"/>
        <w:right w:val="none" w:sz="0" w:space="0" w:color="auto"/>
      </w:divBdr>
    </w:div>
    <w:div w:id="1407724772">
      <w:bodyDiv w:val="1"/>
      <w:marLeft w:val="0"/>
      <w:marRight w:val="0"/>
      <w:marTop w:val="0"/>
      <w:marBottom w:val="0"/>
      <w:divBdr>
        <w:top w:val="none" w:sz="0" w:space="0" w:color="auto"/>
        <w:left w:val="none" w:sz="0" w:space="0" w:color="auto"/>
        <w:bottom w:val="none" w:sz="0" w:space="0" w:color="auto"/>
        <w:right w:val="none" w:sz="0" w:space="0" w:color="auto"/>
      </w:divBdr>
    </w:div>
    <w:div w:id="140872883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615662">
      <w:bodyDiv w:val="1"/>
      <w:marLeft w:val="0"/>
      <w:marRight w:val="0"/>
      <w:marTop w:val="0"/>
      <w:marBottom w:val="0"/>
      <w:divBdr>
        <w:top w:val="none" w:sz="0" w:space="0" w:color="auto"/>
        <w:left w:val="none" w:sz="0" w:space="0" w:color="auto"/>
        <w:bottom w:val="none" w:sz="0" w:space="0" w:color="auto"/>
        <w:right w:val="none" w:sz="0" w:space="0" w:color="auto"/>
      </w:divBdr>
    </w:div>
    <w:div w:id="1409841799">
      <w:bodyDiv w:val="1"/>
      <w:marLeft w:val="0"/>
      <w:marRight w:val="0"/>
      <w:marTop w:val="0"/>
      <w:marBottom w:val="0"/>
      <w:divBdr>
        <w:top w:val="none" w:sz="0" w:space="0" w:color="auto"/>
        <w:left w:val="none" w:sz="0" w:space="0" w:color="auto"/>
        <w:bottom w:val="none" w:sz="0" w:space="0" w:color="auto"/>
        <w:right w:val="none" w:sz="0" w:space="0" w:color="auto"/>
      </w:divBdr>
    </w:div>
    <w:div w:id="1409842013">
      <w:bodyDiv w:val="1"/>
      <w:marLeft w:val="0"/>
      <w:marRight w:val="0"/>
      <w:marTop w:val="0"/>
      <w:marBottom w:val="0"/>
      <w:divBdr>
        <w:top w:val="none" w:sz="0" w:space="0" w:color="auto"/>
        <w:left w:val="none" w:sz="0" w:space="0" w:color="auto"/>
        <w:bottom w:val="none" w:sz="0" w:space="0" w:color="auto"/>
        <w:right w:val="none" w:sz="0" w:space="0" w:color="auto"/>
      </w:divBdr>
    </w:div>
    <w:div w:id="1411274359">
      <w:bodyDiv w:val="1"/>
      <w:marLeft w:val="0"/>
      <w:marRight w:val="0"/>
      <w:marTop w:val="0"/>
      <w:marBottom w:val="0"/>
      <w:divBdr>
        <w:top w:val="none" w:sz="0" w:space="0" w:color="auto"/>
        <w:left w:val="none" w:sz="0" w:space="0" w:color="auto"/>
        <w:bottom w:val="none" w:sz="0" w:space="0" w:color="auto"/>
        <w:right w:val="none" w:sz="0" w:space="0" w:color="auto"/>
      </w:divBdr>
    </w:div>
    <w:div w:id="1411468108">
      <w:bodyDiv w:val="1"/>
      <w:marLeft w:val="0"/>
      <w:marRight w:val="0"/>
      <w:marTop w:val="0"/>
      <w:marBottom w:val="0"/>
      <w:divBdr>
        <w:top w:val="none" w:sz="0" w:space="0" w:color="auto"/>
        <w:left w:val="none" w:sz="0" w:space="0" w:color="auto"/>
        <w:bottom w:val="none" w:sz="0" w:space="0" w:color="auto"/>
        <w:right w:val="none" w:sz="0" w:space="0" w:color="auto"/>
      </w:divBdr>
    </w:div>
    <w:div w:id="1411735203">
      <w:bodyDiv w:val="1"/>
      <w:marLeft w:val="0"/>
      <w:marRight w:val="0"/>
      <w:marTop w:val="0"/>
      <w:marBottom w:val="0"/>
      <w:divBdr>
        <w:top w:val="none" w:sz="0" w:space="0" w:color="auto"/>
        <w:left w:val="none" w:sz="0" w:space="0" w:color="auto"/>
        <w:bottom w:val="none" w:sz="0" w:space="0" w:color="auto"/>
        <w:right w:val="none" w:sz="0" w:space="0" w:color="auto"/>
      </w:divBdr>
    </w:div>
    <w:div w:id="1413427162">
      <w:bodyDiv w:val="1"/>
      <w:marLeft w:val="0"/>
      <w:marRight w:val="0"/>
      <w:marTop w:val="0"/>
      <w:marBottom w:val="0"/>
      <w:divBdr>
        <w:top w:val="none" w:sz="0" w:space="0" w:color="auto"/>
        <w:left w:val="none" w:sz="0" w:space="0" w:color="auto"/>
        <w:bottom w:val="none" w:sz="0" w:space="0" w:color="auto"/>
        <w:right w:val="none" w:sz="0" w:space="0" w:color="auto"/>
      </w:divBdr>
    </w:div>
    <w:div w:id="1413506988">
      <w:bodyDiv w:val="1"/>
      <w:marLeft w:val="0"/>
      <w:marRight w:val="0"/>
      <w:marTop w:val="0"/>
      <w:marBottom w:val="0"/>
      <w:divBdr>
        <w:top w:val="none" w:sz="0" w:space="0" w:color="auto"/>
        <w:left w:val="none" w:sz="0" w:space="0" w:color="auto"/>
        <w:bottom w:val="none" w:sz="0" w:space="0" w:color="auto"/>
        <w:right w:val="none" w:sz="0" w:space="0" w:color="auto"/>
      </w:divBdr>
    </w:div>
    <w:div w:id="1413507276">
      <w:bodyDiv w:val="1"/>
      <w:marLeft w:val="0"/>
      <w:marRight w:val="0"/>
      <w:marTop w:val="0"/>
      <w:marBottom w:val="0"/>
      <w:divBdr>
        <w:top w:val="none" w:sz="0" w:space="0" w:color="auto"/>
        <w:left w:val="none" w:sz="0" w:space="0" w:color="auto"/>
        <w:bottom w:val="none" w:sz="0" w:space="0" w:color="auto"/>
        <w:right w:val="none" w:sz="0" w:space="0" w:color="auto"/>
      </w:divBdr>
    </w:div>
    <w:div w:id="1413695611">
      <w:bodyDiv w:val="1"/>
      <w:marLeft w:val="0"/>
      <w:marRight w:val="0"/>
      <w:marTop w:val="0"/>
      <w:marBottom w:val="0"/>
      <w:divBdr>
        <w:top w:val="none" w:sz="0" w:space="0" w:color="auto"/>
        <w:left w:val="none" w:sz="0" w:space="0" w:color="auto"/>
        <w:bottom w:val="none" w:sz="0" w:space="0" w:color="auto"/>
        <w:right w:val="none" w:sz="0" w:space="0" w:color="auto"/>
      </w:divBdr>
    </w:div>
    <w:div w:id="1414283004">
      <w:bodyDiv w:val="1"/>
      <w:marLeft w:val="0"/>
      <w:marRight w:val="0"/>
      <w:marTop w:val="0"/>
      <w:marBottom w:val="0"/>
      <w:divBdr>
        <w:top w:val="none" w:sz="0" w:space="0" w:color="auto"/>
        <w:left w:val="none" w:sz="0" w:space="0" w:color="auto"/>
        <w:bottom w:val="none" w:sz="0" w:space="0" w:color="auto"/>
        <w:right w:val="none" w:sz="0" w:space="0" w:color="auto"/>
      </w:divBdr>
    </w:div>
    <w:div w:id="1414354353">
      <w:bodyDiv w:val="1"/>
      <w:marLeft w:val="0"/>
      <w:marRight w:val="0"/>
      <w:marTop w:val="0"/>
      <w:marBottom w:val="0"/>
      <w:divBdr>
        <w:top w:val="none" w:sz="0" w:space="0" w:color="auto"/>
        <w:left w:val="none" w:sz="0" w:space="0" w:color="auto"/>
        <w:bottom w:val="none" w:sz="0" w:space="0" w:color="auto"/>
        <w:right w:val="none" w:sz="0" w:space="0" w:color="auto"/>
      </w:divBdr>
    </w:div>
    <w:div w:id="1414469823">
      <w:bodyDiv w:val="1"/>
      <w:marLeft w:val="0"/>
      <w:marRight w:val="0"/>
      <w:marTop w:val="0"/>
      <w:marBottom w:val="0"/>
      <w:divBdr>
        <w:top w:val="none" w:sz="0" w:space="0" w:color="auto"/>
        <w:left w:val="none" w:sz="0" w:space="0" w:color="auto"/>
        <w:bottom w:val="none" w:sz="0" w:space="0" w:color="auto"/>
        <w:right w:val="none" w:sz="0" w:space="0" w:color="auto"/>
      </w:divBdr>
    </w:div>
    <w:div w:id="1414625542">
      <w:bodyDiv w:val="1"/>
      <w:marLeft w:val="0"/>
      <w:marRight w:val="0"/>
      <w:marTop w:val="0"/>
      <w:marBottom w:val="0"/>
      <w:divBdr>
        <w:top w:val="none" w:sz="0" w:space="0" w:color="auto"/>
        <w:left w:val="none" w:sz="0" w:space="0" w:color="auto"/>
        <w:bottom w:val="none" w:sz="0" w:space="0" w:color="auto"/>
        <w:right w:val="none" w:sz="0" w:space="0" w:color="auto"/>
      </w:divBdr>
    </w:div>
    <w:div w:id="1415204383">
      <w:bodyDiv w:val="1"/>
      <w:marLeft w:val="0"/>
      <w:marRight w:val="0"/>
      <w:marTop w:val="0"/>
      <w:marBottom w:val="0"/>
      <w:divBdr>
        <w:top w:val="none" w:sz="0" w:space="0" w:color="auto"/>
        <w:left w:val="none" w:sz="0" w:space="0" w:color="auto"/>
        <w:bottom w:val="none" w:sz="0" w:space="0" w:color="auto"/>
        <w:right w:val="none" w:sz="0" w:space="0" w:color="auto"/>
      </w:divBdr>
    </w:div>
    <w:div w:id="1415395700">
      <w:bodyDiv w:val="1"/>
      <w:marLeft w:val="0"/>
      <w:marRight w:val="0"/>
      <w:marTop w:val="0"/>
      <w:marBottom w:val="0"/>
      <w:divBdr>
        <w:top w:val="none" w:sz="0" w:space="0" w:color="auto"/>
        <w:left w:val="none" w:sz="0" w:space="0" w:color="auto"/>
        <w:bottom w:val="none" w:sz="0" w:space="0" w:color="auto"/>
        <w:right w:val="none" w:sz="0" w:space="0" w:color="auto"/>
      </w:divBdr>
    </w:div>
    <w:div w:id="1416779969">
      <w:bodyDiv w:val="1"/>
      <w:marLeft w:val="0"/>
      <w:marRight w:val="0"/>
      <w:marTop w:val="0"/>
      <w:marBottom w:val="0"/>
      <w:divBdr>
        <w:top w:val="none" w:sz="0" w:space="0" w:color="auto"/>
        <w:left w:val="none" w:sz="0" w:space="0" w:color="auto"/>
        <w:bottom w:val="none" w:sz="0" w:space="0" w:color="auto"/>
        <w:right w:val="none" w:sz="0" w:space="0" w:color="auto"/>
      </w:divBdr>
    </w:div>
    <w:div w:id="1416972771">
      <w:bodyDiv w:val="1"/>
      <w:marLeft w:val="0"/>
      <w:marRight w:val="0"/>
      <w:marTop w:val="0"/>
      <w:marBottom w:val="0"/>
      <w:divBdr>
        <w:top w:val="none" w:sz="0" w:space="0" w:color="auto"/>
        <w:left w:val="none" w:sz="0" w:space="0" w:color="auto"/>
        <w:bottom w:val="none" w:sz="0" w:space="0" w:color="auto"/>
        <w:right w:val="none" w:sz="0" w:space="0" w:color="auto"/>
      </w:divBdr>
    </w:div>
    <w:div w:id="1418013300">
      <w:bodyDiv w:val="1"/>
      <w:marLeft w:val="0"/>
      <w:marRight w:val="0"/>
      <w:marTop w:val="0"/>
      <w:marBottom w:val="0"/>
      <w:divBdr>
        <w:top w:val="none" w:sz="0" w:space="0" w:color="auto"/>
        <w:left w:val="none" w:sz="0" w:space="0" w:color="auto"/>
        <w:bottom w:val="none" w:sz="0" w:space="0" w:color="auto"/>
        <w:right w:val="none" w:sz="0" w:space="0" w:color="auto"/>
      </w:divBdr>
    </w:div>
    <w:div w:id="1418794303">
      <w:bodyDiv w:val="1"/>
      <w:marLeft w:val="0"/>
      <w:marRight w:val="0"/>
      <w:marTop w:val="0"/>
      <w:marBottom w:val="0"/>
      <w:divBdr>
        <w:top w:val="none" w:sz="0" w:space="0" w:color="auto"/>
        <w:left w:val="none" w:sz="0" w:space="0" w:color="auto"/>
        <w:bottom w:val="none" w:sz="0" w:space="0" w:color="auto"/>
        <w:right w:val="none" w:sz="0" w:space="0" w:color="auto"/>
      </w:divBdr>
    </w:div>
    <w:div w:id="1418988385">
      <w:bodyDiv w:val="1"/>
      <w:marLeft w:val="0"/>
      <w:marRight w:val="0"/>
      <w:marTop w:val="0"/>
      <w:marBottom w:val="0"/>
      <w:divBdr>
        <w:top w:val="none" w:sz="0" w:space="0" w:color="auto"/>
        <w:left w:val="none" w:sz="0" w:space="0" w:color="auto"/>
        <w:bottom w:val="none" w:sz="0" w:space="0" w:color="auto"/>
        <w:right w:val="none" w:sz="0" w:space="0" w:color="auto"/>
      </w:divBdr>
    </w:div>
    <w:div w:id="1419247676">
      <w:bodyDiv w:val="1"/>
      <w:marLeft w:val="0"/>
      <w:marRight w:val="0"/>
      <w:marTop w:val="0"/>
      <w:marBottom w:val="0"/>
      <w:divBdr>
        <w:top w:val="none" w:sz="0" w:space="0" w:color="auto"/>
        <w:left w:val="none" w:sz="0" w:space="0" w:color="auto"/>
        <w:bottom w:val="none" w:sz="0" w:space="0" w:color="auto"/>
        <w:right w:val="none" w:sz="0" w:space="0" w:color="auto"/>
      </w:divBdr>
    </w:div>
    <w:div w:id="1419329920">
      <w:bodyDiv w:val="1"/>
      <w:marLeft w:val="0"/>
      <w:marRight w:val="0"/>
      <w:marTop w:val="0"/>
      <w:marBottom w:val="0"/>
      <w:divBdr>
        <w:top w:val="none" w:sz="0" w:space="0" w:color="auto"/>
        <w:left w:val="none" w:sz="0" w:space="0" w:color="auto"/>
        <w:bottom w:val="none" w:sz="0" w:space="0" w:color="auto"/>
        <w:right w:val="none" w:sz="0" w:space="0" w:color="auto"/>
      </w:divBdr>
    </w:div>
    <w:div w:id="1420129716">
      <w:bodyDiv w:val="1"/>
      <w:marLeft w:val="0"/>
      <w:marRight w:val="0"/>
      <w:marTop w:val="0"/>
      <w:marBottom w:val="0"/>
      <w:divBdr>
        <w:top w:val="none" w:sz="0" w:space="0" w:color="auto"/>
        <w:left w:val="none" w:sz="0" w:space="0" w:color="auto"/>
        <w:bottom w:val="none" w:sz="0" w:space="0" w:color="auto"/>
        <w:right w:val="none" w:sz="0" w:space="0" w:color="auto"/>
      </w:divBdr>
    </w:div>
    <w:div w:id="1420718291">
      <w:bodyDiv w:val="1"/>
      <w:marLeft w:val="0"/>
      <w:marRight w:val="0"/>
      <w:marTop w:val="0"/>
      <w:marBottom w:val="0"/>
      <w:divBdr>
        <w:top w:val="none" w:sz="0" w:space="0" w:color="auto"/>
        <w:left w:val="none" w:sz="0" w:space="0" w:color="auto"/>
        <w:bottom w:val="none" w:sz="0" w:space="0" w:color="auto"/>
        <w:right w:val="none" w:sz="0" w:space="0" w:color="auto"/>
      </w:divBdr>
    </w:div>
    <w:div w:id="1420827819">
      <w:bodyDiv w:val="1"/>
      <w:marLeft w:val="0"/>
      <w:marRight w:val="0"/>
      <w:marTop w:val="0"/>
      <w:marBottom w:val="0"/>
      <w:divBdr>
        <w:top w:val="none" w:sz="0" w:space="0" w:color="auto"/>
        <w:left w:val="none" w:sz="0" w:space="0" w:color="auto"/>
        <w:bottom w:val="none" w:sz="0" w:space="0" w:color="auto"/>
        <w:right w:val="none" w:sz="0" w:space="0" w:color="auto"/>
      </w:divBdr>
    </w:div>
    <w:div w:id="1421024824">
      <w:bodyDiv w:val="1"/>
      <w:marLeft w:val="0"/>
      <w:marRight w:val="0"/>
      <w:marTop w:val="0"/>
      <w:marBottom w:val="0"/>
      <w:divBdr>
        <w:top w:val="none" w:sz="0" w:space="0" w:color="auto"/>
        <w:left w:val="none" w:sz="0" w:space="0" w:color="auto"/>
        <w:bottom w:val="none" w:sz="0" w:space="0" w:color="auto"/>
        <w:right w:val="none" w:sz="0" w:space="0" w:color="auto"/>
      </w:divBdr>
    </w:div>
    <w:div w:id="1421295620">
      <w:bodyDiv w:val="1"/>
      <w:marLeft w:val="0"/>
      <w:marRight w:val="0"/>
      <w:marTop w:val="0"/>
      <w:marBottom w:val="0"/>
      <w:divBdr>
        <w:top w:val="none" w:sz="0" w:space="0" w:color="auto"/>
        <w:left w:val="none" w:sz="0" w:space="0" w:color="auto"/>
        <w:bottom w:val="none" w:sz="0" w:space="0" w:color="auto"/>
        <w:right w:val="none" w:sz="0" w:space="0" w:color="auto"/>
      </w:divBdr>
    </w:div>
    <w:div w:id="1422525011">
      <w:bodyDiv w:val="1"/>
      <w:marLeft w:val="0"/>
      <w:marRight w:val="0"/>
      <w:marTop w:val="0"/>
      <w:marBottom w:val="0"/>
      <w:divBdr>
        <w:top w:val="none" w:sz="0" w:space="0" w:color="auto"/>
        <w:left w:val="none" w:sz="0" w:space="0" w:color="auto"/>
        <w:bottom w:val="none" w:sz="0" w:space="0" w:color="auto"/>
        <w:right w:val="none" w:sz="0" w:space="0" w:color="auto"/>
      </w:divBdr>
    </w:div>
    <w:div w:id="1422602878">
      <w:bodyDiv w:val="1"/>
      <w:marLeft w:val="0"/>
      <w:marRight w:val="0"/>
      <w:marTop w:val="0"/>
      <w:marBottom w:val="0"/>
      <w:divBdr>
        <w:top w:val="none" w:sz="0" w:space="0" w:color="auto"/>
        <w:left w:val="none" w:sz="0" w:space="0" w:color="auto"/>
        <w:bottom w:val="none" w:sz="0" w:space="0" w:color="auto"/>
        <w:right w:val="none" w:sz="0" w:space="0" w:color="auto"/>
      </w:divBdr>
    </w:div>
    <w:div w:id="1422794096">
      <w:bodyDiv w:val="1"/>
      <w:marLeft w:val="0"/>
      <w:marRight w:val="0"/>
      <w:marTop w:val="0"/>
      <w:marBottom w:val="0"/>
      <w:divBdr>
        <w:top w:val="none" w:sz="0" w:space="0" w:color="auto"/>
        <w:left w:val="none" w:sz="0" w:space="0" w:color="auto"/>
        <w:bottom w:val="none" w:sz="0" w:space="0" w:color="auto"/>
        <w:right w:val="none" w:sz="0" w:space="0" w:color="auto"/>
      </w:divBdr>
    </w:div>
    <w:div w:id="1423143981">
      <w:bodyDiv w:val="1"/>
      <w:marLeft w:val="0"/>
      <w:marRight w:val="0"/>
      <w:marTop w:val="0"/>
      <w:marBottom w:val="0"/>
      <w:divBdr>
        <w:top w:val="none" w:sz="0" w:space="0" w:color="auto"/>
        <w:left w:val="none" w:sz="0" w:space="0" w:color="auto"/>
        <w:bottom w:val="none" w:sz="0" w:space="0" w:color="auto"/>
        <w:right w:val="none" w:sz="0" w:space="0" w:color="auto"/>
      </w:divBdr>
    </w:div>
    <w:div w:id="1423336273">
      <w:bodyDiv w:val="1"/>
      <w:marLeft w:val="0"/>
      <w:marRight w:val="0"/>
      <w:marTop w:val="0"/>
      <w:marBottom w:val="0"/>
      <w:divBdr>
        <w:top w:val="none" w:sz="0" w:space="0" w:color="auto"/>
        <w:left w:val="none" w:sz="0" w:space="0" w:color="auto"/>
        <w:bottom w:val="none" w:sz="0" w:space="0" w:color="auto"/>
        <w:right w:val="none" w:sz="0" w:space="0" w:color="auto"/>
      </w:divBdr>
    </w:div>
    <w:div w:id="1423644070">
      <w:bodyDiv w:val="1"/>
      <w:marLeft w:val="0"/>
      <w:marRight w:val="0"/>
      <w:marTop w:val="0"/>
      <w:marBottom w:val="0"/>
      <w:divBdr>
        <w:top w:val="none" w:sz="0" w:space="0" w:color="auto"/>
        <w:left w:val="none" w:sz="0" w:space="0" w:color="auto"/>
        <w:bottom w:val="none" w:sz="0" w:space="0" w:color="auto"/>
        <w:right w:val="none" w:sz="0" w:space="0" w:color="auto"/>
      </w:divBdr>
    </w:div>
    <w:div w:id="1423724570">
      <w:bodyDiv w:val="1"/>
      <w:marLeft w:val="0"/>
      <w:marRight w:val="0"/>
      <w:marTop w:val="0"/>
      <w:marBottom w:val="0"/>
      <w:divBdr>
        <w:top w:val="none" w:sz="0" w:space="0" w:color="auto"/>
        <w:left w:val="none" w:sz="0" w:space="0" w:color="auto"/>
        <w:bottom w:val="none" w:sz="0" w:space="0" w:color="auto"/>
        <w:right w:val="none" w:sz="0" w:space="0" w:color="auto"/>
      </w:divBdr>
    </w:div>
    <w:div w:id="1423987471">
      <w:bodyDiv w:val="1"/>
      <w:marLeft w:val="0"/>
      <w:marRight w:val="0"/>
      <w:marTop w:val="0"/>
      <w:marBottom w:val="0"/>
      <w:divBdr>
        <w:top w:val="none" w:sz="0" w:space="0" w:color="auto"/>
        <w:left w:val="none" w:sz="0" w:space="0" w:color="auto"/>
        <w:bottom w:val="none" w:sz="0" w:space="0" w:color="auto"/>
        <w:right w:val="none" w:sz="0" w:space="0" w:color="auto"/>
      </w:divBdr>
    </w:div>
    <w:div w:id="1424491804">
      <w:bodyDiv w:val="1"/>
      <w:marLeft w:val="0"/>
      <w:marRight w:val="0"/>
      <w:marTop w:val="0"/>
      <w:marBottom w:val="0"/>
      <w:divBdr>
        <w:top w:val="none" w:sz="0" w:space="0" w:color="auto"/>
        <w:left w:val="none" w:sz="0" w:space="0" w:color="auto"/>
        <w:bottom w:val="none" w:sz="0" w:space="0" w:color="auto"/>
        <w:right w:val="none" w:sz="0" w:space="0" w:color="auto"/>
      </w:divBdr>
    </w:div>
    <w:div w:id="1424494343">
      <w:bodyDiv w:val="1"/>
      <w:marLeft w:val="0"/>
      <w:marRight w:val="0"/>
      <w:marTop w:val="0"/>
      <w:marBottom w:val="0"/>
      <w:divBdr>
        <w:top w:val="none" w:sz="0" w:space="0" w:color="auto"/>
        <w:left w:val="none" w:sz="0" w:space="0" w:color="auto"/>
        <w:bottom w:val="none" w:sz="0" w:space="0" w:color="auto"/>
        <w:right w:val="none" w:sz="0" w:space="0" w:color="auto"/>
      </w:divBdr>
    </w:div>
    <w:div w:id="1424839584">
      <w:bodyDiv w:val="1"/>
      <w:marLeft w:val="0"/>
      <w:marRight w:val="0"/>
      <w:marTop w:val="0"/>
      <w:marBottom w:val="0"/>
      <w:divBdr>
        <w:top w:val="none" w:sz="0" w:space="0" w:color="auto"/>
        <w:left w:val="none" w:sz="0" w:space="0" w:color="auto"/>
        <w:bottom w:val="none" w:sz="0" w:space="0" w:color="auto"/>
        <w:right w:val="none" w:sz="0" w:space="0" w:color="auto"/>
      </w:divBdr>
    </w:div>
    <w:div w:id="1425491482">
      <w:bodyDiv w:val="1"/>
      <w:marLeft w:val="0"/>
      <w:marRight w:val="0"/>
      <w:marTop w:val="0"/>
      <w:marBottom w:val="0"/>
      <w:divBdr>
        <w:top w:val="none" w:sz="0" w:space="0" w:color="auto"/>
        <w:left w:val="none" w:sz="0" w:space="0" w:color="auto"/>
        <w:bottom w:val="none" w:sz="0" w:space="0" w:color="auto"/>
        <w:right w:val="none" w:sz="0" w:space="0" w:color="auto"/>
      </w:divBdr>
    </w:div>
    <w:div w:id="1425541370">
      <w:bodyDiv w:val="1"/>
      <w:marLeft w:val="0"/>
      <w:marRight w:val="0"/>
      <w:marTop w:val="0"/>
      <w:marBottom w:val="0"/>
      <w:divBdr>
        <w:top w:val="none" w:sz="0" w:space="0" w:color="auto"/>
        <w:left w:val="none" w:sz="0" w:space="0" w:color="auto"/>
        <w:bottom w:val="none" w:sz="0" w:space="0" w:color="auto"/>
        <w:right w:val="none" w:sz="0" w:space="0" w:color="auto"/>
      </w:divBdr>
    </w:div>
    <w:div w:id="1426071697">
      <w:bodyDiv w:val="1"/>
      <w:marLeft w:val="0"/>
      <w:marRight w:val="0"/>
      <w:marTop w:val="0"/>
      <w:marBottom w:val="0"/>
      <w:divBdr>
        <w:top w:val="none" w:sz="0" w:space="0" w:color="auto"/>
        <w:left w:val="none" w:sz="0" w:space="0" w:color="auto"/>
        <w:bottom w:val="none" w:sz="0" w:space="0" w:color="auto"/>
        <w:right w:val="none" w:sz="0" w:space="0" w:color="auto"/>
      </w:divBdr>
    </w:div>
    <w:div w:id="1426152361">
      <w:bodyDiv w:val="1"/>
      <w:marLeft w:val="0"/>
      <w:marRight w:val="0"/>
      <w:marTop w:val="0"/>
      <w:marBottom w:val="0"/>
      <w:divBdr>
        <w:top w:val="none" w:sz="0" w:space="0" w:color="auto"/>
        <w:left w:val="none" w:sz="0" w:space="0" w:color="auto"/>
        <w:bottom w:val="none" w:sz="0" w:space="0" w:color="auto"/>
        <w:right w:val="none" w:sz="0" w:space="0" w:color="auto"/>
      </w:divBdr>
    </w:div>
    <w:div w:id="1426271419">
      <w:bodyDiv w:val="1"/>
      <w:marLeft w:val="0"/>
      <w:marRight w:val="0"/>
      <w:marTop w:val="0"/>
      <w:marBottom w:val="0"/>
      <w:divBdr>
        <w:top w:val="none" w:sz="0" w:space="0" w:color="auto"/>
        <w:left w:val="none" w:sz="0" w:space="0" w:color="auto"/>
        <w:bottom w:val="none" w:sz="0" w:space="0" w:color="auto"/>
        <w:right w:val="none" w:sz="0" w:space="0" w:color="auto"/>
      </w:divBdr>
    </w:div>
    <w:div w:id="1426420875">
      <w:bodyDiv w:val="1"/>
      <w:marLeft w:val="0"/>
      <w:marRight w:val="0"/>
      <w:marTop w:val="0"/>
      <w:marBottom w:val="0"/>
      <w:divBdr>
        <w:top w:val="none" w:sz="0" w:space="0" w:color="auto"/>
        <w:left w:val="none" w:sz="0" w:space="0" w:color="auto"/>
        <w:bottom w:val="none" w:sz="0" w:space="0" w:color="auto"/>
        <w:right w:val="none" w:sz="0" w:space="0" w:color="auto"/>
      </w:divBdr>
    </w:div>
    <w:div w:id="1426536273">
      <w:bodyDiv w:val="1"/>
      <w:marLeft w:val="0"/>
      <w:marRight w:val="0"/>
      <w:marTop w:val="0"/>
      <w:marBottom w:val="0"/>
      <w:divBdr>
        <w:top w:val="none" w:sz="0" w:space="0" w:color="auto"/>
        <w:left w:val="none" w:sz="0" w:space="0" w:color="auto"/>
        <w:bottom w:val="none" w:sz="0" w:space="0" w:color="auto"/>
        <w:right w:val="none" w:sz="0" w:space="0" w:color="auto"/>
      </w:divBdr>
    </w:div>
    <w:div w:id="1426681975">
      <w:bodyDiv w:val="1"/>
      <w:marLeft w:val="0"/>
      <w:marRight w:val="0"/>
      <w:marTop w:val="0"/>
      <w:marBottom w:val="0"/>
      <w:divBdr>
        <w:top w:val="none" w:sz="0" w:space="0" w:color="auto"/>
        <w:left w:val="none" w:sz="0" w:space="0" w:color="auto"/>
        <w:bottom w:val="none" w:sz="0" w:space="0" w:color="auto"/>
        <w:right w:val="none" w:sz="0" w:space="0" w:color="auto"/>
      </w:divBdr>
    </w:div>
    <w:div w:id="1426728324">
      <w:bodyDiv w:val="1"/>
      <w:marLeft w:val="0"/>
      <w:marRight w:val="0"/>
      <w:marTop w:val="0"/>
      <w:marBottom w:val="0"/>
      <w:divBdr>
        <w:top w:val="none" w:sz="0" w:space="0" w:color="auto"/>
        <w:left w:val="none" w:sz="0" w:space="0" w:color="auto"/>
        <w:bottom w:val="none" w:sz="0" w:space="0" w:color="auto"/>
        <w:right w:val="none" w:sz="0" w:space="0" w:color="auto"/>
      </w:divBdr>
    </w:div>
    <w:div w:id="1428499485">
      <w:bodyDiv w:val="1"/>
      <w:marLeft w:val="0"/>
      <w:marRight w:val="0"/>
      <w:marTop w:val="0"/>
      <w:marBottom w:val="0"/>
      <w:divBdr>
        <w:top w:val="none" w:sz="0" w:space="0" w:color="auto"/>
        <w:left w:val="none" w:sz="0" w:space="0" w:color="auto"/>
        <w:bottom w:val="none" w:sz="0" w:space="0" w:color="auto"/>
        <w:right w:val="none" w:sz="0" w:space="0" w:color="auto"/>
      </w:divBdr>
    </w:div>
    <w:div w:id="1428503022">
      <w:bodyDiv w:val="1"/>
      <w:marLeft w:val="0"/>
      <w:marRight w:val="0"/>
      <w:marTop w:val="0"/>
      <w:marBottom w:val="0"/>
      <w:divBdr>
        <w:top w:val="none" w:sz="0" w:space="0" w:color="auto"/>
        <w:left w:val="none" w:sz="0" w:space="0" w:color="auto"/>
        <w:bottom w:val="none" w:sz="0" w:space="0" w:color="auto"/>
        <w:right w:val="none" w:sz="0" w:space="0" w:color="auto"/>
      </w:divBdr>
    </w:div>
    <w:div w:id="1429307013">
      <w:bodyDiv w:val="1"/>
      <w:marLeft w:val="0"/>
      <w:marRight w:val="0"/>
      <w:marTop w:val="0"/>
      <w:marBottom w:val="0"/>
      <w:divBdr>
        <w:top w:val="none" w:sz="0" w:space="0" w:color="auto"/>
        <w:left w:val="none" w:sz="0" w:space="0" w:color="auto"/>
        <w:bottom w:val="none" w:sz="0" w:space="0" w:color="auto"/>
        <w:right w:val="none" w:sz="0" w:space="0" w:color="auto"/>
      </w:divBdr>
    </w:div>
    <w:div w:id="1429500016">
      <w:bodyDiv w:val="1"/>
      <w:marLeft w:val="0"/>
      <w:marRight w:val="0"/>
      <w:marTop w:val="0"/>
      <w:marBottom w:val="0"/>
      <w:divBdr>
        <w:top w:val="none" w:sz="0" w:space="0" w:color="auto"/>
        <w:left w:val="none" w:sz="0" w:space="0" w:color="auto"/>
        <w:bottom w:val="none" w:sz="0" w:space="0" w:color="auto"/>
        <w:right w:val="none" w:sz="0" w:space="0" w:color="auto"/>
      </w:divBdr>
    </w:div>
    <w:div w:id="1429545473">
      <w:bodyDiv w:val="1"/>
      <w:marLeft w:val="0"/>
      <w:marRight w:val="0"/>
      <w:marTop w:val="0"/>
      <w:marBottom w:val="0"/>
      <w:divBdr>
        <w:top w:val="none" w:sz="0" w:space="0" w:color="auto"/>
        <w:left w:val="none" w:sz="0" w:space="0" w:color="auto"/>
        <w:bottom w:val="none" w:sz="0" w:space="0" w:color="auto"/>
        <w:right w:val="none" w:sz="0" w:space="0" w:color="auto"/>
      </w:divBdr>
    </w:div>
    <w:div w:id="1429958675">
      <w:bodyDiv w:val="1"/>
      <w:marLeft w:val="0"/>
      <w:marRight w:val="0"/>
      <w:marTop w:val="0"/>
      <w:marBottom w:val="0"/>
      <w:divBdr>
        <w:top w:val="none" w:sz="0" w:space="0" w:color="auto"/>
        <w:left w:val="none" w:sz="0" w:space="0" w:color="auto"/>
        <w:bottom w:val="none" w:sz="0" w:space="0" w:color="auto"/>
        <w:right w:val="none" w:sz="0" w:space="0" w:color="auto"/>
      </w:divBdr>
    </w:div>
    <w:div w:id="1430542267">
      <w:bodyDiv w:val="1"/>
      <w:marLeft w:val="0"/>
      <w:marRight w:val="0"/>
      <w:marTop w:val="0"/>
      <w:marBottom w:val="0"/>
      <w:divBdr>
        <w:top w:val="none" w:sz="0" w:space="0" w:color="auto"/>
        <w:left w:val="none" w:sz="0" w:space="0" w:color="auto"/>
        <w:bottom w:val="none" w:sz="0" w:space="0" w:color="auto"/>
        <w:right w:val="none" w:sz="0" w:space="0" w:color="auto"/>
      </w:divBdr>
    </w:div>
    <w:div w:id="1430542960">
      <w:bodyDiv w:val="1"/>
      <w:marLeft w:val="0"/>
      <w:marRight w:val="0"/>
      <w:marTop w:val="0"/>
      <w:marBottom w:val="0"/>
      <w:divBdr>
        <w:top w:val="none" w:sz="0" w:space="0" w:color="auto"/>
        <w:left w:val="none" w:sz="0" w:space="0" w:color="auto"/>
        <w:bottom w:val="none" w:sz="0" w:space="0" w:color="auto"/>
        <w:right w:val="none" w:sz="0" w:space="0" w:color="auto"/>
      </w:divBdr>
    </w:div>
    <w:div w:id="1432239929">
      <w:bodyDiv w:val="1"/>
      <w:marLeft w:val="0"/>
      <w:marRight w:val="0"/>
      <w:marTop w:val="0"/>
      <w:marBottom w:val="0"/>
      <w:divBdr>
        <w:top w:val="none" w:sz="0" w:space="0" w:color="auto"/>
        <w:left w:val="none" w:sz="0" w:space="0" w:color="auto"/>
        <w:bottom w:val="none" w:sz="0" w:space="0" w:color="auto"/>
        <w:right w:val="none" w:sz="0" w:space="0" w:color="auto"/>
      </w:divBdr>
    </w:div>
    <w:div w:id="1433015229">
      <w:bodyDiv w:val="1"/>
      <w:marLeft w:val="0"/>
      <w:marRight w:val="0"/>
      <w:marTop w:val="0"/>
      <w:marBottom w:val="0"/>
      <w:divBdr>
        <w:top w:val="none" w:sz="0" w:space="0" w:color="auto"/>
        <w:left w:val="none" w:sz="0" w:space="0" w:color="auto"/>
        <w:bottom w:val="none" w:sz="0" w:space="0" w:color="auto"/>
        <w:right w:val="none" w:sz="0" w:space="0" w:color="auto"/>
      </w:divBdr>
    </w:div>
    <w:div w:id="1433164476">
      <w:bodyDiv w:val="1"/>
      <w:marLeft w:val="0"/>
      <w:marRight w:val="0"/>
      <w:marTop w:val="0"/>
      <w:marBottom w:val="0"/>
      <w:divBdr>
        <w:top w:val="none" w:sz="0" w:space="0" w:color="auto"/>
        <w:left w:val="none" w:sz="0" w:space="0" w:color="auto"/>
        <w:bottom w:val="none" w:sz="0" w:space="0" w:color="auto"/>
        <w:right w:val="none" w:sz="0" w:space="0" w:color="auto"/>
      </w:divBdr>
    </w:div>
    <w:div w:id="1433354348">
      <w:bodyDiv w:val="1"/>
      <w:marLeft w:val="0"/>
      <w:marRight w:val="0"/>
      <w:marTop w:val="0"/>
      <w:marBottom w:val="0"/>
      <w:divBdr>
        <w:top w:val="none" w:sz="0" w:space="0" w:color="auto"/>
        <w:left w:val="none" w:sz="0" w:space="0" w:color="auto"/>
        <w:bottom w:val="none" w:sz="0" w:space="0" w:color="auto"/>
        <w:right w:val="none" w:sz="0" w:space="0" w:color="auto"/>
      </w:divBdr>
    </w:div>
    <w:div w:id="1433359556">
      <w:bodyDiv w:val="1"/>
      <w:marLeft w:val="0"/>
      <w:marRight w:val="0"/>
      <w:marTop w:val="0"/>
      <w:marBottom w:val="0"/>
      <w:divBdr>
        <w:top w:val="none" w:sz="0" w:space="0" w:color="auto"/>
        <w:left w:val="none" w:sz="0" w:space="0" w:color="auto"/>
        <w:bottom w:val="none" w:sz="0" w:space="0" w:color="auto"/>
        <w:right w:val="none" w:sz="0" w:space="0" w:color="auto"/>
      </w:divBdr>
    </w:div>
    <w:div w:id="1434401242">
      <w:bodyDiv w:val="1"/>
      <w:marLeft w:val="0"/>
      <w:marRight w:val="0"/>
      <w:marTop w:val="0"/>
      <w:marBottom w:val="0"/>
      <w:divBdr>
        <w:top w:val="none" w:sz="0" w:space="0" w:color="auto"/>
        <w:left w:val="none" w:sz="0" w:space="0" w:color="auto"/>
        <w:bottom w:val="none" w:sz="0" w:space="0" w:color="auto"/>
        <w:right w:val="none" w:sz="0" w:space="0" w:color="auto"/>
      </w:divBdr>
    </w:div>
    <w:div w:id="1434403073">
      <w:bodyDiv w:val="1"/>
      <w:marLeft w:val="0"/>
      <w:marRight w:val="0"/>
      <w:marTop w:val="0"/>
      <w:marBottom w:val="0"/>
      <w:divBdr>
        <w:top w:val="none" w:sz="0" w:space="0" w:color="auto"/>
        <w:left w:val="none" w:sz="0" w:space="0" w:color="auto"/>
        <w:bottom w:val="none" w:sz="0" w:space="0" w:color="auto"/>
        <w:right w:val="none" w:sz="0" w:space="0" w:color="auto"/>
      </w:divBdr>
    </w:div>
    <w:div w:id="1435203795">
      <w:bodyDiv w:val="1"/>
      <w:marLeft w:val="0"/>
      <w:marRight w:val="0"/>
      <w:marTop w:val="0"/>
      <w:marBottom w:val="0"/>
      <w:divBdr>
        <w:top w:val="none" w:sz="0" w:space="0" w:color="auto"/>
        <w:left w:val="none" w:sz="0" w:space="0" w:color="auto"/>
        <w:bottom w:val="none" w:sz="0" w:space="0" w:color="auto"/>
        <w:right w:val="none" w:sz="0" w:space="0" w:color="auto"/>
      </w:divBdr>
    </w:div>
    <w:div w:id="1435444951">
      <w:bodyDiv w:val="1"/>
      <w:marLeft w:val="0"/>
      <w:marRight w:val="0"/>
      <w:marTop w:val="0"/>
      <w:marBottom w:val="0"/>
      <w:divBdr>
        <w:top w:val="none" w:sz="0" w:space="0" w:color="auto"/>
        <w:left w:val="none" w:sz="0" w:space="0" w:color="auto"/>
        <w:bottom w:val="none" w:sz="0" w:space="0" w:color="auto"/>
        <w:right w:val="none" w:sz="0" w:space="0" w:color="auto"/>
      </w:divBdr>
    </w:div>
    <w:div w:id="1435974043">
      <w:bodyDiv w:val="1"/>
      <w:marLeft w:val="0"/>
      <w:marRight w:val="0"/>
      <w:marTop w:val="0"/>
      <w:marBottom w:val="0"/>
      <w:divBdr>
        <w:top w:val="none" w:sz="0" w:space="0" w:color="auto"/>
        <w:left w:val="none" w:sz="0" w:space="0" w:color="auto"/>
        <w:bottom w:val="none" w:sz="0" w:space="0" w:color="auto"/>
        <w:right w:val="none" w:sz="0" w:space="0" w:color="auto"/>
      </w:divBdr>
    </w:div>
    <w:div w:id="1435978325">
      <w:bodyDiv w:val="1"/>
      <w:marLeft w:val="0"/>
      <w:marRight w:val="0"/>
      <w:marTop w:val="0"/>
      <w:marBottom w:val="0"/>
      <w:divBdr>
        <w:top w:val="none" w:sz="0" w:space="0" w:color="auto"/>
        <w:left w:val="none" w:sz="0" w:space="0" w:color="auto"/>
        <w:bottom w:val="none" w:sz="0" w:space="0" w:color="auto"/>
        <w:right w:val="none" w:sz="0" w:space="0" w:color="auto"/>
      </w:divBdr>
    </w:div>
    <w:div w:id="1436634412">
      <w:bodyDiv w:val="1"/>
      <w:marLeft w:val="0"/>
      <w:marRight w:val="0"/>
      <w:marTop w:val="0"/>
      <w:marBottom w:val="0"/>
      <w:divBdr>
        <w:top w:val="none" w:sz="0" w:space="0" w:color="auto"/>
        <w:left w:val="none" w:sz="0" w:space="0" w:color="auto"/>
        <w:bottom w:val="none" w:sz="0" w:space="0" w:color="auto"/>
        <w:right w:val="none" w:sz="0" w:space="0" w:color="auto"/>
      </w:divBdr>
    </w:div>
    <w:div w:id="1436825020">
      <w:bodyDiv w:val="1"/>
      <w:marLeft w:val="0"/>
      <w:marRight w:val="0"/>
      <w:marTop w:val="0"/>
      <w:marBottom w:val="0"/>
      <w:divBdr>
        <w:top w:val="none" w:sz="0" w:space="0" w:color="auto"/>
        <w:left w:val="none" w:sz="0" w:space="0" w:color="auto"/>
        <w:bottom w:val="none" w:sz="0" w:space="0" w:color="auto"/>
        <w:right w:val="none" w:sz="0" w:space="0" w:color="auto"/>
      </w:divBdr>
    </w:div>
    <w:div w:id="1437406329">
      <w:bodyDiv w:val="1"/>
      <w:marLeft w:val="0"/>
      <w:marRight w:val="0"/>
      <w:marTop w:val="0"/>
      <w:marBottom w:val="0"/>
      <w:divBdr>
        <w:top w:val="none" w:sz="0" w:space="0" w:color="auto"/>
        <w:left w:val="none" w:sz="0" w:space="0" w:color="auto"/>
        <w:bottom w:val="none" w:sz="0" w:space="0" w:color="auto"/>
        <w:right w:val="none" w:sz="0" w:space="0" w:color="auto"/>
      </w:divBdr>
    </w:div>
    <w:div w:id="1438678681">
      <w:bodyDiv w:val="1"/>
      <w:marLeft w:val="0"/>
      <w:marRight w:val="0"/>
      <w:marTop w:val="0"/>
      <w:marBottom w:val="0"/>
      <w:divBdr>
        <w:top w:val="none" w:sz="0" w:space="0" w:color="auto"/>
        <w:left w:val="none" w:sz="0" w:space="0" w:color="auto"/>
        <w:bottom w:val="none" w:sz="0" w:space="0" w:color="auto"/>
        <w:right w:val="none" w:sz="0" w:space="0" w:color="auto"/>
      </w:divBdr>
    </w:div>
    <w:div w:id="1439182951">
      <w:bodyDiv w:val="1"/>
      <w:marLeft w:val="0"/>
      <w:marRight w:val="0"/>
      <w:marTop w:val="0"/>
      <w:marBottom w:val="0"/>
      <w:divBdr>
        <w:top w:val="none" w:sz="0" w:space="0" w:color="auto"/>
        <w:left w:val="none" w:sz="0" w:space="0" w:color="auto"/>
        <w:bottom w:val="none" w:sz="0" w:space="0" w:color="auto"/>
        <w:right w:val="none" w:sz="0" w:space="0" w:color="auto"/>
      </w:divBdr>
    </w:div>
    <w:div w:id="1440177908">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0833144">
      <w:bodyDiv w:val="1"/>
      <w:marLeft w:val="0"/>
      <w:marRight w:val="0"/>
      <w:marTop w:val="0"/>
      <w:marBottom w:val="0"/>
      <w:divBdr>
        <w:top w:val="none" w:sz="0" w:space="0" w:color="auto"/>
        <w:left w:val="none" w:sz="0" w:space="0" w:color="auto"/>
        <w:bottom w:val="none" w:sz="0" w:space="0" w:color="auto"/>
        <w:right w:val="none" w:sz="0" w:space="0" w:color="auto"/>
      </w:divBdr>
    </w:div>
    <w:div w:id="1441099840">
      <w:bodyDiv w:val="1"/>
      <w:marLeft w:val="0"/>
      <w:marRight w:val="0"/>
      <w:marTop w:val="0"/>
      <w:marBottom w:val="0"/>
      <w:divBdr>
        <w:top w:val="none" w:sz="0" w:space="0" w:color="auto"/>
        <w:left w:val="none" w:sz="0" w:space="0" w:color="auto"/>
        <w:bottom w:val="none" w:sz="0" w:space="0" w:color="auto"/>
        <w:right w:val="none" w:sz="0" w:space="0" w:color="auto"/>
      </w:divBdr>
    </w:div>
    <w:div w:id="1441102973">
      <w:bodyDiv w:val="1"/>
      <w:marLeft w:val="0"/>
      <w:marRight w:val="0"/>
      <w:marTop w:val="0"/>
      <w:marBottom w:val="0"/>
      <w:divBdr>
        <w:top w:val="none" w:sz="0" w:space="0" w:color="auto"/>
        <w:left w:val="none" w:sz="0" w:space="0" w:color="auto"/>
        <w:bottom w:val="none" w:sz="0" w:space="0" w:color="auto"/>
        <w:right w:val="none" w:sz="0" w:space="0" w:color="auto"/>
      </w:divBdr>
    </w:div>
    <w:div w:id="1441876063">
      <w:bodyDiv w:val="1"/>
      <w:marLeft w:val="0"/>
      <w:marRight w:val="0"/>
      <w:marTop w:val="0"/>
      <w:marBottom w:val="0"/>
      <w:divBdr>
        <w:top w:val="none" w:sz="0" w:space="0" w:color="auto"/>
        <w:left w:val="none" w:sz="0" w:space="0" w:color="auto"/>
        <w:bottom w:val="none" w:sz="0" w:space="0" w:color="auto"/>
        <w:right w:val="none" w:sz="0" w:space="0" w:color="auto"/>
      </w:divBdr>
    </w:div>
    <w:div w:id="1441948465">
      <w:bodyDiv w:val="1"/>
      <w:marLeft w:val="0"/>
      <w:marRight w:val="0"/>
      <w:marTop w:val="0"/>
      <w:marBottom w:val="0"/>
      <w:divBdr>
        <w:top w:val="none" w:sz="0" w:space="0" w:color="auto"/>
        <w:left w:val="none" w:sz="0" w:space="0" w:color="auto"/>
        <w:bottom w:val="none" w:sz="0" w:space="0" w:color="auto"/>
        <w:right w:val="none" w:sz="0" w:space="0" w:color="auto"/>
      </w:divBdr>
    </w:div>
    <w:div w:id="1442340190">
      <w:bodyDiv w:val="1"/>
      <w:marLeft w:val="0"/>
      <w:marRight w:val="0"/>
      <w:marTop w:val="0"/>
      <w:marBottom w:val="0"/>
      <w:divBdr>
        <w:top w:val="none" w:sz="0" w:space="0" w:color="auto"/>
        <w:left w:val="none" w:sz="0" w:space="0" w:color="auto"/>
        <w:bottom w:val="none" w:sz="0" w:space="0" w:color="auto"/>
        <w:right w:val="none" w:sz="0" w:space="0" w:color="auto"/>
      </w:divBdr>
    </w:div>
    <w:div w:id="1442720375">
      <w:bodyDiv w:val="1"/>
      <w:marLeft w:val="0"/>
      <w:marRight w:val="0"/>
      <w:marTop w:val="0"/>
      <w:marBottom w:val="0"/>
      <w:divBdr>
        <w:top w:val="none" w:sz="0" w:space="0" w:color="auto"/>
        <w:left w:val="none" w:sz="0" w:space="0" w:color="auto"/>
        <w:bottom w:val="none" w:sz="0" w:space="0" w:color="auto"/>
        <w:right w:val="none" w:sz="0" w:space="0" w:color="auto"/>
      </w:divBdr>
    </w:div>
    <w:div w:id="1442723518">
      <w:bodyDiv w:val="1"/>
      <w:marLeft w:val="0"/>
      <w:marRight w:val="0"/>
      <w:marTop w:val="0"/>
      <w:marBottom w:val="0"/>
      <w:divBdr>
        <w:top w:val="none" w:sz="0" w:space="0" w:color="auto"/>
        <w:left w:val="none" w:sz="0" w:space="0" w:color="auto"/>
        <w:bottom w:val="none" w:sz="0" w:space="0" w:color="auto"/>
        <w:right w:val="none" w:sz="0" w:space="0" w:color="auto"/>
      </w:divBdr>
    </w:div>
    <w:div w:id="1442991769">
      <w:bodyDiv w:val="1"/>
      <w:marLeft w:val="0"/>
      <w:marRight w:val="0"/>
      <w:marTop w:val="0"/>
      <w:marBottom w:val="0"/>
      <w:divBdr>
        <w:top w:val="none" w:sz="0" w:space="0" w:color="auto"/>
        <w:left w:val="none" w:sz="0" w:space="0" w:color="auto"/>
        <w:bottom w:val="none" w:sz="0" w:space="0" w:color="auto"/>
        <w:right w:val="none" w:sz="0" w:space="0" w:color="auto"/>
      </w:divBdr>
    </w:div>
    <w:div w:id="1443498971">
      <w:bodyDiv w:val="1"/>
      <w:marLeft w:val="0"/>
      <w:marRight w:val="0"/>
      <w:marTop w:val="0"/>
      <w:marBottom w:val="0"/>
      <w:divBdr>
        <w:top w:val="none" w:sz="0" w:space="0" w:color="auto"/>
        <w:left w:val="none" w:sz="0" w:space="0" w:color="auto"/>
        <w:bottom w:val="none" w:sz="0" w:space="0" w:color="auto"/>
        <w:right w:val="none" w:sz="0" w:space="0" w:color="auto"/>
      </w:divBdr>
    </w:div>
    <w:div w:id="1444575360">
      <w:bodyDiv w:val="1"/>
      <w:marLeft w:val="0"/>
      <w:marRight w:val="0"/>
      <w:marTop w:val="0"/>
      <w:marBottom w:val="0"/>
      <w:divBdr>
        <w:top w:val="none" w:sz="0" w:space="0" w:color="auto"/>
        <w:left w:val="none" w:sz="0" w:space="0" w:color="auto"/>
        <w:bottom w:val="none" w:sz="0" w:space="0" w:color="auto"/>
        <w:right w:val="none" w:sz="0" w:space="0" w:color="auto"/>
      </w:divBdr>
    </w:div>
    <w:div w:id="1444960681">
      <w:bodyDiv w:val="1"/>
      <w:marLeft w:val="0"/>
      <w:marRight w:val="0"/>
      <w:marTop w:val="0"/>
      <w:marBottom w:val="0"/>
      <w:divBdr>
        <w:top w:val="none" w:sz="0" w:space="0" w:color="auto"/>
        <w:left w:val="none" w:sz="0" w:space="0" w:color="auto"/>
        <w:bottom w:val="none" w:sz="0" w:space="0" w:color="auto"/>
        <w:right w:val="none" w:sz="0" w:space="0" w:color="auto"/>
      </w:divBdr>
    </w:div>
    <w:div w:id="1446730110">
      <w:bodyDiv w:val="1"/>
      <w:marLeft w:val="0"/>
      <w:marRight w:val="0"/>
      <w:marTop w:val="0"/>
      <w:marBottom w:val="0"/>
      <w:divBdr>
        <w:top w:val="none" w:sz="0" w:space="0" w:color="auto"/>
        <w:left w:val="none" w:sz="0" w:space="0" w:color="auto"/>
        <w:bottom w:val="none" w:sz="0" w:space="0" w:color="auto"/>
        <w:right w:val="none" w:sz="0" w:space="0" w:color="auto"/>
      </w:divBdr>
    </w:div>
    <w:div w:id="1447654773">
      <w:bodyDiv w:val="1"/>
      <w:marLeft w:val="0"/>
      <w:marRight w:val="0"/>
      <w:marTop w:val="0"/>
      <w:marBottom w:val="0"/>
      <w:divBdr>
        <w:top w:val="none" w:sz="0" w:space="0" w:color="auto"/>
        <w:left w:val="none" w:sz="0" w:space="0" w:color="auto"/>
        <w:bottom w:val="none" w:sz="0" w:space="0" w:color="auto"/>
        <w:right w:val="none" w:sz="0" w:space="0" w:color="auto"/>
      </w:divBdr>
    </w:div>
    <w:div w:id="1447844207">
      <w:bodyDiv w:val="1"/>
      <w:marLeft w:val="0"/>
      <w:marRight w:val="0"/>
      <w:marTop w:val="0"/>
      <w:marBottom w:val="0"/>
      <w:divBdr>
        <w:top w:val="none" w:sz="0" w:space="0" w:color="auto"/>
        <w:left w:val="none" w:sz="0" w:space="0" w:color="auto"/>
        <w:bottom w:val="none" w:sz="0" w:space="0" w:color="auto"/>
        <w:right w:val="none" w:sz="0" w:space="0" w:color="auto"/>
      </w:divBdr>
    </w:div>
    <w:div w:id="1448041868">
      <w:bodyDiv w:val="1"/>
      <w:marLeft w:val="0"/>
      <w:marRight w:val="0"/>
      <w:marTop w:val="0"/>
      <w:marBottom w:val="0"/>
      <w:divBdr>
        <w:top w:val="none" w:sz="0" w:space="0" w:color="auto"/>
        <w:left w:val="none" w:sz="0" w:space="0" w:color="auto"/>
        <w:bottom w:val="none" w:sz="0" w:space="0" w:color="auto"/>
        <w:right w:val="none" w:sz="0" w:space="0" w:color="auto"/>
      </w:divBdr>
    </w:div>
    <w:div w:id="1448694973">
      <w:bodyDiv w:val="1"/>
      <w:marLeft w:val="0"/>
      <w:marRight w:val="0"/>
      <w:marTop w:val="0"/>
      <w:marBottom w:val="0"/>
      <w:divBdr>
        <w:top w:val="none" w:sz="0" w:space="0" w:color="auto"/>
        <w:left w:val="none" w:sz="0" w:space="0" w:color="auto"/>
        <w:bottom w:val="none" w:sz="0" w:space="0" w:color="auto"/>
        <w:right w:val="none" w:sz="0" w:space="0" w:color="auto"/>
      </w:divBdr>
    </w:div>
    <w:div w:id="1448700969">
      <w:bodyDiv w:val="1"/>
      <w:marLeft w:val="0"/>
      <w:marRight w:val="0"/>
      <w:marTop w:val="0"/>
      <w:marBottom w:val="0"/>
      <w:divBdr>
        <w:top w:val="none" w:sz="0" w:space="0" w:color="auto"/>
        <w:left w:val="none" w:sz="0" w:space="0" w:color="auto"/>
        <w:bottom w:val="none" w:sz="0" w:space="0" w:color="auto"/>
        <w:right w:val="none" w:sz="0" w:space="0" w:color="auto"/>
      </w:divBdr>
    </w:div>
    <w:div w:id="1448889745">
      <w:bodyDiv w:val="1"/>
      <w:marLeft w:val="0"/>
      <w:marRight w:val="0"/>
      <w:marTop w:val="0"/>
      <w:marBottom w:val="0"/>
      <w:divBdr>
        <w:top w:val="none" w:sz="0" w:space="0" w:color="auto"/>
        <w:left w:val="none" w:sz="0" w:space="0" w:color="auto"/>
        <w:bottom w:val="none" w:sz="0" w:space="0" w:color="auto"/>
        <w:right w:val="none" w:sz="0" w:space="0" w:color="auto"/>
      </w:divBdr>
    </w:div>
    <w:div w:id="1450009933">
      <w:bodyDiv w:val="1"/>
      <w:marLeft w:val="0"/>
      <w:marRight w:val="0"/>
      <w:marTop w:val="0"/>
      <w:marBottom w:val="0"/>
      <w:divBdr>
        <w:top w:val="none" w:sz="0" w:space="0" w:color="auto"/>
        <w:left w:val="none" w:sz="0" w:space="0" w:color="auto"/>
        <w:bottom w:val="none" w:sz="0" w:space="0" w:color="auto"/>
        <w:right w:val="none" w:sz="0" w:space="0" w:color="auto"/>
      </w:divBdr>
    </w:div>
    <w:div w:id="1451584408">
      <w:bodyDiv w:val="1"/>
      <w:marLeft w:val="0"/>
      <w:marRight w:val="0"/>
      <w:marTop w:val="0"/>
      <w:marBottom w:val="0"/>
      <w:divBdr>
        <w:top w:val="none" w:sz="0" w:space="0" w:color="auto"/>
        <w:left w:val="none" w:sz="0" w:space="0" w:color="auto"/>
        <w:bottom w:val="none" w:sz="0" w:space="0" w:color="auto"/>
        <w:right w:val="none" w:sz="0" w:space="0" w:color="auto"/>
      </w:divBdr>
    </w:div>
    <w:div w:id="1451826200">
      <w:bodyDiv w:val="1"/>
      <w:marLeft w:val="0"/>
      <w:marRight w:val="0"/>
      <w:marTop w:val="0"/>
      <w:marBottom w:val="0"/>
      <w:divBdr>
        <w:top w:val="none" w:sz="0" w:space="0" w:color="auto"/>
        <w:left w:val="none" w:sz="0" w:space="0" w:color="auto"/>
        <w:bottom w:val="none" w:sz="0" w:space="0" w:color="auto"/>
        <w:right w:val="none" w:sz="0" w:space="0" w:color="auto"/>
      </w:divBdr>
    </w:div>
    <w:div w:id="1452700965">
      <w:bodyDiv w:val="1"/>
      <w:marLeft w:val="0"/>
      <w:marRight w:val="0"/>
      <w:marTop w:val="0"/>
      <w:marBottom w:val="0"/>
      <w:divBdr>
        <w:top w:val="none" w:sz="0" w:space="0" w:color="auto"/>
        <w:left w:val="none" w:sz="0" w:space="0" w:color="auto"/>
        <w:bottom w:val="none" w:sz="0" w:space="0" w:color="auto"/>
        <w:right w:val="none" w:sz="0" w:space="0" w:color="auto"/>
      </w:divBdr>
    </w:div>
    <w:div w:id="1453406263">
      <w:bodyDiv w:val="1"/>
      <w:marLeft w:val="0"/>
      <w:marRight w:val="0"/>
      <w:marTop w:val="0"/>
      <w:marBottom w:val="0"/>
      <w:divBdr>
        <w:top w:val="none" w:sz="0" w:space="0" w:color="auto"/>
        <w:left w:val="none" w:sz="0" w:space="0" w:color="auto"/>
        <w:bottom w:val="none" w:sz="0" w:space="0" w:color="auto"/>
        <w:right w:val="none" w:sz="0" w:space="0" w:color="auto"/>
      </w:divBdr>
    </w:div>
    <w:div w:id="1454708601">
      <w:bodyDiv w:val="1"/>
      <w:marLeft w:val="0"/>
      <w:marRight w:val="0"/>
      <w:marTop w:val="0"/>
      <w:marBottom w:val="0"/>
      <w:divBdr>
        <w:top w:val="none" w:sz="0" w:space="0" w:color="auto"/>
        <w:left w:val="none" w:sz="0" w:space="0" w:color="auto"/>
        <w:bottom w:val="none" w:sz="0" w:space="0" w:color="auto"/>
        <w:right w:val="none" w:sz="0" w:space="0" w:color="auto"/>
      </w:divBdr>
    </w:div>
    <w:div w:id="1455447013">
      <w:bodyDiv w:val="1"/>
      <w:marLeft w:val="0"/>
      <w:marRight w:val="0"/>
      <w:marTop w:val="0"/>
      <w:marBottom w:val="0"/>
      <w:divBdr>
        <w:top w:val="none" w:sz="0" w:space="0" w:color="auto"/>
        <w:left w:val="none" w:sz="0" w:space="0" w:color="auto"/>
        <w:bottom w:val="none" w:sz="0" w:space="0" w:color="auto"/>
        <w:right w:val="none" w:sz="0" w:space="0" w:color="auto"/>
      </w:divBdr>
    </w:div>
    <w:div w:id="1455515148">
      <w:bodyDiv w:val="1"/>
      <w:marLeft w:val="0"/>
      <w:marRight w:val="0"/>
      <w:marTop w:val="0"/>
      <w:marBottom w:val="0"/>
      <w:divBdr>
        <w:top w:val="none" w:sz="0" w:space="0" w:color="auto"/>
        <w:left w:val="none" w:sz="0" w:space="0" w:color="auto"/>
        <w:bottom w:val="none" w:sz="0" w:space="0" w:color="auto"/>
        <w:right w:val="none" w:sz="0" w:space="0" w:color="auto"/>
      </w:divBdr>
    </w:div>
    <w:div w:id="1456487684">
      <w:bodyDiv w:val="1"/>
      <w:marLeft w:val="0"/>
      <w:marRight w:val="0"/>
      <w:marTop w:val="0"/>
      <w:marBottom w:val="0"/>
      <w:divBdr>
        <w:top w:val="none" w:sz="0" w:space="0" w:color="auto"/>
        <w:left w:val="none" w:sz="0" w:space="0" w:color="auto"/>
        <w:bottom w:val="none" w:sz="0" w:space="0" w:color="auto"/>
        <w:right w:val="none" w:sz="0" w:space="0" w:color="auto"/>
      </w:divBdr>
    </w:div>
    <w:div w:id="1458599651">
      <w:bodyDiv w:val="1"/>
      <w:marLeft w:val="0"/>
      <w:marRight w:val="0"/>
      <w:marTop w:val="0"/>
      <w:marBottom w:val="0"/>
      <w:divBdr>
        <w:top w:val="none" w:sz="0" w:space="0" w:color="auto"/>
        <w:left w:val="none" w:sz="0" w:space="0" w:color="auto"/>
        <w:bottom w:val="none" w:sz="0" w:space="0" w:color="auto"/>
        <w:right w:val="none" w:sz="0" w:space="0" w:color="auto"/>
      </w:divBdr>
    </w:div>
    <w:div w:id="1458908105">
      <w:bodyDiv w:val="1"/>
      <w:marLeft w:val="0"/>
      <w:marRight w:val="0"/>
      <w:marTop w:val="0"/>
      <w:marBottom w:val="0"/>
      <w:divBdr>
        <w:top w:val="none" w:sz="0" w:space="0" w:color="auto"/>
        <w:left w:val="none" w:sz="0" w:space="0" w:color="auto"/>
        <w:bottom w:val="none" w:sz="0" w:space="0" w:color="auto"/>
        <w:right w:val="none" w:sz="0" w:space="0" w:color="auto"/>
      </w:divBdr>
    </w:div>
    <w:div w:id="1459375068">
      <w:bodyDiv w:val="1"/>
      <w:marLeft w:val="0"/>
      <w:marRight w:val="0"/>
      <w:marTop w:val="0"/>
      <w:marBottom w:val="0"/>
      <w:divBdr>
        <w:top w:val="none" w:sz="0" w:space="0" w:color="auto"/>
        <w:left w:val="none" w:sz="0" w:space="0" w:color="auto"/>
        <w:bottom w:val="none" w:sz="0" w:space="0" w:color="auto"/>
        <w:right w:val="none" w:sz="0" w:space="0" w:color="auto"/>
      </w:divBdr>
    </w:div>
    <w:div w:id="1459832913">
      <w:bodyDiv w:val="1"/>
      <w:marLeft w:val="0"/>
      <w:marRight w:val="0"/>
      <w:marTop w:val="0"/>
      <w:marBottom w:val="0"/>
      <w:divBdr>
        <w:top w:val="none" w:sz="0" w:space="0" w:color="auto"/>
        <w:left w:val="none" w:sz="0" w:space="0" w:color="auto"/>
        <w:bottom w:val="none" w:sz="0" w:space="0" w:color="auto"/>
        <w:right w:val="none" w:sz="0" w:space="0" w:color="auto"/>
      </w:divBdr>
    </w:div>
    <w:div w:id="1460148824">
      <w:bodyDiv w:val="1"/>
      <w:marLeft w:val="0"/>
      <w:marRight w:val="0"/>
      <w:marTop w:val="0"/>
      <w:marBottom w:val="0"/>
      <w:divBdr>
        <w:top w:val="none" w:sz="0" w:space="0" w:color="auto"/>
        <w:left w:val="none" w:sz="0" w:space="0" w:color="auto"/>
        <w:bottom w:val="none" w:sz="0" w:space="0" w:color="auto"/>
        <w:right w:val="none" w:sz="0" w:space="0" w:color="auto"/>
      </w:divBdr>
    </w:div>
    <w:div w:id="1461025080">
      <w:bodyDiv w:val="1"/>
      <w:marLeft w:val="0"/>
      <w:marRight w:val="0"/>
      <w:marTop w:val="0"/>
      <w:marBottom w:val="0"/>
      <w:divBdr>
        <w:top w:val="none" w:sz="0" w:space="0" w:color="auto"/>
        <w:left w:val="none" w:sz="0" w:space="0" w:color="auto"/>
        <w:bottom w:val="none" w:sz="0" w:space="0" w:color="auto"/>
        <w:right w:val="none" w:sz="0" w:space="0" w:color="auto"/>
      </w:divBdr>
    </w:div>
    <w:div w:id="1462698115">
      <w:bodyDiv w:val="1"/>
      <w:marLeft w:val="0"/>
      <w:marRight w:val="0"/>
      <w:marTop w:val="0"/>
      <w:marBottom w:val="0"/>
      <w:divBdr>
        <w:top w:val="none" w:sz="0" w:space="0" w:color="auto"/>
        <w:left w:val="none" w:sz="0" w:space="0" w:color="auto"/>
        <w:bottom w:val="none" w:sz="0" w:space="0" w:color="auto"/>
        <w:right w:val="none" w:sz="0" w:space="0" w:color="auto"/>
      </w:divBdr>
    </w:div>
    <w:div w:id="1462842836">
      <w:bodyDiv w:val="1"/>
      <w:marLeft w:val="0"/>
      <w:marRight w:val="0"/>
      <w:marTop w:val="0"/>
      <w:marBottom w:val="0"/>
      <w:divBdr>
        <w:top w:val="none" w:sz="0" w:space="0" w:color="auto"/>
        <w:left w:val="none" w:sz="0" w:space="0" w:color="auto"/>
        <w:bottom w:val="none" w:sz="0" w:space="0" w:color="auto"/>
        <w:right w:val="none" w:sz="0" w:space="0" w:color="auto"/>
      </w:divBdr>
    </w:div>
    <w:div w:id="1463111844">
      <w:bodyDiv w:val="1"/>
      <w:marLeft w:val="0"/>
      <w:marRight w:val="0"/>
      <w:marTop w:val="0"/>
      <w:marBottom w:val="0"/>
      <w:divBdr>
        <w:top w:val="none" w:sz="0" w:space="0" w:color="auto"/>
        <w:left w:val="none" w:sz="0" w:space="0" w:color="auto"/>
        <w:bottom w:val="none" w:sz="0" w:space="0" w:color="auto"/>
        <w:right w:val="none" w:sz="0" w:space="0" w:color="auto"/>
      </w:divBdr>
    </w:div>
    <w:div w:id="1463305942">
      <w:bodyDiv w:val="1"/>
      <w:marLeft w:val="0"/>
      <w:marRight w:val="0"/>
      <w:marTop w:val="0"/>
      <w:marBottom w:val="0"/>
      <w:divBdr>
        <w:top w:val="none" w:sz="0" w:space="0" w:color="auto"/>
        <w:left w:val="none" w:sz="0" w:space="0" w:color="auto"/>
        <w:bottom w:val="none" w:sz="0" w:space="0" w:color="auto"/>
        <w:right w:val="none" w:sz="0" w:space="0" w:color="auto"/>
      </w:divBdr>
    </w:div>
    <w:div w:id="1463308701">
      <w:bodyDiv w:val="1"/>
      <w:marLeft w:val="0"/>
      <w:marRight w:val="0"/>
      <w:marTop w:val="0"/>
      <w:marBottom w:val="0"/>
      <w:divBdr>
        <w:top w:val="none" w:sz="0" w:space="0" w:color="auto"/>
        <w:left w:val="none" w:sz="0" w:space="0" w:color="auto"/>
        <w:bottom w:val="none" w:sz="0" w:space="0" w:color="auto"/>
        <w:right w:val="none" w:sz="0" w:space="0" w:color="auto"/>
      </w:divBdr>
    </w:div>
    <w:div w:id="1464158430">
      <w:bodyDiv w:val="1"/>
      <w:marLeft w:val="0"/>
      <w:marRight w:val="0"/>
      <w:marTop w:val="0"/>
      <w:marBottom w:val="0"/>
      <w:divBdr>
        <w:top w:val="none" w:sz="0" w:space="0" w:color="auto"/>
        <w:left w:val="none" w:sz="0" w:space="0" w:color="auto"/>
        <w:bottom w:val="none" w:sz="0" w:space="0" w:color="auto"/>
        <w:right w:val="none" w:sz="0" w:space="0" w:color="auto"/>
      </w:divBdr>
    </w:div>
    <w:div w:id="1464422536">
      <w:bodyDiv w:val="1"/>
      <w:marLeft w:val="0"/>
      <w:marRight w:val="0"/>
      <w:marTop w:val="0"/>
      <w:marBottom w:val="0"/>
      <w:divBdr>
        <w:top w:val="none" w:sz="0" w:space="0" w:color="auto"/>
        <w:left w:val="none" w:sz="0" w:space="0" w:color="auto"/>
        <w:bottom w:val="none" w:sz="0" w:space="0" w:color="auto"/>
        <w:right w:val="none" w:sz="0" w:space="0" w:color="auto"/>
      </w:divBdr>
    </w:div>
    <w:div w:id="1464617552">
      <w:bodyDiv w:val="1"/>
      <w:marLeft w:val="0"/>
      <w:marRight w:val="0"/>
      <w:marTop w:val="0"/>
      <w:marBottom w:val="0"/>
      <w:divBdr>
        <w:top w:val="none" w:sz="0" w:space="0" w:color="auto"/>
        <w:left w:val="none" w:sz="0" w:space="0" w:color="auto"/>
        <w:bottom w:val="none" w:sz="0" w:space="0" w:color="auto"/>
        <w:right w:val="none" w:sz="0" w:space="0" w:color="auto"/>
      </w:divBdr>
    </w:div>
    <w:div w:id="1464930106">
      <w:bodyDiv w:val="1"/>
      <w:marLeft w:val="0"/>
      <w:marRight w:val="0"/>
      <w:marTop w:val="0"/>
      <w:marBottom w:val="0"/>
      <w:divBdr>
        <w:top w:val="none" w:sz="0" w:space="0" w:color="auto"/>
        <w:left w:val="none" w:sz="0" w:space="0" w:color="auto"/>
        <w:bottom w:val="none" w:sz="0" w:space="0" w:color="auto"/>
        <w:right w:val="none" w:sz="0" w:space="0" w:color="auto"/>
      </w:divBdr>
    </w:div>
    <w:div w:id="1466662188">
      <w:bodyDiv w:val="1"/>
      <w:marLeft w:val="0"/>
      <w:marRight w:val="0"/>
      <w:marTop w:val="0"/>
      <w:marBottom w:val="0"/>
      <w:divBdr>
        <w:top w:val="none" w:sz="0" w:space="0" w:color="auto"/>
        <w:left w:val="none" w:sz="0" w:space="0" w:color="auto"/>
        <w:bottom w:val="none" w:sz="0" w:space="0" w:color="auto"/>
        <w:right w:val="none" w:sz="0" w:space="0" w:color="auto"/>
      </w:divBdr>
    </w:div>
    <w:div w:id="1466698316">
      <w:bodyDiv w:val="1"/>
      <w:marLeft w:val="0"/>
      <w:marRight w:val="0"/>
      <w:marTop w:val="0"/>
      <w:marBottom w:val="0"/>
      <w:divBdr>
        <w:top w:val="none" w:sz="0" w:space="0" w:color="auto"/>
        <w:left w:val="none" w:sz="0" w:space="0" w:color="auto"/>
        <w:bottom w:val="none" w:sz="0" w:space="0" w:color="auto"/>
        <w:right w:val="none" w:sz="0" w:space="0" w:color="auto"/>
      </w:divBdr>
    </w:div>
    <w:div w:id="1468818967">
      <w:bodyDiv w:val="1"/>
      <w:marLeft w:val="0"/>
      <w:marRight w:val="0"/>
      <w:marTop w:val="0"/>
      <w:marBottom w:val="0"/>
      <w:divBdr>
        <w:top w:val="none" w:sz="0" w:space="0" w:color="auto"/>
        <w:left w:val="none" w:sz="0" w:space="0" w:color="auto"/>
        <w:bottom w:val="none" w:sz="0" w:space="0" w:color="auto"/>
        <w:right w:val="none" w:sz="0" w:space="0" w:color="auto"/>
      </w:divBdr>
    </w:div>
    <w:div w:id="1469712188">
      <w:bodyDiv w:val="1"/>
      <w:marLeft w:val="0"/>
      <w:marRight w:val="0"/>
      <w:marTop w:val="0"/>
      <w:marBottom w:val="0"/>
      <w:divBdr>
        <w:top w:val="none" w:sz="0" w:space="0" w:color="auto"/>
        <w:left w:val="none" w:sz="0" w:space="0" w:color="auto"/>
        <w:bottom w:val="none" w:sz="0" w:space="0" w:color="auto"/>
        <w:right w:val="none" w:sz="0" w:space="0" w:color="auto"/>
      </w:divBdr>
    </w:div>
    <w:div w:id="1469975641">
      <w:bodyDiv w:val="1"/>
      <w:marLeft w:val="0"/>
      <w:marRight w:val="0"/>
      <w:marTop w:val="0"/>
      <w:marBottom w:val="0"/>
      <w:divBdr>
        <w:top w:val="none" w:sz="0" w:space="0" w:color="auto"/>
        <w:left w:val="none" w:sz="0" w:space="0" w:color="auto"/>
        <w:bottom w:val="none" w:sz="0" w:space="0" w:color="auto"/>
        <w:right w:val="none" w:sz="0" w:space="0" w:color="auto"/>
      </w:divBdr>
    </w:div>
    <w:div w:id="1470394297">
      <w:bodyDiv w:val="1"/>
      <w:marLeft w:val="0"/>
      <w:marRight w:val="0"/>
      <w:marTop w:val="0"/>
      <w:marBottom w:val="0"/>
      <w:divBdr>
        <w:top w:val="none" w:sz="0" w:space="0" w:color="auto"/>
        <w:left w:val="none" w:sz="0" w:space="0" w:color="auto"/>
        <w:bottom w:val="none" w:sz="0" w:space="0" w:color="auto"/>
        <w:right w:val="none" w:sz="0" w:space="0" w:color="auto"/>
      </w:divBdr>
    </w:div>
    <w:div w:id="1471559618">
      <w:bodyDiv w:val="1"/>
      <w:marLeft w:val="0"/>
      <w:marRight w:val="0"/>
      <w:marTop w:val="0"/>
      <w:marBottom w:val="0"/>
      <w:divBdr>
        <w:top w:val="none" w:sz="0" w:space="0" w:color="auto"/>
        <w:left w:val="none" w:sz="0" w:space="0" w:color="auto"/>
        <w:bottom w:val="none" w:sz="0" w:space="0" w:color="auto"/>
        <w:right w:val="none" w:sz="0" w:space="0" w:color="auto"/>
      </w:divBdr>
    </w:div>
    <w:div w:id="1471898864">
      <w:bodyDiv w:val="1"/>
      <w:marLeft w:val="0"/>
      <w:marRight w:val="0"/>
      <w:marTop w:val="0"/>
      <w:marBottom w:val="0"/>
      <w:divBdr>
        <w:top w:val="none" w:sz="0" w:space="0" w:color="auto"/>
        <w:left w:val="none" w:sz="0" w:space="0" w:color="auto"/>
        <w:bottom w:val="none" w:sz="0" w:space="0" w:color="auto"/>
        <w:right w:val="none" w:sz="0" w:space="0" w:color="auto"/>
      </w:divBdr>
    </w:div>
    <w:div w:id="1471940822">
      <w:bodyDiv w:val="1"/>
      <w:marLeft w:val="0"/>
      <w:marRight w:val="0"/>
      <w:marTop w:val="0"/>
      <w:marBottom w:val="0"/>
      <w:divBdr>
        <w:top w:val="none" w:sz="0" w:space="0" w:color="auto"/>
        <w:left w:val="none" w:sz="0" w:space="0" w:color="auto"/>
        <w:bottom w:val="none" w:sz="0" w:space="0" w:color="auto"/>
        <w:right w:val="none" w:sz="0" w:space="0" w:color="auto"/>
      </w:divBdr>
    </w:div>
    <w:div w:id="1471946305">
      <w:bodyDiv w:val="1"/>
      <w:marLeft w:val="0"/>
      <w:marRight w:val="0"/>
      <w:marTop w:val="0"/>
      <w:marBottom w:val="0"/>
      <w:divBdr>
        <w:top w:val="none" w:sz="0" w:space="0" w:color="auto"/>
        <w:left w:val="none" w:sz="0" w:space="0" w:color="auto"/>
        <w:bottom w:val="none" w:sz="0" w:space="0" w:color="auto"/>
        <w:right w:val="none" w:sz="0" w:space="0" w:color="auto"/>
      </w:divBdr>
    </w:div>
    <w:div w:id="1472792799">
      <w:bodyDiv w:val="1"/>
      <w:marLeft w:val="0"/>
      <w:marRight w:val="0"/>
      <w:marTop w:val="0"/>
      <w:marBottom w:val="0"/>
      <w:divBdr>
        <w:top w:val="none" w:sz="0" w:space="0" w:color="auto"/>
        <w:left w:val="none" w:sz="0" w:space="0" w:color="auto"/>
        <w:bottom w:val="none" w:sz="0" w:space="0" w:color="auto"/>
        <w:right w:val="none" w:sz="0" w:space="0" w:color="auto"/>
      </w:divBdr>
    </w:div>
    <w:div w:id="1473014284">
      <w:bodyDiv w:val="1"/>
      <w:marLeft w:val="0"/>
      <w:marRight w:val="0"/>
      <w:marTop w:val="0"/>
      <w:marBottom w:val="0"/>
      <w:divBdr>
        <w:top w:val="none" w:sz="0" w:space="0" w:color="auto"/>
        <w:left w:val="none" w:sz="0" w:space="0" w:color="auto"/>
        <w:bottom w:val="none" w:sz="0" w:space="0" w:color="auto"/>
        <w:right w:val="none" w:sz="0" w:space="0" w:color="auto"/>
      </w:divBdr>
    </w:div>
    <w:div w:id="1473057938">
      <w:bodyDiv w:val="1"/>
      <w:marLeft w:val="0"/>
      <w:marRight w:val="0"/>
      <w:marTop w:val="0"/>
      <w:marBottom w:val="0"/>
      <w:divBdr>
        <w:top w:val="none" w:sz="0" w:space="0" w:color="auto"/>
        <w:left w:val="none" w:sz="0" w:space="0" w:color="auto"/>
        <w:bottom w:val="none" w:sz="0" w:space="0" w:color="auto"/>
        <w:right w:val="none" w:sz="0" w:space="0" w:color="auto"/>
      </w:divBdr>
    </w:div>
    <w:div w:id="1473134951">
      <w:bodyDiv w:val="1"/>
      <w:marLeft w:val="0"/>
      <w:marRight w:val="0"/>
      <w:marTop w:val="0"/>
      <w:marBottom w:val="0"/>
      <w:divBdr>
        <w:top w:val="none" w:sz="0" w:space="0" w:color="auto"/>
        <w:left w:val="none" w:sz="0" w:space="0" w:color="auto"/>
        <w:bottom w:val="none" w:sz="0" w:space="0" w:color="auto"/>
        <w:right w:val="none" w:sz="0" w:space="0" w:color="auto"/>
      </w:divBdr>
    </w:div>
    <w:div w:id="1473253649">
      <w:bodyDiv w:val="1"/>
      <w:marLeft w:val="0"/>
      <w:marRight w:val="0"/>
      <w:marTop w:val="0"/>
      <w:marBottom w:val="0"/>
      <w:divBdr>
        <w:top w:val="none" w:sz="0" w:space="0" w:color="auto"/>
        <w:left w:val="none" w:sz="0" w:space="0" w:color="auto"/>
        <w:bottom w:val="none" w:sz="0" w:space="0" w:color="auto"/>
        <w:right w:val="none" w:sz="0" w:space="0" w:color="auto"/>
      </w:divBdr>
    </w:div>
    <w:div w:id="1473596635">
      <w:bodyDiv w:val="1"/>
      <w:marLeft w:val="0"/>
      <w:marRight w:val="0"/>
      <w:marTop w:val="0"/>
      <w:marBottom w:val="0"/>
      <w:divBdr>
        <w:top w:val="none" w:sz="0" w:space="0" w:color="auto"/>
        <w:left w:val="none" w:sz="0" w:space="0" w:color="auto"/>
        <w:bottom w:val="none" w:sz="0" w:space="0" w:color="auto"/>
        <w:right w:val="none" w:sz="0" w:space="0" w:color="auto"/>
      </w:divBdr>
    </w:div>
    <w:div w:id="1474325861">
      <w:bodyDiv w:val="1"/>
      <w:marLeft w:val="0"/>
      <w:marRight w:val="0"/>
      <w:marTop w:val="0"/>
      <w:marBottom w:val="0"/>
      <w:divBdr>
        <w:top w:val="none" w:sz="0" w:space="0" w:color="auto"/>
        <w:left w:val="none" w:sz="0" w:space="0" w:color="auto"/>
        <w:bottom w:val="none" w:sz="0" w:space="0" w:color="auto"/>
        <w:right w:val="none" w:sz="0" w:space="0" w:color="auto"/>
      </w:divBdr>
    </w:div>
    <w:div w:id="1474717202">
      <w:bodyDiv w:val="1"/>
      <w:marLeft w:val="0"/>
      <w:marRight w:val="0"/>
      <w:marTop w:val="0"/>
      <w:marBottom w:val="0"/>
      <w:divBdr>
        <w:top w:val="none" w:sz="0" w:space="0" w:color="auto"/>
        <w:left w:val="none" w:sz="0" w:space="0" w:color="auto"/>
        <w:bottom w:val="none" w:sz="0" w:space="0" w:color="auto"/>
        <w:right w:val="none" w:sz="0" w:space="0" w:color="auto"/>
      </w:divBdr>
    </w:div>
    <w:div w:id="1474760677">
      <w:bodyDiv w:val="1"/>
      <w:marLeft w:val="0"/>
      <w:marRight w:val="0"/>
      <w:marTop w:val="0"/>
      <w:marBottom w:val="0"/>
      <w:divBdr>
        <w:top w:val="none" w:sz="0" w:space="0" w:color="auto"/>
        <w:left w:val="none" w:sz="0" w:space="0" w:color="auto"/>
        <w:bottom w:val="none" w:sz="0" w:space="0" w:color="auto"/>
        <w:right w:val="none" w:sz="0" w:space="0" w:color="auto"/>
      </w:divBdr>
    </w:div>
    <w:div w:id="1475828265">
      <w:bodyDiv w:val="1"/>
      <w:marLeft w:val="0"/>
      <w:marRight w:val="0"/>
      <w:marTop w:val="0"/>
      <w:marBottom w:val="0"/>
      <w:divBdr>
        <w:top w:val="none" w:sz="0" w:space="0" w:color="auto"/>
        <w:left w:val="none" w:sz="0" w:space="0" w:color="auto"/>
        <w:bottom w:val="none" w:sz="0" w:space="0" w:color="auto"/>
        <w:right w:val="none" w:sz="0" w:space="0" w:color="auto"/>
      </w:divBdr>
    </w:div>
    <w:div w:id="1476138552">
      <w:bodyDiv w:val="1"/>
      <w:marLeft w:val="0"/>
      <w:marRight w:val="0"/>
      <w:marTop w:val="0"/>
      <w:marBottom w:val="0"/>
      <w:divBdr>
        <w:top w:val="none" w:sz="0" w:space="0" w:color="auto"/>
        <w:left w:val="none" w:sz="0" w:space="0" w:color="auto"/>
        <w:bottom w:val="none" w:sz="0" w:space="0" w:color="auto"/>
        <w:right w:val="none" w:sz="0" w:space="0" w:color="auto"/>
      </w:divBdr>
    </w:div>
    <w:div w:id="1476799915">
      <w:bodyDiv w:val="1"/>
      <w:marLeft w:val="0"/>
      <w:marRight w:val="0"/>
      <w:marTop w:val="0"/>
      <w:marBottom w:val="0"/>
      <w:divBdr>
        <w:top w:val="none" w:sz="0" w:space="0" w:color="auto"/>
        <w:left w:val="none" w:sz="0" w:space="0" w:color="auto"/>
        <w:bottom w:val="none" w:sz="0" w:space="0" w:color="auto"/>
        <w:right w:val="none" w:sz="0" w:space="0" w:color="auto"/>
      </w:divBdr>
    </w:div>
    <w:div w:id="1477793721">
      <w:bodyDiv w:val="1"/>
      <w:marLeft w:val="0"/>
      <w:marRight w:val="0"/>
      <w:marTop w:val="0"/>
      <w:marBottom w:val="0"/>
      <w:divBdr>
        <w:top w:val="none" w:sz="0" w:space="0" w:color="auto"/>
        <w:left w:val="none" w:sz="0" w:space="0" w:color="auto"/>
        <w:bottom w:val="none" w:sz="0" w:space="0" w:color="auto"/>
        <w:right w:val="none" w:sz="0" w:space="0" w:color="auto"/>
      </w:divBdr>
    </w:div>
    <w:div w:id="1478303790">
      <w:bodyDiv w:val="1"/>
      <w:marLeft w:val="0"/>
      <w:marRight w:val="0"/>
      <w:marTop w:val="0"/>
      <w:marBottom w:val="0"/>
      <w:divBdr>
        <w:top w:val="none" w:sz="0" w:space="0" w:color="auto"/>
        <w:left w:val="none" w:sz="0" w:space="0" w:color="auto"/>
        <w:bottom w:val="none" w:sz="0" w:space="0" w:color="auto"/>
        <w:right w:val="none" w:sz="0" w:space="0" w:color="auto"/>
      </w:divBdr>
    </w:div>
    <w:div w:id="1478304619">
      <w:bodyDiv w:val="1"/>
      <w:marLeft w:val="0"/>
      <w:marRight w:val="0"/>
      <w:marTop w:val="0"/>
      <w:marBottom w:val="0"/>
      <w:divBdr>
        <w:top w:val="none" w:sz="0" w:space="0" w:color="auto"/>
        <w:left w:val="none" w:sz="0" w:space="0" w:color="auto"/>
        <w:bottom w:val="none" w:sz="0" w:space="0" w:color="auto"/>
        <w:right w:val="none" w:sz="0" w:space="0" w:color="auto"/>
      </w:divBdr>
    </w:div>
    <w:div w:id="1479149496">
      <w:bodyDiv w:val="1"/>
      <w:marLeft w:val="0"/>
      <w:marRight w:val="0"/>
      <w:marTop w:val="0"/>
      <w:marBottom w:val="0"/>
      <w:divBdr>
        <w:top w:val="none" w:sz="0" w:space="0" w:color="auto"/>
        <w:left w:val="none" w:sz="0" w:space="0" w:color="auto"/>
        <w:bottom w:val="none" w:sz="0" w:space="0" w:color="auto"/>
        <w:right w:val="none" w:sz="0" w:space="0" w:color="auto"/>
      </w:divBdr>
    </w:div>
    <w:div w:id="1480228588">
      <w:bodyDiv w:val="1"/>
      <w:marLeft w:val="0"/>
      <w:marRight w:val="0"/>
      <w:marTop w:val="0"/>
      <w:marBottom w:val="0"/>
      <w:divBdr>
        <w:top w:val="none" w:sz="0" w:space="0" w:color="auto"/>
        <w:left w:val="none" w:sz="0" w:space="0" w:color="auto"/>
        <w:bottom w:val="none" w:sz="0" w:space="0" w:color="auto"/>
        <w:right w:val="none" w:sz="0" w:space="0" w:color="auto"/>
      </w:divBdr>
    </w:div>
    <w:div w:id="1480810020">
      <w:bodyDiv w:val="1"/>
      <w:marLeft w:val="0"/>
      <w:marRight w:val="0"/>
      <w:marTop w:val="0"/>
      <w:marBottom w:val="0"/>
      <w:divBdr>
        <w:top w:val="none" w:sz="0" w:space="0" w:color="auto"/>
        <w:left w:val="none" w:sz="0" w:space="0" w:color="auto"/>
        <w:bottom w:val="none" w:sz="0" w:space="0" w:color="auto"/>
        <w:right w:val="none" w:sz="0" w:space="0" w:color="auto"/>
      </w:divBdr>
    </w:div>
    <w:div w:id="1481535212">
      <w:bodyDiv w:val="1"/>
      <w:marLeft w:val="0"/>
      <w:marRight w:val="0"/>
      <w:marTop w:val="0"/>
      <w:marBottom w:val="0"/>
      <w:divBdr>
        <w:top w:val="none" w:sz="0" w:space="0" w:color="auto"/>
        <w:left w:val="none" w:sz="0" w:space="0" w:color="auto"/>
        <w:bottom w:val="none" w:sz="0" w:space="0" w:color="auto"/>
        <w:right w:val="none" w:sz="0" w:space="0" w:color="auto"/>
      </w:divBdr>
    </w:div>
    <w:div w:id="1482229568">
      <w:bodyDiv w:val="1"/>
      <w:marLeft w:val="0"/>
      <w:marRight w:val="0"/>
      <w:marTop w:val="0"/>
      <w:marBottom w:val="0"/>
      <w:divBdr>
        <w:top w:val="none" w:sz="0" w:space="0" w:color="auto"/>
        <w:left w:val="none" w:sz="0" w:space="0" w:color="auto"/>
        <w:bottom w:val="none" w:sz="0" w:space="0" w:color="auto"/>
        <w:right w:val="none" w:sz="0" w:space="0" w:color="auto"/>
      </w:divBdr>
    </w:div>
    <w:div w:id="1483084180">
      <w:bodyDiv w:val="1"/>
      <w:marLeft w:val="0"/>
      <w:marRight w:val="0"/>
      <w:marTop w:val="0"/>
      <w:marBottom w:val="0"/>
      <w:divBdr>
        <w:top w:val="none" w:sz="0" w:space="0" w:color="auto"/>
        <w:left w:val="none" w:sz="0" w:space="0" w:color="auto"/>
        <w:bottom w:val="none" w:sz="0" w:space="0" w:color="auto"/>
        <w:right w:val="none" w:sz="0" w:space="0" w:color="auto"/>
      </w:divBdr>
    </w:div>
    <w:div w:id="1483280006">
      <w:bodyDiv w:val="1"/>
      <w:marLeft w:val="0"/>
      <w:marRight w:val="0"/>
      <w:marTop w:val="0"/>
      <w:marBottom w:val="0"/>
      <w:divBdr>
        <w:top w:val="none" w:sz="0" w:space="0" w:color="auto"/>
        <w:left w:val="none" w:sz="0" w:space="0" w:color="auto"/>
        <w:bottom w:val="none" w:sz="0" w:space="0" w:color="auto"/>
        <w:right w:val="none" w:sz="0" w:space="0" w:color="auto"/>
      </w:divBdr>
    </w:div>
    <w:div w:id="1483736696">
      <w:bodyDiv w:val="1"/>
      <w:marLeft w:val="0"/>
      <w:marRight w:val="0"/>
      <w:marTop w:val="0"/>
      <w:marBottom w:val="0"/>
      <w:divBdr>
        <w:top w:val="none" w:sz="0" w:space="0" w:color="auto"/>
        <w:left w:val="none" w:sz="0" w:space="0" w:color="auto"/>
        <w:bottom w:val="none" w:sz="0" w:space="0" w:color="auto"/>
        <w:right w:val="none" w:sz="0" w:space="0" w:color="auto"/>
      </w:divBdr>
    </w:div>
    <w:div w:id="1483962135">
      <w:bodyDiv w:val="1"/>
      <w:marLeft w:val="0"/>
      <w:marRight w:val="0"/>
      <w:marTop w:val="0"/>
      <w:marBottom w:val="0"/>
      <w:divBdr>
        <w:top w:val="none" w:sz="0" w:space="0" w:color="auto"/>
        <w:left w:val="none" w:sz="0" w:space="0" w:color="auto"/>
        <w:bottom w:val="none" w:sz="0" w:space="0" w:color="auto"/>
        <w:right w:val="none" w:sz="0" w:space="0" w:color="auto"/>
      </w:divBdr>
    </w:div>
    <w:div w:id="1484397553">
      <w:bodyDiv w:val="1"/>
      <w:marLeft w:val="0"/>
      <w:marRight w:val="0"/>
      <w:marTop w:val="0"/>
      <w:marBottom w:val="0"/>
      <w:divBdr>
        <w:top w:val="none" w:sz="0" w:space="0" w:color="auto"/>
        <w:left w:val="none" w:sz="0" w:space="0" w:color="auto"/>
        <w:bottom w:val="none" w:sz="0" w:space="0" w:color="auto"/>
        <w:right w:val="none" w:sz="0" w:space="0" w:color="auto"/>
      </w:divBdr>
    </w:div>
    <w:div w:id="1484857527">
      <w:bodyDiv w:val="1"/>
      <w:marLeft w:val="0"/>
      <w:marRight w:val="0"/>
      <w:marTop w:val="0"/>
      <w:marBottom w:val="0"/>
      <w:divBdr>
        <w:top w:val="none" w:sz="0" w:space="0" w:color="auto"/>
        <w:left w:val="none" w:sz="0" w:space="0" w:color="auto"/>
        <w:bottom w:val="none" w:sz="0" w:space="0" w:color="auto"/>
        <w:right w:val="none" w:sz="0" w:space="0" w:color="auto"/>
      </w:divBdr>
    </w:div>
    <w:div w:id="1485513509">
      <w:bodyDiv w:val="1"/>
      <w:marLeft w:val="0"/>
      <w:marRight w:val="0"/>
      <w:marTop w:val="0"/>
      <w:marBottom w:val="0"/>
      <w:divBdr>
        <w:top w:val="none" w:sz="0" w:space="0" w:color="auto"/>
        <w:left w:val="none" w:sz="0" w:space="0" w:color="auto"/>
        <w:bottom w:val="none" w:sz="0" w:space="0" w:color="auto"/>
        <w:right w:val="none" w:sz="0" w:space="0" w:color="auto"/>
      </w:divBdr>
    </w:div>
    <w:div w:id="1486317184">
      <w:bodyDiv w:val="1"/>
      <w:marLeft w:val="0"/>
      <w:marRight w:val="0"/>
      <w:marTop w:val="0"/>
      <w:marBottom w:val="0"/>
      <w:divBdr>
        <w:top w:val="none" w:sz="0" w:space="0" w:color="auto"/>
        <w:left w:val="none" w:sz="0" w:space="0" w:color="auto"/>
        <w:bottom w:val="none" w:sz="0" w:space="0" w:color="auto"/>
        <w:right w:val="none" w:sz="0" w:space="0" w:color="auto"/>
      </w:divBdr>
    </w:div>
    <w:div w:id="1486705135">
      <w:bodyDiv w:val="1"/>
      <w:marLeft w:val="0"/>
      <w:marRight w:val="0"/>
      <w:marTop w:val="0"/>
      <w:marBottom w:val="0"/>
      <w:divBdr>
        <w:top w:val="none" w:sz="0" w:space="0" w:color="auto"/>
        <w:left w:val="none" w:sz="0" w:space="0" w:color="auto"/>
        <w:bottom w:val="none" w:sz="0" w:space="0" w:color="auto"/>
        <w:right w:val="none" w:sz="0" w:space="0" w:color="auto"/>
      </w:divBdr>
    </w:div>
    <w:div w:id="1486818789">
      <w:bodyDiv w:val="1"/>
      <w:marLeft w:val="0"/>
      <w:marRight w:val="0"/>
      <w:marTop w:val="0"/>
      <w:marBottom w:val="0"/>
      <w:divBdr>
        <w:top w:val="none" w:sz="0" w:space="0" w:color="auto"/>
        <w:left w:val="none" w:sz="0" w:space="0" w:color="auto"/>
        <w:bottom w:val="none" w:sz="0" w:space="0" w:color="auto"/>
        <w:right w:val="none" w:sz="0" w:space="0" w:color="auto"/>
      </w:divBdr>
    </w:div>
    <w:div w:id="1487210321">
      <w:bodyDiv w:val="1"/>
      <w:marLeft w:val="0"/>
      <w:marRight w:val="0"/>
      <w:marTop w:val="0"/>
      <w:marBottom w:val="0"/>
      <w:divBdr>
        <w:top w:val="none" w:sz="0" w:space="0" w:color="auto"/>
        <w:left w:val="none" w:sz="0" w:space="0" w:color="auto"/>
        <w:bottom w:val="none" w:sz="0" w:space="0" w:color="auto"/>
        <w:right w:val="none" w:sz="0" w:space="0" w:color="auto"/>
      </w:divBdr>
    </w:div>
    <w:div w:id="1487625114">
      <w:bodyDiv w:val="1"/>
      <w:marLeft w:val="0"/>
      <w:marRight w:val="0"/>
      <w:marTop w:val="0"/>
      <w:marBottom w:val="0"/>
      <w:divBdr>
        <w:top w:val="none" w:sz="0" w:space="0" w:color="auto"/>
        <w:left w:val="none" w:sz="0" w:space="0" w:color="auto"/>
        <w:bottom w:val="none" w:sz="0" w:space="0" w:color="auto"/>
        <w:right w:val="none" w:sz="0" w:space="0" w:color="auto"/>
      </w:divBdr>
    </w:div>
    <w:div w:id="1488470760">
      <w:bodyDiv w:val="1"/>
      <w:marLeft w:val="0"/>
      <w:marRight w:val="0"/>
      <w:marTop w:val="0"/>
      <w:marBottom w:val="0"/>
      <w:divBdr>
        <w:top w:val="none" w:sz="0" w:space="0" w:color="auto"/>
        <w:left w:val="none" w:sz="0" w:space="0" w:color="auto"/>
        <w:bottom w:val="none" w:sz="0" w:space="0" w:color="auto"/>
        <w:right w:val="none" w:sz="0" w:space="0" w:color="auto"/>
      </w:divBdr>
    </w:div>
    <w:div w:id="1488520835">
      <w:bodyDiv w:val="1"/>
      <w:marLeft w:val="0"/>
      <w:marRight w:val="0"/>
      <w:marTop w:val="0"/>
      <w:marBottom w:val="0"/>
      <w:divBdr>
        <w:top w:val="none" w:sz="0" w:space="0" w:color="auto"/>
        <w:left w:val="none" w:sz="0" w:space="0" w:color="auto"/>
        <w:bottom w:val="none" w:sz="0" w:space="0" w:color="auto"/>
        <w:right w:val="none" w:sz="0" w:space="0" w:color="auto"/>
      </w:divBdr>
    </w:div>
    <w:div w:id="1488746303">
      <w:bodyDiv w:val="1"/>
      <w:marLeft w:val="0"/>
      <w:marRight w:val="0"/>
      <w:marTop w:val="0"/>
      <w:marBottom w:val="0"/>
      <w:divBdr>
        <w:top w:val="none" w:sz="0" w:space="0" w:color="auto"/>
        <w:left w:val="none" w:sz="0" w:space="0" w:color="auto"/>
        <w:bottom w:val="none" w:sz="0" w:space="0" w:color="auto"/>
        <w:right w:val="none" w:sz="0" w:space="0" w:color="auto"/>
      </w:divBdr>
    </w:div>
    <w:div w:id="1488785364">
      <w:bodyDiv w:val="1"/>
      <w:marLeft w:val="0"/>
      <w:marRight w:val="0"/>
      <w:marTop w:val="0"/>
      <w:marBottom w:val="0"/>
      <w:divBdr>
        <w:top w:val="none" w:sz="0" w:space="0" w:color="auto"/>
        <w:left w:val="none" w:sz="0" w:space="0" w:color="auto"/>
        <w:bottom w:val="none" w:sz="0" w:space="0" w:color="auto"/>
        <w:right w:val="none" w:sz="0" w:space="0" w:color="auto"/>
      </w:divBdr>
    </w:div>
    <w:div w:id="1488862614">
      <w:bodyDiv w:val="1"/>
      <w:marLeft w:val="0"/>
      <w:marRight w:val="0"/>
      <w:marTop w:val="0"/>
      <w:marBottom w:val="0"/>
      <w:divBdr>
        <w:top w:val="none" w:sz="0" w:space="0" w:color="auto"/>
        <w:left w:val="none" w:sz="0" w:space="0" w:color="auto"/>
        <w:bottom w:val="none" w:sz="0" w:space="0" w:color="auto"/>
        <w:right w:val="none" w:sz="0" w:space="0" w:color="auto"/>
      </w:divBdr>
    </w:div>
    <w:div w:id="1488978131">
      <w:bodyDiv w:val="1"/>
      <w:marLeft w:val="0"/>
      <w:marRight w:val="0"/>
      <w:marTop w:val="0"/>
      <w:marBottom w:val="0"/>
      <w:divBdr>
        <w:top w:val="none" w:sz="0" w:space="0" w:color="auto"/>
        <w:left w:val="none" w:sz="0" w:space="0" w:color="auto"/>
        <w:bottom w:val="none" w:sz="0" w:space="0" w:color="auto"/>
        <w:right w:val="none" w:sz="0" w:space="0" w:color="auto"/>
      </w:divBdr>
    </w:div>
    <w:div w:id="1489709505">
      <w:bodyDiv w:val="1"/>
      <w:marLeft w:val="0"/>
      <w:marRight w:val="0"/>
      <w:marTop w:val="0"/>
      <w:marBottom w:val="0"/>
      <w:divBdr>
        <w:top w:val="none" w:sz="0" w:space="0" w:color="auto"/>
        <w:left w:val="none" w:sz="0" w:space="0" w:color="auto"/>
        <w:bottom w:val="none" w:sz="0" w:space="0" w:color="auto"/>
        <w:right w:val="none" w:sz="0" w:space="0" w:color="auto"/>
      </w:divBdr>
    </w:div>
    <w:div w:id="1489782648">
      <w:bodyDiv w:val="1"/>
      <w:marLeft w:val="0"/>
      <w:marRight w:val="0"/>
      <w:marTop w:val="0"/>
      <w:marBottom w:val="0"/>
      <w:divBdr>
        <w:top w:val="none" w:sz="0" w:space="0" w:color="auto"/>
        <w:left w:val="none" w:sz="0" w:space="0" w:color="auto"/>
        <w:bottom w:val="none" w:sz="0" w:space="0" w:color="auto"/>
        <w:right w:val="none" w:sz="0" w:space="0" w:color="auto"/>
      </w:divBdr>
    </w:div>
    <w:div w:id="1490058688">
      <w:bodyDiv w:val="1"/>
      <w:marLeft w:val="0"/>
      <w:marRight w:val="0"/>
      <w:marTop w:val="0"/>
      <w:marBottom w:val="0"/>
      <w:divBdr>
        <w:top w:val="none" w:sz="0" w:space="0" w:color="auto"/>
        <w:left w:val="none" w:sz="0" w:space="0" w:color="auto"/>
        <w:bottom w:val="none" w:sz="0" w:space="0" w:color="auto"/>
        <w:right w:val="none" w:sz="0" w:space="0" w:color="auto"/>
      </w:divBdr>
    </w:div>
    <w:div w:id="1490294146">
      <w:bodyDiv w:val="1"/>
      <w:marLeft w:val="0"/>
      <w:marRight w:val="0"/>
      <w:marTop w:val="0"/>
      <w:marBottom w:val="0"/>
      <w:divBdr>
        <w:top w:val="none" w:sz="0" w:space="0" w:color="auto"/>
        <w:left w:val="none" w:sz="0" w:space="0" w:color="auto"/>
        <w:bottom w:val="none" w:sz="0" w:space="0" w:color="auto"/>
        <w:right w:val="none" w:sz="0" w:space="0" w:color="auto"/>
      </w:divBdr>
    </w:div>
    <w:div w:id="1491214357">
      <w:bodyDiv w:val="1"/>
      <w:marLeft w:val="0"/>
      <w:marRight w:val="0"/>
      <w:marTop w:val="0"/>
      <w:marBottom w:val="0"/>
      <w:divBdr>
        <w:top w:val="none" w:sz="0" w:space="0" w:color="auto"/>
        <w:left w:val="none" w:sz="0" w:space="0" w:color="auto"/>
        <w:bottom w:val="none" w:sz="0" w:space="0" w:color="auto"/>
        <w:right w:val="none" w:sz="0" w:space="0" w:color="auto"/>
      </w:divBdr>
    </w:div>
    <w:div w:id="1491366745">
      <w:bodyDiv w:val="1"/>
      <w:marLeft w:val="0"/>
      <w:marRight w:val="0"/>
      <w:marTop w:val="0"/>
      <w:marBottom w:val="0"/>
      <w:divBdr>
        <w:top w:val="none" w:sz="0" w:space="0" w:color="auto"/>
        <w:left w:val="none" w:sz="0" w:space="0" w:color="auto"/>
        <w:bottom w:val="none" w:sz="0" w:space="0" w:color="auto"/>
        <w:right w:val="none" w:sz="0" w:space="0" w:color="auto"/>
      </w:divBdr>
    </w:div>
    <w:div w:id="1491369686">
      <w:bodyDiv w:val="1"/>
      <w:marLeft w:val="0"/>
      <w:marRight w:val="0"/>
      <w:marTop w:val="0"/>
      <w:marBottom w:val="0"/>
      <w:divBdr>
        <w:top w:val="none" w:sz="0" w:space="0" w:color="auto"/>
        <w:left w:val="none" w:sz="0" w:space="0" w:color="auto"/>
        <w:bottom w:val="none" w:sz="0" w:space="0" w:color="auto"/>
        <w:right w:val="none" w:sz="0" w:space="0" w:color="auto"/>
      </w:divBdr>
    </w:div>
    <w:div w:id="1492141801">
      <w:bodyDiv w:val="1"/>
      <w:marLeft w:val="0"/>
      <w:marRight w:val="0"/>
      <w:marTop w:val="0"/>
      <w:marBottom w:val="0"/>
      <w:divBdr>
        <w:top w:val="none" w:sz="0" w:space="0" w:color="auto"/>
        <w:left w:val="none" w:sz="0" w:space="0" w:color="auto"/>
        <w:bottom w:val="none" w:sz="0" w:space="0" w:color="auto"/>
        <w:right w:val="none" w:sz="0" w:space="0" w:color="auto"/>
      </w:divBdr>
    </w:div>
    <w:div w:id="1493520593">
      <w:bodyDiv w:val="1"/>
      <w:marLeft w:val="0"/>
      <w:marRight w:val="0"/>
      <w:marTop w:val="0"/>
      <w:marBottom w:val="0"/>
      <w:divBdr>
        <w:top w:val="none" w:sz="0" w:space="0" w:color="auto"/>
        <w:left w:val="none" w:sz="0" w:space="0" w:color="auto"/>
        <w:bottom w:val="none" w:sz="0" w:space="0" w:color="auto"/>
        <w:right w:val="none" w:sz="0" w:space="0" w:color="auto"/>
      </w:divBdr>
    </w:div>
    <w:div w:id="1494251387">
      <w:bodyDiv w:val="1"/>
      <w:marLeft w:val="0"/>
      <w:marRight w:val="0"/>
      <w:marTop w:val="0"/>
      <w:marBottom w:val="0"/>
      <w:divBdr>
        <w:top w:val="none" w:sz="0" w:space="0" w:color="auto"/>
        <w:left w:val="none" w:sz="0" w:space="0" w:color="auto"/>
        <w:bottom w:val="none" w:sz="0" w:space="0" w:color="auto"/>
        <w:right w:val="none" w:sz="0" w:space="0" w:color="auto"/>
      </w:divBdr>
    </w:div>
    <w:div w:id="1495222404">
      <w:bodyDiv w:val="1"/>
      <w:marLeft w:val="0"/>
      <w:marRight w:val="0"/>
      <w:marTop w:val="0"/>
      <w:marBottom w:val="0"/>
      <w:divBdr>
        <w:top w:val="none" w:sz="0" w:space="0" w:color="auto"/>
        <w:left w:val="none" w:sz="0" w:space="0" w:color="auto"/>
        <w:bottom w:val="none" w:sz="0" w:space="0" w:color="auto"/>
        <w:right w:val="none" w:sz="0" w:space="0" w:color="auto"/>
      </w:divBdr>
    </w:div>
    <w:div w:id="1495367589">
      <w:bodyDiv w:val="1"/>
      <w:marLeft w:val="0"/>
      <w:marRight w:val="0"/>
      <w:marTop w:val="0"/>
      <w:marBottom w:val="0"/>
      <w:divBdr>
        <w:top w:val="none" w:sz="0" w:space="0" w:color="auto"/>
        <w:left w:val="none" w:sz="0" w:space="0" w:color="auto"/>
        <w:bottom w:val="none" w:sz="0" w:space="0" w:color="auto"/>
        <w:right w:val="none" w:sz="0" w:space="0" w:color="auto"/>
      </w:divBdr>
    </w:div>
    <w:div w:id="1495537195">
      <w:bodyDiv w:val="1"/>
      <w:marLeft w:val="0"/>
      <w:marRight w:val="0"/>
      <w:marTop w:val="0"/>
      <w:marBottom w:val="0"/>
      <w:divBdr>
        <w:top w:val="none" w:sz="0" w:space="0" w:color="auto"/>
        <w:left w:val="none" w:sz="0" w:space="0" w:color="auto"/>
        <w:bottom w:val="none" w:sz="0" w:space="0" w:color="auto"/>
        <w:right w:val="none" w:sz="0" w:space="0" w:color="auto"/>
      </w:divBdr>
    </w:div>
    <w:div w:id="1495686579">
      <w:bodyDiv w:val="1"/>
      <w:marLeft w:val="0"/>
      <w:marRight w:val="0"/>
      <w:marTop w:val="0"/>
      <w:marBottom w:val="0"/>
      <w:divBdr>
        <w:top w:val="none" w:sz="0" w:space="0" w:color="auto"/>
        <w:left w:val="none" w:sz="0" w:space="0" w:color="auto"/>
        <w:bottom w:val="none" w:sz="0" w:space="0" w:color="auto"/>
        <w:right w:val="none" w:sz="0" w:space="0" w:color="auto"/>
      </w:divBdr>
    </w:div>
    <w:div w:id="1495803295">
      <w:bodyDiv w:val="1"/>
      <w:marLeft w:val="0"/>
      <w:marRight w:val="0"/>
      <w:marTop w:val="0"/>
      <w:marBottom w:val="0"/>
      <w:divBdr>
        <w:top w:val="none" w:sz="0" w:space="0" w:color="auto"/>
        <w:left w:val="none" w:sz="0" w:space="0" w:color="auto"/>
        <w:bottom w:val="none" w:sz="0" w:space="0" w:color="auto"/>
        <w:right w:val="none" w:sz="0" w:space="0" w:color="auto"/>
      </w:divBdr>
    </w:div>
    <w:div w:id="1496148034">
      <w:bodyDiv w:val="1"/>
      <w:marLeft w:val="0"/>
      <w:marRight w:val="0"/>
      <w:marTop w:val="0"/>
      <w:marBottom w:val="0"/>
      <w:divBdr>
        <w:top w:val="none" w:sz="0" w:space="0" w:color="auto"/>
        <w:left w:val="none" w:sz="0" w:space="0" w:color="auto"/>
        <w:bottom w:val="none" w:sz="0" w:space="0" w:color="auto"/>
        <w:right w:val="none" w:sz="0" w:space="0" w:color="auto"/>
      </w:divBdr>
    </w:div>
    <w:div w:id="1496874870">
      <w:bodyDiv w:val="1"/>
      <w:marLeft w:val="0"/>
      <w:marRight w:val="0"/>
      <w:marTop w:val="0"/>
      <w:marBottom w:val="0"/>
      <w:divBdr>
        <w:top w:val="none" w:sz="0" w:space="0" w:color="auto"/>
        <w:left w:val="none" w:sz="0" w:space="0" w:color="auto"/>
        <w:bottom w:val="none" w:sz="0" w:space="0" w:color="auto"/>
        <w:right w:val="none" w:sz="0" w:space="0" w:color="auto"/>
      </w:divBdr>
    </w:div>
    <w:div w:id="1497068083">
      <w:bodyDiv w:val="1"/>
      <w:marLeft w:val="0"/>
      <w:marRight w:val="0"/>
      <w:marTop w:val="0"/>
      <w:marBottom w:val="0"/>
      <w:divBdr>
        <w:top w:val="none" w:sz="0" w:space="0" w:color="auto"/>
        <w:left w:val="none" w:sz="0" w:space="0" w:color="auto"/>
        <w:bottom w:val="none" w:sz="0" w:space="0" w:color="auto"/>
        <w:right w:val="none" w:sz="0" w:space="0" w:color="auto"/>
      </w:divBdr>
    </w:div>
    <w:div w:id="1497306164">
      <w:bodyDiv w:val="1"/>
      <w:marLeft w:val="0"/>
      <w:marRight w:val="0"/>
      <w:marTop w:val="0"/>
      <w:marBottom w:val="0"/>
      <w:divBdr>
        <w:top w:val="none" w:sz="0" w:space="0" w:color="auto"/>
        <w:left w:val="none" w:sz="0" w:space="0" w:color="auto"/>
        <w:bottom w:val="none" w:sz="0" w:space="0" w:color="auto"/>
        <w:right w:val="none" w:sz="0" w:space="0" w:color="auto"/>
      </w:divBdr>
    </w:div>
    <w:div w:id="1497571612">
      <w:bodyDiv w:val="1"/>
      <w:marLeft w:val="0"/>
      <w:marRight w:val="0"/>
      <w:marTop w:val="0"/>
      <w:marBottom w:val="0"/>
      <w:divBdr>
        <w:top w:val="none" w:sz="0" w:space="0" w:color="auto"/>
        <w:left w:val="none" w:sz="0" w:space="0" w:color="auto"/>
        <w:bottom w:val="none" w:sz="0" w:space="0" w:color="auto"/>
        <w:right w:val="none" w:sz="0" w:space="0" w:color="auto"/>
      </w:divBdr>
    </w:div>
    <w:div w:id="1498375781">
      <w:bodyDiv w:val="1"/>
      <w:marLeft w:val="0"/>
      <w:marRight w:val="0"/>
      <w:marTop w:val="0"/>
      <w:marBottom w:val="0"/>
      <w:divBdr>
        <w:top w:val="none" w:sz="0" w:space="0" w:color="auto"/>
        <w:left w:val="none" w:sz="0" w:space="0" w:color="auto"/>
        <w:bottom w:val="none" w:sz="0" w:space="0" w:color="auto"/>
        <w:right w:val="none" w:sz="0" w:space="0" w:color="auto"/>
      </w:divBdr>
    </w:div>
    <w:div w:id="1498419765">
      <w:bodyDiv w:val="1"/>
      <w:marLeft w:val="0"/>
      <w:marRight w:val="0"/>
      <w:marTop w:val="0"/>
      <w:marBottom w:val="0"/>
      <w:divBdr>
        <w:top w:val="none" w:sz="0" w:space="0" w:color="auto"/>
        <w:left w:val="none" w:sz="0" w:space="0" w:color="auto"/>
        <w:bottom w:val="none" w:sz="0" w:space="0" w:color="auto"/>
        <w:right w:val="none" w:sz="0" w:space="0" w:color="auto"/>
      </w:divBdr>
    </w:div>
    <w:div w:id="1498616218">
      <w:bodyDiv w:val="1"/>
      <w:marLeft w:val="0"/>
      <w:marRight w:val="0"/>
      <w:marTop w:val="0"/>
      <w:marBottom w:val="0"/>
      <w:divBdr>
        <w:top w:val="none" w:sz="0" w:space="0" w:color="auto"/>
        <w:left w:val="none" w:sz="0" w:space="0" w:color="auto"/>
        <w:bottom w:val="none" w:sz="0" w:space="0" w:color="auto"/>
        <w:right w:val="none" w:sz="0" w:space="0" w:color="auto"/>
      </w:divBdr>
    </w:div>
    <w:div w:id="1499271610">
      <w:bodyDiv w:val="1"/>
      <w:marLeft w:val="0"/>
      <w:marRight w:val="0"/>
      <w:marTop w:val="0"/>
      <w:marBottom w:val="0"/>
      <w:divBdr>
        <w:top w:val="none" w:sz="0" w:space="0" w:color="auto"/>
        <w:left w:val="none" w:sz="0" w:space="0" w:color="auto"/>
        <w:bottom w:val="none" w:sz="0" w:space="0" w:color="auto"/>
        <w:right w:val="none" w:sz="0" w:space="0" w:color="auto"/>
      </w:divBdr>
    </w:div>
    <w:div w:id="1499493427">
      <w:bodyDiv w:val="1"/>
      <w:marLeft w:val="0"/>
      <w:marRight w:val="0"/>
      <w:marTop w:val="0"/>
      <w:marBottom w:val="0"/>
      <w:divBdr>
        <w:top w:val="none" w:sz="0" w:space="0" w:color="auto"/>
        <w:left w:val="none" w:sz="0" w:space="0" w:color="auto"/>
        <w:bottom w:val="none" w:sz="0" w:space="0" w:color="auto"/>
        <w:right w:val="none" w:sz="0" w:space="0" w:color="auto"/>
      </w:divBdr>
    </w:div>
    <w:div w:id="1501313420">
      <w:bodyDiv w:val="1"/>
      <w:marLeft w:val="0"/>
      <w:marRight w:val="0"/>
      <w:marTop w:val="0"/>
      <w:marBottom w:val="0"/>
      <w:divBdr>
        <w:top w:val="none" w:sz="0" w:space="0" w:color="auto"/>
        <w:left w:val="none" w:sz="0" w:space="0" w:color="auto"/>
        <w:bottom w:val="none" w:sz="0" w:space="0" w:color="auto"/>
        <w:right w:val="none" w:sz="0" w:space="0" w:color="auto"/>
      </w:divBdr>
    </w:div>
    <w:div w:id="1502087445">
      <w:bodyDiv w:val="1"/>
      <w:marLeft w:val="0"/>
      <w:marRight w:val="0"/>
      <w:marTop w:val="0"/>
      <w:marBottom w:val="0"/>
      <w:divBdr>
        <w:top w:val="none" w:sz="0" w:space="0" w:color="auto"/>
        <w:left w:val="none" w:sz="0" w:space="0" w:color="auto"/>
        <w:bottom w:val="none" w:sz="0" w:space="0" w:color="auto"/>
        <w:right w:val="none" w:sz="0" w:space="0" w:color="auto"/>
      </w:divBdr>
    </w:div>
    <w:div w:id="1502157313">
      <w:bodyDiv w:val="1"/>
      <w:marLeft w:val="0"/>
      <w:marRight w:val="0"/>
      <w:marTop w:val="0"/>
      <w:marBottom w:val="0"/>
      <w:divBdr>
        <w:top w:val="none" w:sz="0" w:space="0" w:color="auto"/>
        <w:left w:val="none" w:sz="0" w:space="0" w:color="auto"/>
        <w:bottom w:val="none" w:sz="0" w:space="0" w:color="auto"/>
        <w:right w:val="none" w:sz="0" w:space="0" w:color="auto"/>
      </w:divBdr>
    </w:div>
    <w:div w:id="1502313436">
      <w:bodyDiv w:val="1"/>
      <w:marLeft w:val="0"/>
      <w:marRight w:val="0"/>
      <w:marTop w:val="0"/>
      <w:marBottom w:val="0"/>
      <w:divBdr>
        <w:top w:val="none" w:sz="0" w:space="0" w:color="auto"/>
        <w:left w:val="none" w:sz="0" w:space="0" w:color="auto"/>
        <w:bottom w:val="none" w:sz="0" w:space="0" w:color="auto"/>
        <w:right w:val="none" w:sz="0" w:space="0" w:color="auto"/>
      </w:divBdr>
    </w:div>
    <w:div w:id="1502548897">
      <w:bodyDiv w:val="1"/>
      <w:marLeft w:val="0"/>
      <w:marRight w:val="0"/>
      <w:marTop w:val="0"/>
      <w:marBottom w:val="0"/>
      <w:divBdr>
        <w:top w:val="none" w:sz="0" w:space="0" w:color="auto"/>
        <w:left w:val="none" w:sz="0" w:space="0" w:color="auto"/>
        <w:bottom w:val="none" w:sz="0" w:space="0" w:color="auto"/>
        <w:right w:val="none" w:sz="0" w:space="0" w:color="auto"/>
      </w:divBdr>
    </w:div>
    <w:div w:id="1502701042">
      <w:bodyDiv w:val="1"/>
      <w:marLeft w:val="0"/>
      <w:marRight w:val="0"/>
      <w:marTop w:val="0"/>
      <w:marBottom w:val="0"/>
      <w:divBdr>
        <w:top w:val="none" w:sz="0" w:space="0" w:color="auto"/>
        <w:left w:val="none" w:sz="0" w:space="0" w:color="auto"/>
        <w:bottom w:val="none" w:sz="0" w:space="0" w:color="auto"/>
        <w:right w:val="none" w:sz="0" w:space="0" w:color="auto"/>
      </w:divBdr>
    </w:div>
    <w:div w:id="1503661171">
      <w:bodyDiv w:val="1"/>
      <w:marLeft w:val="0"/>
      <w:marRight w:val="0"/>
      <w:marTop w:val="0"/>
      <w:marBottom w:val="0"/>
      <w:divBdr>
        <w:top w:val="none" w:sz="0" w:space="0" w:color="auto"/>
        <w:left w:val="none" w:sz="0" w:space="0" w:color="auto"/>
        <w:bottom w:val="none" w:sz="0" w:space="0" w:color="auto"/>
        <w:right w:val="none" w:sz="0" w:space="0" w:color="auto"/>
      </w:divBdr>
    </w:div>
    <w:div w:id="1503665537">
      <w:bodyDiv w:val="1"/>
      <w:marLeft w:val="0"/>
      <w:marRight w:val="0"/>
      <w:marTop w:val="0"/>
      <w:marBottom w:val="0"/>
      <w:divBdr>
        <w:top w:val="none" w:sz="0" w:space="0" w:color="auto"/>
        <w:left w:val="none" w:sz="0" w:space="0" w:color="auto"/>
        <w:bottom w:val="none" w:sz="0" w:space="0" w:color="auto"/>
        <w:right w:val="none" w:sz="0" w:space="0" w:color="auto"/>
      </w:divBdr>
    </w:div>
    <w:div w:id="1504129126">
      <w:bodyDiv w:val="1"/>
      <w:marLeft w:val="0"/>
      <w:marRight w:val="0"/>
      <w:marTop w:val="0"/>
      <w:marBottom w:val="0"/>
      <w:divBdr>
        <w:top w:val="none" w:sz="0" w:space="0" w:color="auto"/>
        <w:left w:val="none" w:sz="0" w:space="0" w:color="auto"/>
        <w:bottom w:val="none" w:sz="0" w:space="0" w:color="auto"/>
        <w:right w:val="none" w:sz="0" w:space="0" w:color="auto"/>
      </w:divBdr>
    </w:div>
    <w:div w:id="1504276088">
      <w:bodyDiv w:val="1"/>
      <w:marLeft w:val="0"/>
      <w:marRight w:val="0"/>
      <w:marTop w:val="0"/>
      <w:marBottom w:val="0"/>
      <w:divBdr>
        <w:top w:val="none" w:sz="0" w:space="0" w:color="auto"/>
        <w:left w:val="none" w:sz="0" w:space="0" w:color="auto"/>
        <w:bottom w:val="none" w:sz="0" w:space="0" w:color="auto"/>
        <w:right w:val="none" w:sz="0" w:space="0" w:color="auto"/>
      </w:divBdr>
    </w:div>
    <w:div w:id="1504465630">
      <w:bodyDiv w:val="1"/>
      <w:marLeft w:val="0"/>
      <w:marRight w:val="0"/>
      <w:marTop w:val="0"/>
      <w:marBottom w:val="0"/>
      <w:divBdr>
        <w:top w:val="none" w:sz="0" w:space="0" w:color="auto"/>
        <w:left w:val="none" w:sz="0" w:space="0" w:color="auto"/>
        <w:bottom w:val="none" w:sz="0" w:space="0" w:color="auto"/>
        <w:right w:val="none" w:sz="0" w:space="0" w:color="auto"/>
      </w:divBdr>
    </w:div>
    <w:div w:id="1506363052">
      <w:bodyDiv w:val="1"/>
      <w:marLeft w:val="0"/>
      <w:marRight w:val="0"/>
      <w:marTop w:val="0"/>
      <w:marBottom w:val="0"/>
      <w:divBdr>
        <w:top w:val="none" w:sz="0" w:space="0" w:color="auto"/>
        <w:left w:val="none" w:sz="0" w:space="0" w:color="auto"/>
        <w:bottom w:val="none" w:sz="0" w:space="0" w:color="auto"/>
        <w:right w:val="none" w:sz="0" w:space="0" w:color="auto"/>
      </w:divBdr>
    </w:div>
    <w:div w:id="1508210646">
      <w:bodyDiv w:val="1"/>
      <w:marLeft w:val="0"/>
      <w:marRight w:val="0"/>
      <w:marTop w:val="0"/>
      <w:marBottom w:val="0"/>
      <w:divBdr>
        <w:top w:val="none" w:sz="0" w:space="0" w:color="auto"/>
        <w:left w:val="none" w:sz="0" w:space="0" w:color="auto"/>
        <w:bottom w:val="none" w:sz="0" w:space="0" w:color="auto"/>
        <w:right w:val="none" w:sz="0" w:space="0" w:color="auto"/>
      </w:divBdr>
    </w:div>
    <w:div w:id="1508708458">
      <w:bodyDiv w:val="1"/>
      <w:marLeft w:val="0"/>
      <w:marRight w:val="0"/>
      <w:marTop w:val="0"/>
      <w:marBottom w:val="0"/>
      <w:divBdr>
        <w:top w:val="none" w:sz="0" w:space="0" w:color="auto"/>
        <w:left w:val="none" w:sz="0" w:space="0" w:color="auto"/>
        <w:bottom w:val="none" w:sz="0" w:space="0" w:color="auto"/>
        <w:right w:val="none" w:sz="0" w:space="0" w:color="auto"/>
      </w:divBdr>
    </w:div>
    <w:div w:id="1509057487">
      <w:bodyDiv w:val="1"/>
      <w:marLeft w:val="0"/>
      <w:marRight w:val="0"/>
      <w:marTop w:val="0"/>
      <w:marBottom w:val="0"/>
      <w:divBdr>
        <w:top w:val="none" w:sz="0" w:space="0" w:color="auto"/>
        <w:left w:val="none" w:sz="0" w:space="0" w:color="auto"/>
        <w:bottom w:val="none" w:sz="0" w:space="0" w:color="auto"/>
        <w:right w:val="none" w:sz="0" w:space="0" w:color="auto"/>
      </w:divBdr>
    </w:div>
    <w:div w:id="1509439438">
      <w:bodyDiv w:val="1"/>
      <w:marLeft w:val="0"/>
      <w:marRight w:val="0"/>
      <w:marTop w:val="0"/>
      <w:marBottom w:val="0"/>
      <w:divBdr>
        <w:top w:val="none" w:sz="0" w:space="0" w:color="auto"/>
        <w:left w:val="none" w:sz="0" w:space="0" w:color="auto"/>
        <w:bottom w:val="none" w:sz="0" w:space="0" w:color="auto"/>
        <w:right w:val="none" w:sz="0" w:space="0" w:color="auto"/>
      </w:divBdr>
    </w:div>
    <w:div w:id="1509560355">
      <w:bodyDiv w:val="1"/>
      <w:marLeft w:val="0"/>
      <w:marRight w:val="0"/>
      <w:marTop w:val="0"/>
      <w:marBottom w:val="0"/>
      <w:divBdr>
        <w:top w:val="none" w:sz="0" w:space="0" w:color="auto"/>
        <w:left w:val="none" w:sz="0" w:space="0" w:color="auto"/>
        <w:bottom w:val="none" w:sz="0" w:space="0" w:color="auto"/>
        <w:right w:val="none" w:sz="0" w:space="0" w:color="auto"/>
      </w:divBdr>
    </w:div>
    <w:div w:id="1510102523">
      <w:bodyDiv w:val="1"/>
      <w:marLeft w:val="0"/>
      <w:marRight w:val="0"/>
      <w:marTop w:val="0"/>
      <w:marBottom w:val="0"/>
      <w:divBdr>
        <w:top w:val="none" w:sz="0" w:space="0" w:color="auto"/>
        <w:left w:val="none" w:sz="0" w:space="0" w:color="auto"/>
        <w:bottom w:val="none" w:sz="0" w:space="0" w:color="auto"/>
        <w:right w:val="none" w:sz="0" w:space="0" w:color="auto"/>
      </w:divBdr>
    </w:div>
    <w:div w:id="1510170928">
      <w:bodyDiv w:val="1"/>
      <w:marLeft w:val="0"/>
      <w:marRight w:val="0"/>
      <w:marTop w:val="0"/>
      <w:marBottom w:val="0"/>
      <w:divBdr>
        <w:top w:val="none" w:sz="0" w:space="0" w:color="auto"/>
        <w:left w:val="none" w:sz="0" w:space="0" w:color="auto"/>
        <w:bottom w:val="none" w:sz="0" w:space="0" w:color="auto"/>
        <w:right w:val="none" w:sz="0" w:space="0" w:color="auto"/>
      </w:divBdr>
    </w:div>
    <w:div w:id="1510367602">
      <w:bodyDiv w:val="1"/>
      <w:marLeft w:val="0"/>
      <w:marRight w:val="0"/>
      <w:marTop w:val="0"/>
      <w:marBottom w:val="0"/>
      <w:divBdr>
        <w:top w:val="none" w:sz="0" w:space="0" w:color="auto"/>
        <w:left w:val="none" w:sz="0" w:space="0" w:color="auto"/>
        <w:bottom w:val="none" w:sz="0" w:space="0" w:color="auto"/>
        <w:right w:val="none" w:sz="0" w:space="0" w:color="auto"/>
      </w:divBdr>
    </w:div>
    <w:div w:id="1510682287">
      <w:bodyDiv w:val="1"/>
      <w:marLeft w:val="0"/>
      <w:marRight w:val="0"/>
      <w:marTop w:val="0"/>
      <w:marBottom w:val="0"/>
      <w:divBdr>
        <w:top w:val="none" w:sz="0" w:space="0" w:color="auto"/>
        <w:left w:val="none" w:sz="0" w:space="0" w:color="auto"/>
        <w:bottom w:val="none" w:sz="0" w:space="0" w:color="auto"/>
        <w:right w:val="none" w:sz="0" w:space="0" w:color="auto"/>
      </w:divBdr>
    </w:div>
    <w:div w:id="1510825348">
      <w:bodyDiv w:val="1"/>
      <w:marLeft w:val="0"/>
      <w:marRight w:val="0"/>
      <w:marTop w:val="0"/>
      <w:marBottom w:val="0"/>
      <w:divBdr>
        <w:top w:val="none" w:sz="0" w:space="0" w:color="auto"/>
        <w:left w:val="none" w:sz="0" w:space="0" w:color="auto"/>
        <w:bottom w:val="none" w:sz="0" w:space="0" w:color="auto"/>
        <w:right w:val="none" w:sz="0" w:space="0" w:color="auto"/>
      </w:divBdr>
    </w:div>
    <w:div w:id="1510951670">
      <w:bodyDiv w:val="1"/>
      <w:marLeft w:val="0"/>
      <w:marRight w:val="0"/>
      <w:marTop w:val="0"/>
      <w:marBottom w:val="0"/>
      <w:divBdr>
        <w:top w:val="none" w:sz="0" w:space="0" w:color="auto"/>
        <w:left w:val="none" w:sz="0" w:space="0" w:color="auto"/>
        <w:bottom w:val="none" w:sz="0" w:space="0" w:color="auto"/>
        <w:right w:val="none" w:sz="0" w:space="0" w:color="auto"/>
      </w:divBdr>
    </w:div>
    <w:div w:id="1511722816">
      <w:bodyDiv w:val="1"/>
      <w:marLeft w:val="0"/>
      <w:marRight w:val="0"/>
      <w:marTop w:val="0"/>
      <w:marBottom w:val="0"/>
      <w:divBdr>
        <w:top w:val="none" w:sz="0" w:space="0" w:color="auto"/>
        <w:left w:val="none" w:sz="0" w:space="0" w:color="auto"/>
        <w:bottom w:val="none" w:sz="0" w:space="0" w:color="auto"/>
        <w:right w:val="none" w:sz="0" w:space="0" w:color="auto"/>
      </w:divBdr>
    </w:div>
    <w:div w:id="1511725162">
      <w:bodyDiv w:val="1"/>
      <w:marLeft w:val="0"/>
      <w:marRight w:val="0"/>
      <w:marTop w:val="0"/>
      <w:marBottom w:val="0"/>
      <w:divBdr>
        <w:top w:val="none" w:sz="0" w:space="0" w:color="auto"/>
        <w:left w:val="none" w:sz="0" w:space="0" w:color="auto"/>
        <w:bottom w:val="none" w:sz="0" w:space="0" w:color="auto"/>
        <w:right w:val="none" w:sz="0" w:space="0" w:color="auto"/>
      </w:divBdr>
    </w:div>
    <w:div w:id="1512717589">
      <w:bodyDiv w:val="1"/>
      <w:marLeft w:val="0"/>
      <w:marRight w:val="0"/>
      <w:marTop w:val="0"/>
      <w:marBottom w:val="0"/>
      <w:divBdr>
        <w:top w:val="none" w:sz="0" w:space="0" w:color="auto"/>
        <w:left w:val="none" w:sz="0" w:space="0" w:color="auto"/>
        <w:bottom w:val="none" w:sz="0" w:space="0" w:color="auto"/>
        <w:right w:val="none" w:sz="0" w:space="0" w:color="auto"/>
      </w:divBdr>
    </w:div>
    <w:div w:id="1513299548">
      <w:bodyDiv w:val="1"/>
      <w:marLeft w:val="0"/>
      <w:marRight w:val="0"/>
      <w:marTop w:val="0"/>
      <w:marBottom w:val="0"/>
      <w:divBdr>
        <w:top w:val="none" w:sz="0" w:space="0" w:color="auto"/>
        <w:left w:val="none" w:sz="0" w:space="0" w:color="auto"/>
        <w:bottom w:val="none" w:sz="0" w:space="0" w:color="auto"/>
        <w:right w:val="none" w:sz="0" w:space="0" w:color="auto"/>
      </w:divBdr>
    </w:div>
    <w:div w:id="1513757819">
      <w:bodyDiv w:val="1"/>
      <w:marLeft w:val="0"/>
      <w:marRight w:val="0"/>
      <w:marTop w:val="0"/>
      <w:marBottom w:val="0"/>
      <w:divBdr>
        <w:top w:val="none" w:sz="0" w:space="0" w:color="auto"/>
        <w:left w:val="none" w:sz="0" w:space="0" w:color="auto"/>
        <w:bottom w:val="none" w:sz="0" w:space="0" w:color="auto"/>
        <w:right w:val="none" w:sz="0" w:space="0" w:color="auto"/>
      </w:divBdr>
    </w:div>
    <w:div w:id="1514033260">
      <w:bodyDiv w:val="1"/>
      <w:marLeft w:val="0"/>
      <w:marRight w:val="0"/>
      <w:marTop w:val="0"/>
      <w:marBottom w:val="0"/>
      <w:divBdr>
        <w:top w:val="none" w:sz="0" w:space="0" w:color="auto"/>
        <w:left w:val="none" w:sz="0" w:space="0" w:color="auto"/>
        <w:bottom w:val="none" w:sz="0" w:space="0" w:color="auto"/>
        <w:right w:val="none" w:sz="0" w:space="0" w:color="auto"/>
      </w:divBdr>
    </w:div>
    <w:div w:id="1514610210">
      <w:bodyDiv w:val="1"/>
      <w:marLeft w:val="0"/>
      <w:marRight w:val="0"/>
      <w:marTop w:val="0"/>
      <w:marBottom w:val="0"/>
      <w:divBdr>
        <w:top w:val="none" w:sz="0" w:space="0" w:color="auto"/>
        <w:left w:val="none" w:sz="0" w:space="0" w:color="auto"/>
        <w:bottom w:val="none" w:sz="0" w:space="0" w:color="auto"/>
        <w:right w:val="none" w:sz="0" w:space="0" w:color="auto"/>
      </w:divBdr>
    </w:div>
    <w:div w:id="1515146023">
      <w:bodyDiv w:val="1"/>
      <w:marLeft w:val="0"/>
      <w:marRight w:val="0"/>
      <w:marTop w:val="0"/>
      <w:marBottom w:val="0"/>
      <w:divBdr>
        <w:top w:val="none" w:sz="0" w:space="0" w:color="auto"/>
        <w:left w:val="none" w:sz="0" w:space="0" w:color="auto"/>
        <w:bottom w:val="none" w:sz="0" w:space="0" w:color="auto"/>
        <w:right w:val="none" w:sz="0" w:space="0" w:color="auto"/>
      </w:divBdr>
    </w:div>
    <w:div w:id="1515874782">
      <w:bodyDiv w:val="1"/>
      <w:marLeft w:val="0"/>
      <w:marRight w:val="0"/>
      <w:marTop w:val="0"/>
      <w:marBottom w:val="0"/>
      <w:divBdr>
        <w:top w:val="none" w:sz="0" w:space="0" w:color="auto"/>
        <w:left w:val="none" w:sz="0" w:space="0" w:color="auto"/>
        <w:bottom w:val="none" w:sz="0" w:space="0" w:color="auto"/>
        <w:right w:val="none" w:sz="0" w:space="0" w:color="auto"/>
      </w:divBdr>
    </w:div>
    <w:div w:id="1516068981">
      <w:bodyDiv w:val="1"/>
      <w:marLeft w:val="0"/>
      <w:marRight w:val="0"/>
      <w:marTop w:val="0"/>
      <w:marBottom w:val="0"/>
      <w:divBdr>
        <w:top w:val="none" w:sz="0" w:space="0" w:color="auto"/>
        <w:left w:val="none" w:sz="0" w:space="0" w:color="auto"/>
        <w:bottom w:val="none" w:sz="0" w:space="0" w:color="auto"/>
        <w:right w:val="none" w:sz="0" w:space="0" w:color="auto"/>
      </w:divBdr>
    </w:div>
    <w:div w:id="1516185643">
      <w:bodyDiv w:val="1"/>
      <w:marLeft w:val="0"/>
      <w:marRight w:val="0"/>
      <w:marTop w:val="0"/>
      <w:marBottom w:val="0"/>
      <w:divBdr>
        <w:top w:val="none" w:sz="0" w:space="0" w:color="auto"/>
        <w:left w:val="none" w:sz="0" w:space="0" w:color="auto"/>
        <w:bottom w:val="none" w:sz="0" w:space="0" w:color="auto"/>
        <w:right w:val="none" w:sz="0" w:space="0" w:color="auto"/>
      </w:divBdr>
    </w:div>
    <w:div w:id="1516189257">
      <w:bodyDiv w:val="1"/>
      <w:marLeft w:val="0"/>
      <w:marRight w:val="0"/>
      <w:marTop w:val="0"/>
      <w:marBottom w:val="0"/>
      <w:divBdr>
        <w:top w:val="none" w:sz="0" w:space="0" w:color="auto"/>
        <w:left w:val="none" w:sz="0" w:space="0" w:color="auto"/>
        <w:bottom w:val="none" w:sz="0" w:space="0" w:color="auto"/>
        <w:right w:val="none" w:sz="0" w:space="0" w:color="auto"/>
      </w:divBdr>
    </w:div>
    <w:div w:id="1516387498">
      <w:bodyDiv w:val="1"/>
      <w:marLeft w:val="0"/>
      <w:marRight w:val="0"/>
      <w:marTop w:val="0"/>
      <w:marBottom w:val="0"/>
      <w:divBdr>
        <w:top w:val="none" w:sz="0" w:space="0" w:color="auto"/>
        <w:left w:val="none" w:sz="0" w:space="0" w:color="auto"/>
        <w:bottom w:val="none" w:sz="0" w:space="0" w:color="auto"/>
        <w:right w:val="none" w:sz="0" w:space="0" w:color="auto"/>
      </w:divBdr>
    </w:div>
    <w:div w:id="1516730319">
      <w:bodyDiv w:val="1"/>
      <w:marLeft w:val="0"/>
      <w:marRight w:val="0"/>
      <w:marTop w:val="0"/>
      <w:marBottom w:val="0"/>
      <w:divBdr>
        <w:top w:val="none" w:sz="0" w:space="0" w:color="auto"/>
        <w:left w:val="none" w:sz="0" w:space="0" w:color="auto"/>
        <w:bottom w:val="none" w:sz="0" w:space="0" w:color="auto"/>
        <w:right w:val="none" w:sz="0" w:space="0" w:color="auto"/>
      </w:divBdr>
    </w:div>
    <w:div w:id="1517113952">
      <w:bodyDiv w:val="1"/>
      <w:marLeft w:val="0"/>
      <w:marRight w:val="0"/>
      <w:marTop w:val="0"/>
      <w:marBottom w:val="0"/>
      <w:divBdr>
        <w:top w:val="none" w:sz="0" w:space="0" w:color="auto"/>
        <w:left w:val="none" w:sz="0" w:space="0" w:color="auto"/>
        <w:bottom w:val="none" w:sz="0" w:space="0" w:color="auto"/>
        <w:right w:val="none" w:sz="0" w:space="0" w:color="auto"/>
      </w:divBdr>
    </w:div>
    <w:div w:id="1518736962">
      <w:bodyDiv w:val="1"/>
      <w:marLeft w:val="0"/>
      <w:marRight w:val="0"/>
      <w:marTop w:val="0"/>
      <w:marBottom w:val="0"/>
      <w:divBdr>
        <w:top w:val="none" w:sz="0" w:space="0" w:color="auto"/>
        <w:left w:val="none" w:sz="0" w:space="0" w:color="auto"/>
        <w:bottom w:val="none" w:sz="0" w:space="0" w:color="auto"/>
        <w:right w:val="none" w:sz="0" w:space="0" w:color="auto"/>
      </w:divBdr>
    </w:div>
    <w:div w:id="1519853236">
      <w:bodyDiv w:val="1"/>
      <w:marLeft w:val="0"/>
      <w:marRight w:val="0"/>
      <w:marTop w:val="0"/>
      <w:marBottom w:val="0"/>
      <w:divBdr>
        <w:top w:val="none" w:sz="0" w:space="0" w:color="auto"/>
        <w:left w:val="none" w:sz="0" w:space="0" w:color="auto"/>
        <w:bottom w:val="none" w:sz="0" w:space="0" w:color="auto"/>
        <w:right w:val="none" w:sz="0" w:space="0" w:color="auto"/>
      </w:divBdr>
    </w:div>
    <w:div w:id="1520122278">
      <w:bodyDiv w:val="1"/>
      <w:marLeft w:val="0"/>
      <w:marRight w:val="0"/>
      <w:marTop w:val="0"/>
      <w:marBottom w:val="0"/>
      <w:divBdr>
        <w:top w:val="none" w:sz="0" w:space="0" w:color="auto"/>
        <w:left w:val="none" w:sz="0" w:space="0" w:color="auto"/>
        <w:bottom w:val="none" w:sz="0" w:space="0" w:color="auto"/>
        <w:right w:val="none" w:sz="0" w:space="0" w:color="auto"/>
      </w:divBdr>
    </w:div>
    <w:div w:id="1520239453">
      <w:bodyDiv w:val="1"/>
      <w:marLeft w:val="0"/>
      <w:marRight w:val="0"/>
      <w:marTop w:val="0"/>
      <w:marBottom w:val="0"/>
      <w:divBdr>
        <w:top w:val="none" w:sz="0" w:space="0" w:color="auto"/>
        <w:left w:val="none" w:sz="0" w:space="0" w:color="auto"/>
        <w:bottom w:val="none" w:sz="0" w:space="0" w:color="auto"/>
        <w:right w:val="none" w:sz="0" w:space="0" w:color="auto"/>
      </w:divBdr>
    </w:div>
    <w:div w:id="1521505929">
      <w:bodyDiv w:val="1"/>
      <w:marLeft w:val="0"/>
      <w:marRight w:val="0"/>
      <w:marTop w:val="0"/>
      <w:marBottom w:val="0"/>
      <w:divBdr>
        <w:top w:val="none" w:sz="0" w:space="0" w:color="auto"/>
        <w:left w:val="none" w:sz="0" w:space="0" w:color="auto"/>
        <w:bottom w:val="none" w:sz="0" w:space="0" w:color="auto"/>
        <w:right w:val="none" w:sz="0" w:space="0" w:color="auto"/>
      </w:divBdr>
    </w:div>
    <w:div w:id="1522158144">
      <w:bodyDiv w:val="1"/>
      <w:marLeft w:val="0"/>
      <w:marRight w:val="0"/>
      <w:marTop w:val="0"/>
      <w:marBottom w:val="0"/>
      <w:divBdr>
        <w:top w:val="none" w:sz="0" w:space="0" w:color="auto"/>
        <w:left w:val="none" w:sz="0" w:space="0" w:color="auto"/>
        <w:bottom w:val="none" w:sz="0" w:space="0" w:color="auto"/>
        <w:right w:val="none" w:sz="0" w:space="0" w:color="auto"/>
      </w:divBdr>
    </w:div>
    <w:div w:id="1522402737">
      <w:bodyDiv w:val="1"/>
      <w:marLeft w:val="0"/>
      <w:marRight w:val="0"/>
      <w:marTop w:val="0"/>
      <w:marBottom w:val="0"/>
      <w:divBdr>
        <w:top w:val="none" w:sz="0" w:space="0" w:color="auto"/>
        <w:left w:val="none" w:sz="0" w:space="0" w:color="auto"/>
        <w:bottom w:val="none" w:sz="0" w:space="0" w:color="auto"/>
        <w:right w:val="none" w:sz="0" w:space="0" w:color="auto"/>
      </w:divBdr>
    </w:div>
    <w:div w:id="1523206770">
      <w:bodyDiv w:val="1"/>
      <w:marLeft w:val="0"/>
      <w:marRight w:val="0"/>
      <w:marTop w:val="0"/>
      <w:marBottom w:val="0"/>
      <w:divBdr>
        <w:top w:val="none" w:sz="0" w:space="0" w:color="auto"/>
        <w:left w:val="none" w:sz="0" w:space="0" w:color="auto"/>
        <w:bottom w:val="none" w:sz="0" w:space="0" w:color="auto"/>
        <w:right w:val="none" w:sz="0" w:space="0" w:color="auto"/>
      </w:divBdr>
    </w:div>
    <w:div w:id="1525635928">
      <w:bodyDiv w:val="1"/>
      <w:marLeft w:val="0"/>
      <w:marRight w:val="0"/>
      <w:marTop w:val="0"/>
      <w:marBottom w:val="0"/>
      <w:divBdr>
        <w:top w:val="none" w:sz="0" w:space="0" w:color="auto"/>
        <w:left w:val="none" w:sz="0" w:space="0" w:color="auto"/>
        <w:bottom w:val="none" w:sz="0" w:space="0" w:color="auto"/>
        <w:right w:val="none" w:sz="0" w:space="0" w:color="auto"/>
      </w:divBdr>
    </w:div>
    <w:div w:id="1527281800">
      <w:bodyDiv w:val="1"/>
      <w:marLeft w:val="0"/>
      <w:marRight w:val="0"/>
      <w:marTop w:val="0"/>
      <w:marBottom w:val="0"/>
      <w:divBdr>
        <w:top w:val="none" w:sz="0" w:space="0" w:color="auto"/>
        <w:left w:val="none" w:sz="0" w:space="0" w:color="auto"/>
        <w:bottom w:val="none" w:sz="0" w:space="0" w:color="auto"/>
        <w:right w:val="none" w:sz="0" w:space="0" w:color="auto"/>
      </w:divBdr>
    </w:div>
    <w:div w:id="1527907849">
      <w:bodyDiv w:val="1"/>
      <w:marLeft w:val="0"/>
      <w:marRight w:val="0"/>
      <w:marTop w:val="0"/>
      <w:marBottom w:val="0"/>
      <w:divBdr>
        <w:top w:val="none" w:sz="0" w:space="0" w:color="auto"/>
        <w:left w:val="none" w:sz="0" w:space="0" w:color="auto"/>
        <w:bottom w:val="none" w:sz="0" w:space="0" w:color="auto"/>
        <w:right w:val="none" w:sz="0" w:space="0" w:color="auto"/>
      </w:divBdr>
    </w:div>
    <w:div w:id="1528592960">
      <w:bodyDiv w:val="1"/>
      <w:marLeft w:val="0"/>
      <w:marRight w:val="0"/>
      <w:marTop w:val="0"/>
      <w:marBottom w:val="0"/>
      <w:divBdr>
        <w:top w:val="none" w:sz="0" w:space="0" w:color="auto"/>
        <w:left w:val="none" w:sz="0" w:space="0" w:color="auto"/>
        <w:bottom w:val="none" w:sz="0" w:space="0" w:color="auto"/>
        <w:right w:val="none" w:sz="0" w:space="0" w:color="auto"/>
      </w:divBdr>
    </w:div>
    <w:div w:id="1528837859">
      <w:bodyDiv w:val="1"/>
      <w:marLeft w:val="0"/>
      <w:marRight w:val="0"/>
      <w:marTop w:val="0"/>
      <w:marBottom w:val="0"/>
      <w:divBdr>
        <w:top w:val="none" w:sz="0" w:space="0" w:color="auto"/>
        <w:left w:val="none" w:sz="0" w:space="0" w:color="auto"/>
        <w:bottom w:val="none" w:sz="0" w:space="0" w:color="auto"/>
        <w:right w:val="none" w:sz="0" w:space="0" w:color="auto"/>
      </w:divBdr>
    </w:div>
    <w:div w:id="1530487104">
      <w:bodyDiv w:val="1"/>
      <w:marLeft w:val="0"/>
      <w:marRight w:val="0"/>
      <w:marTop w:val="0"/>
      <w:marBottom w:val="0"/>
      <w:divBdr>
        <w:top w:val="none" w:sz="0" w:space="0" w:color="auto"/>
        <w:left w:val="none" w:sz="0" w:space="0" w:color="auto"/>
        <w:bottom w:val="none" w:sz="0" w:space="0" w:color="auto"/>
        <w:right w:val="none" w:sz="0" w:space="0" w:color="auto"/>
      </w:divBdr>
    </w:div>
    <w:div w:id="1530802409">
      <w:bodyDiv w:val="1"/>
      <w:marLeft w:val="0"/>
      <w:marRight w:val="0"/>
      <w:marTop w:val="0"/>
      <w:marBottom w:val="0"/>
      <w:divBdr>
        <w:top w:val="none" w:sz="0" w:space="0" w:color="auto"/>
        <w:left w:val="none" w:sz="0" w:space="0" w:color="auto"/>
        <w:bottom w:val="none" w:sz="0" w:space="0" w:color="auto"/>
        <w:right w:val="none" w:sz="0" w:space="0" w:color="auto"/>
      </w:divBdr>
    </w:div>
    <w:div w:id="1530950667">
      <w:bodyDiv w:val="1"/>
      <w:marLeft w:val="0"/>
      <w:marRight w:val="0"/>
      <w:marTop w:val="0"/>
      <w:marBottom w:val="0"/>
      <w:divBdr>
        <w:top w:val="none" w:sz="0" w:space="0" w:color="auto"/>
        <w:left w:val="none" w:sz="0" w:space="0" w:color="auto"/>
        <w:bottom w:val="none" w:sz="0" w:space="0" w:color="auto"/>
        <w:right w:val="none" w:sz="0" w:space="0" w:color="auto"/>
      </w:divBdr>
    </w:div>
    <w:div w:id="1531066824">
      <w:bodyDiv w:val="1"/>
      <w:marLeft w:val="0"/>
      <w:marRight w:val="0"/>
      <w:marTop w:val="0"/>
      <w:marBottom w:val="0"/>
      <w:divBdr>
        <w:top w:val="none" w:sz="0" w:space="0" w:color="auto"/>
        <w:left w:val="none" w:sz="0" w:space="0" w:color="auto"/>
        <w:bottom w:val="none" w:sz="0" w:space="0" w:color="auto"/>
        <w:right w:val="none" w:sz="0" w:space="0" w:color="auto"/>
      </w:divBdr>
    </w:div>
    <w:div w:id="1531214725">
      <w:bodyDiv w:val="1"/>
      <w:marLeft w:val="0"/>
      <w:marRight w:val="0"/>
      <w:marTop w:val="0"/>
      <w:marBottom w:val="0"/>
      <w:divBdr>
        <w:top w:val="none" w:sz="0" w:space="0" w:color="auto"/>
        <w:left w:val="none" w:sz="0" w:space="0" w:color="auto"/>
        <w:bottom w:val="none" w:sz="0" w:space="0" w:color="auto"/>
        <w:right w:val="none" w:sz="0" w:space="0" w:color="auto"/>
      </w:divBdr>
    </w:div>
    <w:div w:id="1531450329">
      <w:bodyDiv w:val="1"/>
      <w:marLeft w:val="0"/>
      <w:marRight w:val="0"/>
      <w:marTop w:val="0"/>
      <w:marBottom w:val="0"/>
      <w:divBdr>
        <w:top w:val="none" w:sz="0" w:space="0" w:color="auto"/>
        <w:left w:val="none" w:sz="0" w:space="0" w:color="auto"/>
        <w:bottom w:val="none" w:sz="0" w:space="0" w:color="auto"/>
        <w:right w:val="none" w:sz="0" w:space="0" w:color="auto"/>
      </w:divBdr>
    </w:div>
    <w:div w:id="1532258710">
      <w:bodyDiv w:val="1"/>
      <w:marLeft w:val="0"/>
      <w:marRight w:val="0"/>
      <w:marTop w:val="0"/>
      <w:marBottom w:val="0"/>
      <w:divBdr>
        <w:top w:val="none" w:sz="0" w:space="0" w:color="auto"/>
        <w:left w:val="none" w:sz="0" w:space="0" w:color="auto"/>
        <w:bottom w:val="none" w:sz="0" w:space="0" w:color="auto"/>
        <w:right w:val="none" w:sz="0" w:space="0" w:color="auto"/>
      </w:divBdr>
    </w:div>
    <w:div w:id="1532690627">
      <w:bodyDiv w:val="1"/>
      <w:marLeft w:val="0"/>
      <w:marRight w:val="0"/>
      <w:marTop w:val="0"/>
      <w:marBottom w:val="0"/>
      <w:divBdr>
        <w:top w:val="none" w:sz="0" w:space="0" w:color="auto"/>
        <w:left w:val="none" w:sz="0" w:space="0" w:color="auto"/>
        <w:bottom w:val="none" w:sz="0" w:space="0" w:color="auto"/>
        <w:right w:val="none" w:sz="0" w:space="0" w:color="auto"/>
      </w:divBdr>
    </w:div>
    <w:div w:id="1532763680">
      <w:bodyDiv w:val="1"/>
      <w:marLeft w:val="0"/>
      <w:marRight w:val="0"/>
      <w:marTop w:val="0"/>
      <w:marBottom w:val="0"/>
      <w:divBdr>
        <w:top w:val="none" w:sz="0" w:space="0" w:color="auto"/>
        <w:left w:val="none" w:sz="0" w:space="0" w:color="auto"/>
        <w:bottom w:val="none" w:sz="0" w:space="0" w:color="auto"/>
        <w:right w:val="none" w:sz="0" w:space="0" w:color="auto"/>
      </w:divBdr>
    </w:div>
    <w:div w:id="1534490424">
      <w:bodyDiv w:val="1"/>
      <w:marLeft w:val="0"/>
      <w:marRight w:val="0"/>
      <w:marTop w:val="0"/>
      <w:marBottom w:val="0"/>
      <w:divBdr>
        <w:top w:val="none" w:sz="0" w:space="0" w:color="auto"/>
        <w:left w:val="none" w:sz="0" w:space="0" w:color="auto"/>
        <w:bottom w:val="none" w:sz="0" w:space="0" w:color="auto"/>
        <w:right w:val="none" w:sz="0" w:space="0" w:color="auto"/>
      </w:divBdr>
    </w:div>
    <w:div w:id="1534928673">
      <w:bodyDiv w:val="1"/>
      <w:marLeft w:val="0"/>
      <w:marRight w:val="0"/>
      <w:marTop w:val="0"/>
      <w:marBottom w:val="0"/>
      <w:divBdr>
        <w:top w:val="none" w:sz="0" w:space="0" w:color="auto"/>
        <w:left w:val="none" w:sz="0" w:space="0" w:color="auto"/>
        <w:bottom w:val="none" w:sz="0" w:space="0" w:color="auto"/>
        <w:right w:val="none" w:sz="0" w:space="0" w:color="auto"/>
      </w:divBdr>
    </w:div>
    <w:div w:id="1535655173">
      <w:bodyDiv w:val="1"/>
      <w:marLeft w:val="0"/>
      <w:marRight w:val="0"/>
      <w:marTop w:val="0"/>
      <w:marBottom w:val="0"/>
      <w:divBdr>
        <w:top w:val="none" w:sz="0" w:space="0" w:color="auto"/>
        <w:left w:val="none" w:sz="0" w:space="0" w:color="auto"/>
        <w:bottom w:val="none" w:sz="0" w:space="0" w:color="auto"/>
        <w:right w:val="none" w:sz="0" w:space="0" w:color="auto"/>
      </w:divBdr>
    </w:div>
    <w:div w:id="1536234883">
      <w:bodyDiv w:val="1"/>
      <w:marLeft w:val="0"/>
      <w:marRight w:val="0"/>
      <w:marTop w:val="0"/>
      <w:marBottom w:val="0"/>
      <w:divBdr>
        <w:top w:val="none" w:sz="0" w:space="0" w:color="auto"/>
        <w:left w:val="none" w:sz="0" w:space="0" w:color="auto"/>
        <w:bottom w:val="none" w:sz="0" w:space="0" w:color="auto"/>
        <w:right w:val="none" w:sz="0" w:space="0" w:color="auto"/>
      </w:divBdr>
    </w:div>
    <w:div w:id="1536578924">
      <w:bodyDiv w:val="1"/>
      <w:marLeft w:val="0"/>
      <w:marRight w:val="0"/>
      <w:marTop w:val="0"/>
      <w:marBottom w:val="0"/>
      <w:divBdr>
        <w:top w:val="none" w:sz="0" w:space="0" w:color="auto"/>
        <w:left w:val="none" w:sz="0" w:space="0" w:color="auto"/>
        <w:bottom w:val="none" w:sz="0" w:space="0" w:color="auto"/>
        <w:right w:val="none" w:sz="0" w:space="0" w:color="auto"/>
      </w:divBdr>
    </w:div>
    <w:div w:id="1536771209">
      <w:bodyDiv w:val="1"/>
      <w:marLeft w:val="0"/>
      <w:marRight w:val="0"/>
      <w:marTop w:val="0"/>
      <w:marBottom w:val="0"/>
      <w:divBdr>
        <w:top w:val="none" w:sz="0" w:space="0" w:color="auto"/>
        <w:left w:val="none" w:sz="0" w:space="0" w:color="auto"/>
        <w:bottom w:val="none" w:sz="0" w:space="0" w:color="auto"/>
        <w:right w:val="none" w:sz="0" w:space="0" w:color="auto"/>
      </w:divBdr>
    </w:div>
    <w:div w:id="1537041568">
      <w:bodyDiv w:val="1"/>
      <w:marLeft w:val="0"/>
      <w:marRight w:val="0"/>
      <w:marTop w:val="0"/>
      <w:marBottom w:val="0"/>
      <w:divBdr>
        <w:top w:val="none" w:sz="0" w:space="0" w:color="auto"/>
        <w:left w:val="none" w:sz="0" w:space="0" w:color="auto"/>
        <w:bottom w:val="none" w:sz="0" w:space="0" w:color="auto"/>
        <w:right w:val="none" w:sz="0" w:space="0" w:color="auto"/>
      </w:divBdr>
    </w:div>
    <w:div w:id="1537153709">
      <w:bodyDiv w:val="1"/>
      <w:marLeft w:val="0"/>
      <w:marRight w:val="0"/>
      <w:marTop w:val="0"/>
      <w:marBottom w:val="0"/>
      <w:divBdr>
        <w:top w:val="none" w:sz="0" w:space="0" w:color="auto"/>
        <w:left w:val="none" w:sz="0" w:space="0" w:color="auto"/>
        <w:bottom w:val="none" w:sz="0" w:space="0" w:color="auto"/>
        <w:right w:val="none" w:sz="0" w:space="0" w:color="auto"/>
      </w:divBdr>
    </w:div>
    <w:div w:id="1537228710">
      <w:bodyDiv w:val="1"/>
      <w:marLeft w:val="0"/>
      <w:marRight w:val="0"/>
      <w:marTop w:val="0"/>
      <w:marBottom w:val="0"/>
      <w:divBdr>
        <w:top w:val="none" w:sz="0" w:space="0" w:color="auto"/>
        <w:left w:val="none" w:sz="0" w:space="0" w:color="auto"/>
        <w:bottom w:val="none" w:sz="0" w:space="0" w:color="auto"/>
        <w:right w:val="none" w:sz="0" w:space="0" w:color="auto"/>
      </w:divBdr>
    </w:div>
    <w:div w:id="1539734859">
      <w:bodyDiv w:val="1"/>
      <w:marLeft w:val="0"/>
      <w:marRight w:val="0"/>
      <w:marTop w:val="0"/>
      <w:marBottom w:val="0"/>
      <w:divBdr>
        <w:top w:val="none" w:sz="0" w:space="0" w:color="auto"/>
        <w:left w:val="none" w:sz="0" w:space="0" w:color="auto"/>
        <w:bottom w:val="none" w:sz="0" w:space="0" w:color="auto"/>
        <w:right w:val="none" w:sz="0" w:space="0" w:color="auto"/>
      </w:divBdr>
    </w:div>
    <w:div w:id="1539975965">
      <w:bodyDiv w:val="1"/>
      <w:marLeft w:val="0"/>
      <w:marRight w:val="0"/>
      <w:marTop w:val="0"/>
      <w:marBottom w:val="0"/>
      <w:divBdr>
        <w:top w:val="none" w:sz="0" w:space="0" w:color="auto"/>
        <w:left w:val="none" w:sz="0" w:space="0" w:color="auto"/>
        <w:bottom w:val="none" w:sz="0" w:space="0" w:color="auto"/>
        <w:right w:val="none" w:sz="0" w:space="0" w:color="auto"/>
      </w:divBdr>
    </w:div>
    <w:div w:id="1541624162">
      <w:bodyDiv w:val="1"/>
      <w:marLeft w:val="0"/>
      <w:marRight w:val="0"/>
      <w:marTop w:val="0"/>
      <w:marBottom w:val="0"/>
      <w:divBdr>
        <w:top w:val="none" w:sz="0" w:space="0" w:color="auto"/>
        <w:left w:val="none" w:sz="0" w:space="0" w:color="auto"/>
        <w:bottom w:val="none" w:sz="0" w:space="0" w:color="auto"/>
        <w:right w:val="none" w:sz="0" w:space="0" w:color="auto"/>
      </w:divBdr>
    </w:div>
    <w:div w:id="1542281776">
      <w:bodyDiv w:val="1"/>
      <w:marLeft w:val="0"/>
      <w:marRight w:val="0"/>
      <w:marTop w:val="0"/>
      <w:marBottom w:val="0"/>
      <w:divBdr>
        <w:top w:val="none" w:sz="0" w:space="0" w:color="auto"/>
        <w:left w:val="none" w:sz="0" w:space="0" w:color="auto"/>
        <w:bottom w:val="none" w:sz="0" w:space="0" w:color="auto"/>
        <w:right w:val="none" w:sz="0" w:space="0" w:color="auto"/>
      </w:divBdr>
    </w:div>
    <w:div w:id="1543399457">
      <w:bodyDiv w:val="1"/>
      <w:marLeft w:val="0"/>
      <w:marRight w:val="0"/>
      <w:marTop w:val="0"/>
      <w:marBottom w:val="0"/>
      <w:divBdr>
        <w:top w:val="none" w:sz="0" w:space="0" w:color="auto"/>
        <w:left w:val="none" w:sz="0" w:space="0" w:color="auto"/>
        <w:bottom w:val="none" w:sz="0" w:space="0" w:color="auto"/>
        <w:right w:val="none" w:sz="0" w:space="0" w:color="auto"/>
      </w:divBdr>
    </w:div>
    <w:div w:id="1543444730">
      <w:bodyDiv w:val="1"/>
      <w:marLeft w:val="0"/>
      <w:marRight w:val="0"/>
      <w:marTop w:val="0"/>
      <w:marBottom w:val="0"/>
      <w:divBdr>
        <w:top w:val="none" w:sz="0" w:space="0" w:color="auto"/>
        <w:left w:val="none" w:sz="0" w:space="0" w:color="auto"/>
        <w:bottom w:val="none" w:sz="0" w:space="0" w:color="auto"/>
        <w:right w:val="none" w:sz="0" w:space="0" w:color="auto"/>
      </w:divBdr>
    </w:div>
    <w:div w:id="1543519487">
      <w:bodyDiv w:val="1"/>
      <w:marLeft w:val="0"/>
      <w:marRight w:val="0"/>
      <w:marTop w:val="0"/>
      <w:marBottom w:val="0"/>
      <w:divBdr>
        <w:top w:val="none" w:sz="0" w:space="0" w:color="auto"/>
        <w:left w:val="none" w:sz="0" w:space="0" w:color="auto"/>
        <w:bottom w:val="none" w:sz="0" w:space="0" w:color="auto"/>
        <w:right w:val="none" w:sz="0" w:space="0" w:color="auto"/>
      </w:divBdr>
    </w:div>
    <w:div w:id="1543663653">
      <w:bodyDiv w:val="1"/>
      <w:marLeft w:val="0"/>
      <w:marRight w:val="0"/>
      <w:marTop w:val="0"/>
      <w:marBottom w:val="0"/>
      <w:divBdr>
        <w:top w:val="none" w:sz="0" w:space="0" w:color="auto"/>
        <w:left w:val="none" w:sz="0" w:space="0" w:color="auto"/>
        <w:bottom w:val="none" w:sz="0" w:space="0" w:color="auto"/>
        <w:right w:val="none" w:sz="0" w:space="0" w:color="auto"/>
      </w:divBdr>
    </w:div>
    <w:div w:id="1544055738">
      <w:bodyDiv w:val="1"/>
      <w:marLeft w:val="0"/>
      <w:marRight w:val="0"/>
      <w:marTop w:val="0"/>
      <w:marBottom w:val="0"/>
      <w:divBdr>
        <w:top w:val="none" w:sz="0" w:space="0" w:color="auto"/>
        <w:left w:val="none" w:sz="0" w:space="0" w:color="auto"/>
        <w:bottom w:val="none" w:sz="0" w:space="0" w:color="auto"/>
        <w:right w:val="none" w:sz="0" w:space="0" w:color="auto"/>
      </w:divBdr>
    </w:div>
    <w:div w:id="1544293832">
      <w:bodyDiv w:val="1"/>
      <w:marLeft w:val="0"/>
      <w:marRight w:val="0"/>
      <w:marTop w:val="0"/>
      <w:marBottom w:val="0"/>
      <w:divBdr>
        <w:top w:val="none" w:sz="0" w:space="0" w:color="auto"/>
        <w:left w:val="none" w:sz="0" w:space="0" w:color="auto"/>
        <w:bottom w:val="none" w:sz="0" w:space="0" w:color="auto"/>
        <w:right w:val="none" w:sz="0" w:space="0" w:color="auto"/>
      </w:divBdr>
    </w:div>
    <w:div w:id="1544513553">
      <w:bodyDiv w:val="1"/>
      <w:marLeft w:val="0"/>
      <w:marRight w:val="0"/>
      <w:marTop w:val="0"/>
      <w:marBottom w:val="0"/>
      <w:divBdr>
        <w:top w:val="none" w:sz="0" w:space="0" w:color="auto"/>
        <w:left w:val="none" w:sz="0" w:space="0" w:color="auto"/>
        <w:bottom w:val="none" w:sz="0" w:space="0" w:color="auto"/>
        <w:right w:val="none" w:sz="0" w:space="0" w:color="auto"/>
      </w:divBdr>
    </w:div>
    <w:div w:id="1545487106">
      <w:bodyDiv w:val="1"/>
      <w:marLeft w:val="0"/>
      <w:marRight w:val="0"/>
      <w:marTop w:val="0"/>
      <w:marBottom w:val="0"/>
      <w:divBdr>
        <w:top w:val="none" w:sz="0" w:space="0" w:color="auto"/>
        <w:left w:val="none" w:sz="0" w:space="0" w:color="auto"/>
        <w:bottom w:val="none" w:sz="0" w:space="0" w:color="auto"/>
        <w:right w:val="none" w:sz="0" w:space="0" w:color="auto"/>
      </w:divBdr>
    </w:div>
    <w:div w:id="1545629866">
      <w:bodyDiv w:val="1"/>
      <w:marLeft w:val="0"/>
      <w:marRight w:val="0"/>
      <w:marTop w:val="0"/>
      <w:marBottom w:val="0"/>
      <w:divBdr>
        <w:top w:val="none" w:sz="0" w:space="0" w:color="auto"/>
        <w:left w:val="none" w:sz="0" w:space="0" w:color="auto"/>
        <w:bottom w:val="none" w:sz="0" w:space="0" w:color="auto"/>
        <w:right w:val="none" w:sz="0" w:space="0" w:color="auto"/>
      </w:divBdr>
    </w:div>
    <w:div w:id="1545946102">
      <w:bodyDiv w:val="1"/>
      <w:marLeft w:val="0"/>
      <w:marRight w:val="0"/>
      <w:marTop w:val="0"/>
      <w:marBottom w:val="0"/>
      <w:divBdr>
        <w:top w:val="none" w:sz="0" w:space="0" w:color="auto"/>
        <w:left w:val="none" w:sz="0" w:space="0" w:color="auto"/>
        <w:bottom w:val="none" w:sz="0" w:space="0" w:color="auto"/>
        <w:right w:val="none" w:sz="0" w:space="0" w:color="auto"/>
      </w:divBdr>
    </w:div>
    <w:div w:id="1546409155">
      <w:bodyDiv w:val="1"/>
      <w:marLeft w:val="0"/>
      <w:marRight w:val="0"/>
      <w:marTop w:val="0"/>
      <w:marBottom w:val="0"/>
      <w:divBdr>
        <w:top w:val="none" w:sz="0" w:space="0" w:color="auto"/>
        <w:left w:val="none" w:sz="0" w:space="0" w:color="auto"/>
        <w:bottom w:val="none" w:sz="0" w:space="0" w:color="auto"/>
        <w:right w:val="none" w:sz="0" w:space="0" w:color="auto"/>
      </w:divBdr>
    </w:div>
    <w:div w:id="1546868026">
      <w:bodyDiv w:val="1"/>
      <w:marLeft w:val="0"/>
      <w:marRight w:val="0"/>
      <w:marTop w:val="0"/>
      <w:marBottom w:val="0"/>
      <w:divBdr>
        <w:top w:val="none" w:sz="0" w:space="0" w:color="auto"/>
        <w:left w:val="none" w:sz="0" w:space="0" w:color="auto"/>
        <w:bottom w:val="none" w:sz="0" w:space="0" w:color="auto"/>
        <w:right w:val="none" w:sz="0" w:space="0" w:color="auto"/>
      </w:divBdr>
    </w:div>
    <w:div w:id="1546983232">
      <w:bodyDiv w:val="1"/>
      <w:marLeft w:val="0"/>
      <w:marRight w:val="0"/>
      <w:marTop w:val="0"/>
      <w:marBottom w:val="0"/>
      <w:divBdr>
        <w:top w:val="none" w:sz="0" w:space="0" w:color="auto"/>
        <w:left w:val="none" w:sz="0" w:space="0" w:color="auto"/>
        <w:bottom w:val="none" w:sz="0" w:space="0" w:color="auto"/>
        <w:right w:val="none" w:sz="0" w:space="0" w:color="auto"/>
      </w:divBdr>
    </w:div>
    <w:div w:id="1547335887">
      <w:bodyDiv w:val="1"/>
      <w:marLeft w:val="0"/>
      <w:marRight w:val="0"/>
      <w:marTop w:val="0"/>
      <w:marBottom w:val="0"/>
      <w:divBdr>
        <w:top w:val="none" w:sz="0" w:space="0" w:color="auto"/>
        <w:left w:val="none" w:sz="0" w:space="0" w:color="auto"/>
        <w:bottom w:val="none" w:sz="0" w:space="0" w:color="auto"/>
        <w:right w:val="none" w:sz="0" w:space="0" w:color="auto"/>
      </w:divBdr>
    </w:div>
    <w:div w:id="1547451065">
      <w:bodyDiv w:val="1"/>
      <w:marLeft w:val="0"/>
      <w:marRight w:val="0"/>
      <w:marTop w:val="0"/>
      <w:marBottom w:val="0"/>
      <w:divBdr>
        <w:top w:val="none" w:sz="0" w:space="0" w:color="auto"/>
        <w:left w:val="none" w:sz="0" w:space="0" w:color="auto"/>
        <w:bottom w:val="none" w:sz="0" w:space="0" w:color="auto"/>
        <w:right w:val="none" w:sz="0" w:space="0" w:color="auto"/>
      </w:divBdr>
    </w:div>
    <w:div w:id="1547909299">
      <w:bodyDiv w:val="1"/>
      <w:marLeft w:val="0"/>
      <w:marRight w:val="0"/>
      <w:marTop w:val="0"/>
      <w:marBottom w:val="0"/>
      <w:divBdr>
        <w:top w:val="none" w:sz="0" w:space="0" w:color="auto"/>
        <w:left w:val="none" w:sz="0" w:space="0" w:color="auto"/>
        <w:bottom w:val="none" w:sz="0" w:space="0" w:color="auto"/>
        <w:right w:val="none" w:sz="0" w:space="0" w:color="auto"/>
      </w:divBdr>
    </w:div>
    <w:div w:id="1548567326">
      <w:bodyDiv w:val="1"/>
      <w:marLeft w:val="0"/>
      <w:marRight w:val="0"/>
      <w:marTop w:val="0"/>
      <w:marBottom w:val="0"/>
      <w:divBdr>
        <w:top w:val="none" w:sz="0" w:space="0" w:color="auto"/>
        <w:left w:val="none" w:sz="0" w:space="0" w:color="auto"/>
        <w:bottom w:val="none" w:sz="0" w:space="0" w:color="auto"/>
        <w:right w:val="none" w:sz="0" w:space="0" w:color="auto"/>
      </w:divBdr>
    </w:div>
    <w:div w:id="1549297020">
      <w:bodyDiv w:val="1"/>
      <w:marLeft w:val="0"/>
      <w:marRight w:val="0"/>
      <w:marTop w:val="0"/>
      <w:marBottom w:val="0"/>
      <w:divBdr>
        <w:top w:val="none" w:sz="0" w:space="0" w:color="auto"/>
        <w:left w:val="none" w:sz="0" w:space="0" w:color="auto"/>
        <w:bottom w:val="none" w:sz="0" w:space="0" w:color="auto"/>
        <w:right w:val="none" w:sz="0" w:space="0" w:color="auto"/>
      </w:divBdr>
    </w:div>
    <w:div w:id="1549341386">
      <w:bodyDiv w:val="1"/>
      <w:marLeft w:val="0"/>
      <w:marRight w:val="0"/>
      <w:marTop w:val="0"/>
      <w:marBottom w:val="0"/>
      <w:divBdr>
        <w:top w:val="none" w:sz="0" w:space="0" w:color="auto"/>
        <w:left w:val="none" w:sz="0" w:space="0" w:color="auto"/>
        <w:bottom w:val="none" w:sz="0" w:space="0" w:color="auto"/>
        <w:right w:val="none" w:sz="0" w:space="0" w:color="auto"/>
      </w:divBdr>
    </w:div>
    <w:div w:id="1550846770">
      <w:bodyDiv w:val="1"/>
      <w:marLeft w:val="0"/>
      <w:marRight w:val="0"/>
      <w:marTop w:val="0"/>
      <w:marBottom w:val="0"/>
      <w:divBdr>
        <w:top w:val="none" w:sz="0" w:space="0" w:color="auto"/>
        <w:left w:val="none" w:sz="0" w:space="0" w:color="auto"/>
        <w:bottom w:val="none" w:sz="0" w:space="0" w:color="auto"/>
        <w:right w:val="none" w:sz="0" w:space="0" w:color="auto"/>
      </w:divBdr>
    </w:div>
    <w:div w:id="1551116166">
      <w:bodyDiv w:val="1"/>
      <w:marLeft w:val="0"/>
      <w:marRight w:val="0"/>
      <w:marTop w:val="0"/>
      <w:marBottom w:val="0"/>
      <w:divBdr>
        <w:top w:val="none" w:sz="0" w:space="0" w:color="auto"/>
        <w:left w:val="none" w:sz="0" w:space="0" w:color="auto"/>
        <w:bottom w:val="none" w:sz="0" w:space="0" w:color="auto"/>
        <w:right w:val="none" w:sz="0" w:space="0" w:color="auto"/>
      </w:divBdr>
    </w:div>
    <w:div w:id="1551385500">
      <w:bodyDiv w:val="1"/>
      <w:marLeft w:val="0"/>
      <w:marRight w:val="0"/>
      <w:marTop w:val="0"/>
      <w:marBottom w:val="0"/>
      <w:divBdr>
        <w:top w:val="none" w:sz="0" w:space="0" w:color="auto"/>
        <w:left w:val="none" w:sz="0" w:space="0" w:color="auto"/>
        <w:bottom w:val="none" w:sz="0" w:space="0" w:color="auto"/>
        <w:right w:val="none" w:sz="0" w:space="0" w:color="auto"/>
      </w:divBdr>
    </w:div>
    <w:div w:id="1551920594">
      <w:bodyDiv w:val="1"/>
      <w:marLeft w:val="0"/>
      <w:marRight w:val="0"/>
      <w:marTop w:val="0"/>
      <w:marBottom w:val="0"/>
      <w:divBdr>
        <w:top w:val="none" w:sz="0" w:space="0" w:color="auto"/>
        <w:left w:val="none" w:sz="0" w:space="0" w:color="auto"/>
        <w:bottom w:val="none" w:sz="0" w:space="0" w:color="auto"/>
        <w:right w:val="none" w:sz="0" w:space="0" w:color="auto"/>
      </w:divBdr>
    </w:div>
    <w:div w:id="1552041044">
      <w:bodyDiv w:val="1"/>
      <w:marLeft w:val="0"/>
      <w:marRight w:val="0"/>
      <w:marTop w:val="0"/>
      <w:marBottom w:val="0"/>
      <w:divBdr>
        <w:top w:val="none" w:sz="0" w:space="0" w:color="auto"/>
        <w:left w:val="none" w:sz="0" w:space="0" w:color="auto"/>
        <w:bottom w:val="none" w:sz="0" w:space="0" w:color="auto"/>
        <w:right w:val="none" w:sz="0" w:space="0" w:color="auto"/>
      </w:divBdr>
    </w:div>
    <w:div w:id="1552300041">
      <w:bodyDiv w:val="1"/>
      <w:marLeft w:val="0"/>
      <w:marRight w:val="0"/>
      <w:marTop w:val="0"/>
      <w:marBottom w:val="0"/>
      <w:divBdr>
        <w:top w:val="none" w:sz="0" w:space="0" w:color="auto"/>
        <w:left w:val="none" w:sz="0" w:space="0" w:color="auto"/>
        <w:bottom w:val="none" w:sz="0" w:space="0" w:color="auto"/>
        <w:right w:val="none" w:sz="0" w:space="0" w:color="auto"/>
      </w:divBdr>
    </w:div>
    <w:div w:id="1552494713">
      <w:bodyDiv w:val="1"/>
      <w:marLeft w:val="0"/>
      <w:marRight w:val="0"/>
      <w:marTop w:val="0"/>
      <w:marBottom w:val="0"/>
      <w:divBdr>
        <w:top w:val="none" w:sz="0" w:space="0" w:color="auto"/>
        <w:left w:val="none" w:sz="0" w:space="0" w:color="auto"/>
        <w:bottom w:val="none" w:sz="0" w:space="0" w:color="auto"/>
        <w:right w:val="none" w:sz="0" w:space="0" w:color="auto"/>
      </w:divBdr>
    </w:div>
    <w:div w:id="1552811272">
      <w:bodyDiv w:val="1"/>
      <w:marLeft w:val="0"/>
      <w:marRight w:val="0"/>
      <w:marTop w:val="0"/>
      <w:marBottom w:val="0"/>
      <w:divBdr>
        <w:top w:val="none" w:sz="0" w:space="0" w:color="auto"/>
        <w:left w:val="none" w:sz="0" w:space="0" w:color="auto"/>
        <w:bottom w:val="none" w:sz="0" w:space="0" w:color="auto"/>
        <w:right w:val="none" w:sz="0" w:space="0" w:color="auto"/>
      </w:divBdr>
    </w:div>
    <w:div w:id="1553229892">
      <w:bodyDiv w:val="1"/>
      <w:marLeft w:val="0"/>
      <w:marRight w:val="0"/>
      <w:marTop w:val="0"/>
      <w:marBottom w:val="0"/>
      <w:divBdr>
        <w:top w:val="none" w:sz="0" w:space="0" w:color="auto"/>
        <w:left w:val="none" w:sz="0" w:space="0" w:color="auto"/>
        <w:bottom w:val="none" w:sz="0" w:space="0" w:color="auto"/>
        <w:right w:val="none" w:sz="0" w:space="0" w:color="auto"/>
      </w:divBdr>
    </w:div>
    <w:div w:id="1553300908">
      <w:bodyDiv w:val="1"/>
      <w:marLeft w:val="0"/>
      <w:marRight w:val="0"/>
      <w:marTop w:val="0"/>
      <w:marBottom w:val="0"/>
      <w:divBdr>
        <w:top w:val="none" w:sz="0" w:space="0" w:color="auto"/>
        <w:left w:val="none" w:sz="0" w:space="0" w:color="auto"/>
        <w:bottom w:val="none" w:sz="0" w:space="0" w:color="auto"/>
        <w:right w:val="none" w:sz="0" w:space="0" w:color="auto"/>
      </w:divBdr>
    </w:div>
    <w:div w:id="1554928517">
      <w:bodyDiv w:val="1"/>
      <w:marLeft w:val="0"/>
      <w:marRight w:val="0"/>
      <w:marTop w:val="0"/>
      <w:marBottom w:val="0"/>
      <w:divBdr>
        <w:top w:val="none" w:sz="0" w:space="0" w:color="auto"/>
        <w:left w:val="none" w:sz="0" w:space="0" w:color="auto"/>
        <w:bottom w:val="none" w:sz="0" w:space="0" w:color="auto"/>
        <w:right w:val="none" w:sz="0" w:space="0" w:color="auto"/>
      </w:divBdr>
    </w:div>
    <w:div w:id="1555001993">
      <w:bodyDiv w:val="1"/>
      <w:marLeft w:val="0"/>
      <w:marRight w:val="0"/>
      <w:marTop w:val="0"/>
      <w:marBottom w:val="0"/>
      <w:divBdr>
        <w:top w:val="none" w:sz="0" w:space="0" w:color="auto"/>
        <w:left w:val="none" w:sz="0" w:space="0" w:color="auto"/>
        <w:bottom w:val="none" w:sz="0" w:space="0" w:color="auto"/>
        <w:right w:val="none" w:sz="0" w:space="0" w:color="auto"/>
      </w:divBdr>
    </w:div>
    <w:div w:id="1555048252">
      <w:bodyDiv w:val="1"/>
      <w:marLeft w:val="0"/>
      <w:marRight w:val="0"/>
      <w:marTop w:val="0"/>
      <w:marBottom w:val="0"/>
      <w:divBdr>
        <w:top w:val="none" w:sz="0" w:space="0" w:color="auto"/>
        <w:left w:val="none" w:sz="0" w:space="0" w:color="auto"/>
        <w:bottom w:val="none" w:sz="0" w:space="0" w:color="auto"/>
        <w:right w:val="none" w:sz="0" w:space="0" w:color="auto"/>
      </w:divBdr>
    </w:div>
    <w:div w:id="1555310392">
      <w:bodyDiv w:val="1"/>
      <w:marLeft w:val="0"/>
      <w:marRight w:val="0"/>
      <w:marTop w:val="0"/>
      <w:marBottom w:val="0"/>
      <w:divBdr>
        <w:top w:val="none" w:sz="0" w:space="0" w:color="auto"/>
        <w:left w:val="none" w:sz="0" w:space="0" w:color="auto"/>
        <w:bottom w:val="none" w:sz="0" w:space="0" w:color="auto"/>
        <w:right w:val="none" w:sz="0" w:space="0" w:color="auto"/>
      </w:divBdr>
    </w:div>
    <w:div w:id="1557281976">
      <w:bodyDiv w:val="1"/>
      <w:marLeft w:val="0"/>
      <w:marRight w:val="0"/>
      <w:marTop w:val="0"/>
      <w:marBottom w:val="0"/>
      <w:divBdr>
        <w:top w:val="none" w:sz="0" w:space="0" w:color="auto"/>
        <w:left w:val="none" w:sz="0" w:space="0" w:color="auto"/>
        <w:bottom w:val="none" w:sz="0" w:space="0" w:color="auto"/>
        <w:right w:val="none" w:sz="0" w:space="0" w:color="auto"/>
      </w:divBdr>
    </w:div>
    <w:div w:id="1557469425">
      <w:bodyDiv w:val="1"/>
      <w:marLeft w:val="0"/>
      <w:marRight w:val="0"/>
      <w:marTop w:val="0"/>
      <w:marBottom w:val="0"/>
      <w:divBdr>
        <w:top w:val="none" w:sz="0" w:space="0" w:color="auto"/>
        <w:left w:val="none" w:sz="0" w:space="0" w:color="auto"/>
        <w:bottom w:val="none" w:sz="0" w:space="0" w:color="auto"/>
        <w:right w:val="none" w:sz="0" w:space="0" w:color="auto"/>
      </w:divBdr>
    </w:div>
    <w:div w:id="1557619887">
      <w:bodyDiv w:val="1"/>
      <w:marLeft w:val="0"/>
      <w:marRight w:val="0"/>
      <w:marTop w:val="0"/>
      <w:marBottom w:val="0"/>
      <w:divBdr>
        <w:top w:val="none" w:sz="0" w:space="0" w:color="auto"/>
        <w:left w:val="none" w:sz="0" w:space="0" w:color="auto"/>
        <w:bottom w:val="none" w:sz="0" w:space="0" w:color="auto"/>
        <w:right w:val="none" w:sz="0" w:space="0" w:color="auto"/>
      </w:divBdr>
    </w:div>
    <w:div w:id="1557820437">
      <w:bodyDiv w:val="1"/>
      <w:marLeft w:val="0"/>
      <w:marRight w:val="0"/>
      <w:marTop w:val="0"/>
      <w:marBottom w:val="0"/>
      <w:divBdr>
        <w:top w:val="none" w:sz="0" w:space="0" w:color="auto"/>
        <w:left w:val="none" w:sz="0" w:space="0" w:color="auto"/>
        <w:bottom w:val="none" w:sz="0" w:space="0" w:color="auto"/>
        <w:right w:val="none" w:sz="0" w:space="0" w:color="auto"/>
      </w:divBdr>
    </w:div>
    <w:div w:id="1558400047">
      <w:bodyDiv w:val="1"/>
      <w:marLeft w:val="0"/>
      <w:marRight w:val="0"/>
      <w:marTop w:val="0"/>
      <w:marBottom w:val="0"/>
      <w:divBdr>
        <w:top w:val="none" w:sz="0" w:space="0" w:color="auto"/>
        <w:left w:val="none" w:sz="0" w:space="0" w:color="auto"/>
        <w:bottom w:val="none" w:sz="0" w:space="0" w:color="auto"/>
        <w:right w:val="none" w:sz="0" w:space="0" w:color="auto"/>
      </w:divBdr>
    </w:div>
    <w:div w:id="1558709606">
      <w:bodyDiv w:val="1"/>
      <w:marLeft w:val="0"/>
      <w:marRight w:val="0"/>
      <w:marTop w:val="0"/>
      <w:marBottom w:val="0"/>
      <w:divBdr>
        <w:top w:val="none" w:sz="0" w:space="0" w:color="auto"/>
        <w:left w:val="none" w:sz="0" w:space="0" w:color="auto"/>
        <w:bottom w:val="none" w:sz="0" w:space="0" w:color="auto"/>
        <w:right w:val="none" w:sz="0" w:space="0" w:color="auto"/>
      </w:divBdr>
    </w:div>
    <w:div w:id="1558928762">
      <w:bodyDiv w:val="1"/>
      <w:marLeft w:val="0"/>
      <w:marRight w:val="0"/>
      <w:marTop w:val="0"/>
      <w:marBottom w:val="0"/>
      <w:divBdr>
        <w:top w:val="none" w:sz="0" w:space="0" w:color="auto"/>
        <w:left w:val="none" w:sz="0" w:space="0" w:color="auto"/>
        <w:bottom w:val="none" w:sz="0" w:space="0" w:color="auto"/>
        <w:right w:val="none" w:sz="0" w:space="0" w:color="auto"/>
      </w:divBdr>
    </w:div>
    <w:div w:id="1559366532">
      <w:bodyDiv w:val="1"/>
      <w:marLeft w:val="0"/>
      <w:marRight w:val="0"/>
      <w:marTop w:val="0"/>
      <w:marBottom w:val="0"/>
      <w:divBdr>
        <w:top w:val="none" w:sz="0" w:space="0" w:color="auto"/>
        <w:left w:val="none" w:sz="0" w:space="0" w:color="auto"/>
        <w:bottom w:val="none" w:sz="0" w:space="0" w:color="auto"/>
        <w:right w:val="none" w:sz="0" w:space="0" w:color="auto"/>
      </w:divBdr>
    </w:div>
    <w:div w:id="1559629557">
      <w:bodyDiv w:val="1"/>
      <w:marLeft w:val="0"/>
      <w:marRight w:val="0"/>
      <w:marTop w:val="0"/>
      <w:marBottom w:val="0"/>
      <w:divBdr>
        <w:top w:val="none" w:sz="0" w:space="0" w:color="auto"/>
        <w:left w:val="none" w:sz="0" w:space="0" w:color="auto"/>
        <w:bottom w:val="none" w:sz="0" w:space="0" w:color="auto"/>
        <w:right w:val="none" w:sz="0" w:space="0" w:color="auto"/>
      </w:divBdr>
    </w:div>
    <w:div w:id="1561475234">
      <w:bodyDiv w:val="1"/>
      <w:marLeft w:val="0"/>
      <w:marRight w:val="0"/>
      <w:marTop w:val="0"/>
      <w:marBottom w:val="0"/>
      <w:divBdr>
        <w:top w:val="none" w:sz="0" w:space="0" w:color="auto"/>
        <w:left w:val="none" w:sz="0" w:space="0" w:color="auto"/>
        <w:bottom w:val="none" w:sz="0" w:space="0" w:color="auto"/>
        <w:right w:val="none" w:sz="0" w:space="0" w:color="auto"/>
      </w:divBdr>
    </w:div>
    <w:div w:id="1561476600">
      <w:bodyDiv w:val="1"/>
      <w:marLeft w:val="0"/>
      <w:marRight w:val="0"/>
      <w:marTop w:val="0"/>
      <w:marBottom w:val="0"/>
      <w:divBdr>
        <w:top w:val="none" w:sz="0" w:space="0" w:color="auto"/>
        <w:left w:val="none" w:sz="0" w:space="0" w:color="auto"/>
        <w:bottom w:val="none" w:sz="0" w:space="0" w:color="auto"/>
        <w:right w:val="none" w:sz="0" w:space="0" w:color="auto"/>
      </w:divBdr>
    </w:div>
    <w:div w:id="1561596994">
      <w:bodyDiv w:val="1"/>
      <w:marLeft w:val="0"/>
      <w:marRight w:val="0"/>
      <w:marTop w:val="0"/>
      <w:marBottom w:val="0"/>
      <w:divBdr>
        <w:top w:val="none" w:sz="0" w:space="0" w:color="auto"/>
        <w:left w:val="none" w:sz="0" w:space="0" w:color="auto"/>
        <w:bottom w:val="none" w:sz="0" w:space="0" w:color="auto"/>
        <w:right w:val="none" w:sz="0" w:space="0" w:color="auto"/>
      </w:divBdr>
    </w:div>
    <w:div w:id="1561941290">
      <w:bodyDiv w:val="1"/>
      <w:marLeft w:val="0"/>
      <w:marRight w:val="0"/>
      <w:marTop w:val="0"/>
      <w:marBottom w:val="0"/>
      <w:divBdr>
        <w:top w:val="none" w:sz="0" w:space="0" w:color="auto"/>
        <w:left w:val="none" w:sz="0" w:space="0" w:color="auto"/>
        <w:bottom w:val="none" w:sz="0" w:space="0" w:color="auto"/>
        <w:right w:val="none" w:sz="0" w:space="0" w:color="auto"/>
      </w:divBdr>
    </w:div>
    <w:div w:id="1562013023">
      <w:bodyDiv w:val="1"/>
      <w:marLeft w:val="0"/>
      <w:marRight w:val="0"/>
      <w:marTop w:val="0"/>
      <w:marBottom w:val="0"/>
      <w:divBdr>
        <w:top w:val="none" w:sz="0" w:space="0" w:color="auto"/>
        <w:left w:val="none" w:sz="0" w:space="0" w:color="auto"/>
        <w:bottom w:val="none" w:sz="0" w:space="0" w:color="auto"/>
        <w:right w:val="none" w:sz="0" w:space="0" w:color="auto"/>
      </w:divBdr>
    </w:div>
    <w:div w:id="1562210082">
      <w:bodyDiv w:val="1"/>
      <w:marLeft w:val="0"/>
      <w:marRight w:val="0"/>
      <w:marTop w:val="0"/>
      <w:marBottom w:val="0"/>
      <w:divBdr>
        <w:top w:val="none" w:sz="0" w:space="0" w:color="auto"/>
        <w:left w:val="none" w:sz="0" w:space="0" w:color="auto"/>
        <w:bottom w:val="none" w:sz="0" w:space="0" w:color="auto"/>
        <w:right w:val="none" w:sz="0" w:space="0" w:color="auto"/>
      </w:divBdr>
    </w:div>
    <w:div w:id="1562717358">
      <w:bodyDiv w:val="1"/>
      <w:marLeft w:val="0"/>
      <w:marRight w:val="0"/>
      <w:marTop w:val="0"/>
      <w:marBottom w:val="0"/>
      <w:divBdr>
        <w:top w:val="none" w:sz="0" w:space="0" w:color="auto"/>
        <w:left w:val="none" w:sz="0" w:space="0" w:color="auto"/>
        <w:bottom w:val="none" w:sz="0" w:space="0" w:color="auto"/>
        <w:right w:val="none" w:sz="0" w:space="0" w:color="auto"/>
      </w:divBdr>
    </w:div>
    <w:div w:id="1562786781">
      <w:bodyDiv w:val="1"/>
      <w:marLeft w:val="0"/>
      <w:marRight w:val="0"/>
      <w:marTop w:val="0"/>
      <w:marBottom w:val="0"/>
      <w:divBdr>
        <w:top w:val="none" w:sz="0" w:space="0" w:color="auto"/>
        <w:left w:val="none" w:sz="0" w:space="0" w:color="auto"/>
        <w:bottom w:val="none" w:sz="0" w:space="0" w:color="auto"/>
        <w:right w:val="none" w:sz="0" w:space="0" w:color="auto"/>
      </w:divBdr>
    </w:div>
    <w:div w:id="1563565531">
      <w:bodyDiv w:val="1"/>
      <w:marLeft w:val="0"/>
      <w:marRight w:val="0"/>
      <w:marTop w:val="0"/>
      <w:marBottom w:val="0"/>
      <w:divBdr>
        <w:top w:val="none" w:sz="0" w:space="0" w:color="auto"/>
        <w:left w:val="none" w:sz="0" w:space="0" w:color="auto"/>
        <w:bottom w:val="none" w:sz="0" w:space="0" w:color="auto"/>
        <w:right w:val="none" w:sz="0" w:space="0" w:color="auto"/>
      </w:divBdr>
    </w:div>
    <w:div w:id="1564217915">
      <w:bodyDiv w:val="1"/>
      <w:marLeft w:val="0"/>
      <w:marRight w:val="0"/>
      <w:marTop w:val="0"/>
      <w:marBottom w:val="0"/>
      <w:divBdr>
        <w:top w:val="none" w:sz="0" w:space="0" w:color="auto"/>
        <w:left w:val="none" w:sz="0" w:space="0" w:color="auto"/>
        <w:bottom w:val="none" w:sz="0" w:space="0" w:color="auto"/>
        <w:right w:val="none" w:sz="0" w:space="0" w:color="auto"/>
      </w:divBdr>
    </w:div>
    <w:div w:id="1564485458">
      <w:bodyDiv w:val="1"/>
      <w:marLeft w:val="0"/>
      <w:marRight w:val="0"/>
      <w:marTop w:val="0"/>
      <w:marBottom w:val="0"/>
      <w:divBdr>
        <w:top w:val="none" w:sz="0" w:space="0" w:color="auto"/>
        <w:left w:val="none" w:sz="0" w:space="0" w:color="auto"/>
        <w:bottom w:val="none" w:sz="0" w:space="0" w:color="auto"/>
        <w:right w:val="none" w:sz="0" w:space="0" w:color="auto"/>
      </w:divBdr>
    </w:div>
    <w:div w:id="1564566106">
      <w:bodyDiv w:val="1"/>
      <w:marLeft w:val="0"/>
      <w:marRight w:val="0"/>
      <w:marTop w:val="0"/>
      <w:marBottom w:val="0"/>
      <w:divBdr>
        <w:top w:val="none" w:sz="0" w:space="0" w:color="auto"/>
        <w:left w:val="none" w:sz="0" w:space="0" w:color="auto"/>
        <w:bottom w:val="none" w:sz="0" w:space="0" w:color="auto"/>
        <w:right w:val="none" w:sz="0" w:space="0" w:color="auto"/>
      </w:divBdr>
    </w:div>
    <w:div w:id="1564608869">
      <w:bodyDiv w:val="1"/>
      <w:marLeft w:val="0"/>
      <w:marRight w:val="0"/>
      <w:marTop w:val="0"/>
      <w:marBottom w:val="0"/>
      <w:divBdr>
        <w:top w:val="none" w:sz="0" w:space="0" w:color="auto"/>
        <w:left w:val="none" w:sz="0" w:space="0" w:color="auto"/>
        <w:bottom w:val="none" w:sz="0" w:space="0" w:color="auto"/>
        <w:right w:val="none" w:sz="0" w:space="0" w:color="auto"/>
      </w:divBdr>
    </w:div>
    <w:div w:id="1565556237">
      <w:bodyDiv w:val="1"/>
      <w:marLeft w:val="0"/>
      <w:marRight w:val="0"/>
      <w:marTop w:val="0"/>
      <w:marBottom w:val="0"/>
      <w:divBdr>
        <w:top w:val="none" w:sz="0" w:space="0" w:color="auto"/>
        <w:left w:val="none" w:sz="0" w:space="0" w:color="auto"/>
        <w:bottom w:val="none" w:sz="0" w:space="0" w:color="auto"/>
        <w:right w:val="none" w:sz="0" w:space="0" w:color="auto"/>
      </w:divBdr>
    </w:div>
    <w:div w:id="1566260149">
      <w:bodyDiv w:val="1"/>
      <w:marLeft w:val="0"/>
      <w:marRight w:val="0"/>
      <w:marTop w:val="0"/>
      <w:marBottom w:val="0"/>
      <w:divBdr>
        <w:top w:val="none" w:sz="0" w:space="0" w:color="auto"/>
        <w:left w:val="none" w:sz="0" w:space="0" w:color="auto"/>
        <w:bottom w:val="none" w:sz="0" w:space="0" w:color="auto"/>
        <w:right w:val="none" w:sz="0" w:space="0" w:color="auto"/>
      </w:divBdr>
    </w:div>
    <w:div w:id="1566405232">
      <w:bodyDiv w:val="1"/>
      <w:marLeft w:val="0"/>
      <w:marRight w:val="0"/>
      <w:marTop w:val="0"/>
      <w:marBottom w:val="0"/>
      <w:divBdr>
        <w:top w:val="none" w:sz="0" w:space="0" w:color="auto"/>
        <w:left w:val="none" w:sz="0" w:space="0" w:color="auto"/>
        <w:bottom w:val="none" w:sz="0" w:space="0" w:color="auto"/>
        <w:right w:val="none" w:sz="0" w:space="0" w:color="auto"/>
      </w:divBdr>
    </w:div>
    <w:div w:id="1567108773">
      <w:bodyDiv w:val="1"/>
      <w:marLeft w:val="0"/>
      <w:marRight w:val="0"/>
      <w:marTop w:val="0"/>
      <w:marBottom w:val="0"/>
      <w:divBdr>
        <w:top w:val="none" w:sz="0" w:space="0" w:color="auto"/>
        <w:left w:val="none" w:sz="0" w:space="0" w:color="auto"/>
        <w:bottom w:val="none" w:sz="0" w:space="0" w:color="auto"/>
        <w:right w:val="none" w:sz="0" w:space="0" w:color="auto"/>
      </w:divBdr>
    </w:div>
    <w:div w:id="1567178544">
      <w:bodyDiv w:val="1"/>
      <w:marLeft w:val="0"/>
      <w:marRight w:val="0"/>
      <w:marTop w:val="0"/>
      <w:marBottom w:val="0"/>
      <w:divBdr>
        <w:top w:val="none" w:sz="0" w:space="0" w:color="auto"/>
        <w:left w:val="none" w:sz="0" w:space="0" w:color="auto"/>
        <w:bottom w:val="none" w:sz="0" w:space="0" w:color="auto"/>
        <w:right w:val="none" w:sz="0" w:space="0" w:color="auto"/>
      </w:divBdr>
    </w:div>
    <w:div w:id="1567762882">
      <w:bodyDiv w:val="1"/>
      <w:marLeft w:val="0"/>
      <w:marRight w:val="0"/>
      <w:marTop w:val="0"/>
      <w:marBottom w:val="0"/>
      <w:divBdr>
        <w:top w:val="none" w:sz="0" w:space="0" w:color="auto"/>
        <w:left w:val="none" w:sz="0" w:space="0" w:color="auto"/>
        <w:bottom w:val="none" w:sz="0" w:space="0" w:color="auto"/>
        <w:right w:val="none" w:sz="0" w:space="0" w:color="auto"/>
      </w:divBdr>
    </w:div>
    <w:div w:id="1568998154">
      <w:bodyDiv w:val="1"/>
      <w:marLeft w:val="0"/>
      <w:marRight w:val="0"/>
      <w:marTop w:val="0"/>
      <w:marBottom w:val="0"/>
      <w:divBdr>
        <w:top w:val="none" w:sz="0" w:space="0" w:color="auto"/>
        <w:left w:val="none" w:sz="0" w:space="0" w:color="auto"/>
        <w:bottom w:val="none" w:sz="0" w:space="0" w:color="auto"/>
        <w:right w:val="none" w:sz="0" w:space="0" w:color="auto"/>
      </w:divBdr>
    </w:div>
    <w:div w:id="1570771389">
      <w:bodyDiv w:val="1"/>
      <w:marLeft w:val="0"/>
      <w:marRight w:val="0"/>
      <w:marTop w:val="0"/>
      <w:marBottom w:val="0"/>
      <w:divBdr>
        <w:top w:val="none" w:sz="0" w:space="0" w:color="auto"/>
        <w:left w:val="none" w:sz="0" w:space="0" w:color="auto"/>
        <w:bottom w:val="none" w:sz="0" w:space="0" w:color="auto"/>
        <w:right w:val="none" w:sz="0" w:space="0" w:color="auto"/>
      </w:divBdr>
    </w:div>
    <w:div w:id="1570846581">
      <w:bodyDiv w:val="1"/>
      <w:marLeft w:val="0"/>
      <w:marRight w:val="0"/>
      <w:marTop w:val="0"/>
      <w:marBottom w:val="0"/>
      <w:divBdr>
        <w:top w:val="none" w:sz="0" w:space="0" w:color="auto"/>
        <w:left w:val="none" w:sz="0" w:space="0" w:color="auto"/>
        <w:bottom w:val="none" w:sz="0" w:space="0" w:color="auto"/>
        <w:right w:val="none" w:sz="0" w:space="0" w:color="auto"/>
      </w:divBdr>
    </w:div>
    <w:div w:id="1571311015">
      <w:bodyDiv w:val="1"/>
      <w:marLeft w:val="0"/>
      <w:marRight w:val="0"/>
      <w:marTop w:val="0"/>
      <w:marBottom w:val="0"/>
      <w:divBdr>
        <w:top w:val="none" w:sz="0" w:space="0" w:color="auto"/>
        <w:left w:val="none" w:sz="0" w:space="0" w:color="auto"/>
        <w:bottom w:val="none" w:sz="0" w:space="0" w:color="auto"/>
        <w:right w:val="none" w:sz="0" w:space="0" w:color="auto"/>
      </w:divBdr>
    </w:div>
    <w:div w:id="1571842146">
      <w:bodyDiv w:val="1"/>
      <w:marLeft w:val="0"/>
      <w:marRight w:val="0"/>
      <w:marTop w:val="0"/>
      <w:marBottom w:val="0"/>
      <w:divBdr>
        <w:top w:val="none" w:sz="0" w:space="0" w:color="auto"/>
        <w:left w:val="none" w:sz="0" w:space="0" w:color="auto"/>
        <w:bottom w:val="none" w:sz="0" w:space="0" w:color="auto"/>
        <w:right w:val="none" w:sz="0" w:space="0" w:color="auto"/>
      </w:divBdr>
    </w:div>
    <w:div w:id="1572038162">
      <w:bodyDiv w:val="1"/>
      <w:marLeft w:val="0"/>
      <w:marRight w:val="0"/>
      <w:marTop w:val="0"/>
      <w:marBottom w:val="0"/>
      <w:divBdr>
        <w:top w:val="none" w:sz="0" w:space="0" w:color="auto"/>
        <w:left w:val="none" w:sz="0" w:space="0" w:color="auto"/>
        <w:bottom w:val="none" w:sz="0" w:space="0" w:color="auto"/>
        <w:right w:val="none" w:sz="0" w:space="0" w:color="auto"/>
      </w:divBdr>
    </w:div>
    <w:div w:id="1572231954">
      <w:bodyDiv w:val="1"/>
      <w:marLeft w:val="0"/>
      <w:marRight w:val="0"/>
      <w:marTop w:val="0"/>
      <w:marBottom w:val="0"/>
      <w:divBdr>
        <w:top w:val="none" w:sz="0" w:space="0" w:color="auto"/>
        <w:left w:val="none" w:sz="0" w:space="0" w:color="auto"/>
        <w:bottom w:val="none" w:sz="0" w:space="0" w:color="auto"/>
        <w:right w:val="none" w:sz="0" w:space="0" w:color="auto"/>
      </w:divBdr>
    </w:div>
    <w:div w:id="1572890429">
      <w:bodyDiv w:val="1"/>
      <w:marLeft w:val="0"/>
      <w:marRight w:val="0"/>
      <w:marTop w:val="0"/>
      <w:marBottom w:val="0"/>
      <w:divBdr>
        <w:top w:val="none" w:sz="0" w:space="0" w:color="auto"/>
        <w:left w:val="none" w:sz="0" w:space="0" w:color="auto"/>
        <w:bottom w:val="none" w:sz="0" w:space="0" w:color="auto"/>
        <w:right w:val="none" w:sz="0" w:space="0" w:color="auto"/>
      </w:divBdr>
    </w:div>
    <w:div w:id="1573612522">
      <w:bodyDiv w:val="1"/>
      <w:marLeft w:val="0"/>
      <w:marRight w:val="0"/>
      <w:marTop w:val="0"/>
      <w:marBottom w:val="0"/>
      <w:divBdr>
        <w:top w:val="none" w:sz="0" w:space="0" w:color="auto"/>
        <w:left w:val="none" w:sz="0" w:space="0" w:color="auto"/>
        <w:bottom w:val="none" w:sz="0" w:space="0" w:color="auto"/>
        <w:right w:val="none" w:sz="0" w:space="0" w:color="auto"/>
      </w:divBdr>
    </w:div>
    <w:div w:id="1574046784">
      <w:bodyDiv w:val="1"/>
      <w:marLeft w:val="0"/>
      <w:marRight w:val="0"/>
      <w:marTop w:val="0"/>
      <w:marBottom w:val="0"/>
      <w:divBdr>
        <w:top w:val="none" w:sz="0" w:space="0" w:color="auto"/>
        <w:left w:val="none" w:sz="0" w:space="0" w:color="auto"/>
        <w:bottom w:val="none" w:sz="0" w:space="0" w:color="auto"/>
        <w:right w:val="none" w:sz="0" w:space="0" w:color="auto"/>
      </w:divBdr>
    </w:div>
    <w:div w:id="1574387355">
      <w:bodyDiv w:val="1"/>
      <w:marLeft w:val="0"/>
      <w:marRight w:val="0"/>
      <w:marTop w:val="0"/>
      <w:marBottom w:val="0"/>
      <w:divBdr>
        <w:top w:val="none" w:sz="0" w:space="0" w:color="auto"/>
        <w:left w:val="none" w:sz="0" w:space="0" w:color="auto"/>
        <w:bottom w:val="none" w:sz="0" w:space="0" w:color="auto"/>
        <w:right w:val="none" w:sz="0" w:space="0" w:color="auto"/>
      </w:divBdr>
    </w:div>
    <w:div w:id="1575775043">
      <w:bodyDiv w:val="1"/>
      <w:marLeft w:val="0"/>
      <w:marRight w:val="0"/>
      <w:marTop w:val="0"/>
      <w:marBottom w:val="0"/>
      <w:divBdr>
        <w:top w:val="none" w:sz="0" w:space="0" w:color="auto"/>
        <w:left w:val="none" w:sz="0" w:space="0" w:color="auto"/>
        <w:bottom w:val="none" w:sz="0" w:space="0" w:color="auto"/>
        <w:right w:val="none" w:sz="0" w:space="0" w:color="auto"/>
      </w:divBdr>
    </w:div>
    <w:div w:id="1576237428">
      <w:bodyDiv w:val="1"/>
      <w:marLeft w:val="0"/>
      <w:marRight w:val="0"/>
      <w:marTop w:val="0"/>
      <w:marBottom w:val="0"/>
      <w:divBdr>
        <w:top w:val="none" w:sz="0" w:space="0" w:color="auto"/>
        <w:left w:val="none" w:sz="0" w:space="0" w:color="auto"/>
        <w:bottom w:val="none" w:sz="0" w:space="0" w:color="auto"/>
        <w:right w:val="none" w:sz="0" w:space="0" w:color="auto"/>
      </w:divBdr>
    </w:div>
    <w:div w:id="1576666176">
      <w:bodyDiv w:val="1"/>
      <w:marLeft w:val="0"/>
      <w:marRight w:val="0"/>
      <w:marTop w:val="0"/>
      <w:marBottom w:val="0"/>
      <w:divBdr>
        <w:top w:val="none" w:sz="0" w:space="0" w:color="auto"/>
        <w:left w:val="none" w:sz="0" w:space="0" w:color="auto"/>
        <w:bottom w:val="none" w:sz="0" w:space="0" w:color="auto"/>
        <w:right w:val="none" w:sz="0" w:space="0" w:color="auto"/>
      </w:divBdr>
    </w:div>
    <w:div w:id="1576739376">
      <w:bodyDiv w:val="1"/>
      <w:marLeft w:val="0"/>
      <w:marRight w:val="0"/>
      <w:marTop w:val="0"/>
      <w:marBottom w:val="0"/>
      <w:divBdr>
        <w:top w:val="none" w:sz="0" w:space="0" w:color="auto"/>
        <w:left w:val="none" w:sz="0" w:space="0" w:color="auto"/>
        <w:bottom w:val="none" w:sz="0" w:space="0" w:color="auto"/>
        <w:right w:val="none" w:sz="0" w:space="0" w:color="auto"/>
      </w:divBdr>
    </w:div>
    <w:div w:id="1577859916">
      <w:bodyDiv w:val="1"/>
      <w:marLeft w:val="0"/>
      <w:marRight w:val="0"/>
      <w:marTop w:val="0"/>
      <w:marBottom w:val="0"/>
      <w:divBdr>
        <w:top w:val="none" w:sz="0" w:space="0" w:color="auto"/>
        <w:left w:val="none" w:sz="0" w:space="0" w:color="auto"/>
        <w:bottom w:val="none" w:sz="0" w:space="0" w:color="auto"/>
        <w:right w:val="none" w:sz="0" w:space="0" w:color="auto"/>
      </w:divBdr>
    </w:div>
    <w:div w:id="1578437014">
      <w:bodyDiv w:val="1"/>
      <w:marLeft w:val="0"/>
      <w:marRight w:val="0"/>
      <w:marTop w:val="0"/>
      <w:marBottom w:val="0"/>
      <w:divBdr>
        <w:top w:val="none" w:sz="0" w:space="0" w:color="auto"/>
        <w:left w:val="none" w:sz="0" w:space="0" w:color="auto"/>
        <w:bottom w:val="none" w:sz="0" w:space="0" w:color="auto"/>
        <w:right w:val="none" w:sz="0" w:space="0" w:color="auto"/>
      </w:divBdr>
    </w:div>
    <w:div w:id="1578517476">
      <w:bodyDiv w:val="1"/>
      <w:marLeft w:val="0"/>
      <w:marRight w:val="0"/>
      <w:marTop w:val="0"/>
      <w:marBottom w:val="0"/>
      <w:divBdr>
        <w:top w:val="none" w:sz="0" w:space="0" w:color="auto"/>
        <w:left w:val="none" w:sz="0" w:space="0" w:color="auto"/>
        <w:bottom w:val="none" w:sz="0" w:space="0" w:color="auto"/>
        <w:right w:val="none" w:sz="0" w:space="0" w:color="auto"/>
      </w:divBdr>
    </w:div>
    <w:div w:id="1579486091">
      <w:bodyDiv w:val="1"/>
      <w:marLeft w:val="0"/>
      <w:marRight w:val="0"/>
      <w:marTop w:val="0"/>
      <w:marBottom w:val="0"/>
      <w:divBdr>
        <w:top w:val="none" w:sz="0" w:space="0" w:color="auto"/>
        <w:left w:val="none" w:sz="0" w:space="0" w:color="auto"/>
        <w:bottom w:val="none" w:sz="0" w:space="0" w:color="auto"/>
        <w:right w:val="none" w:sz="0" w:space="0" w:color="auto"/>
      </w:divBdr>
    </w:div>
    <w:div w:id="1579828423">
      <w:bodyDiv w:val="1"/>
      <w:marLeft w:val="0"/>
      <w:marRight w:val="0"/>
      <w:marTop w:val="0"/>
      <w:marBottom w:val="0"/>
      <w:divBdr>
        <w:top w:val="none" w:sz="0" w:space="0" w:color="auto"/>
        <w:left w:val="none" w:sz="0" w:space="0" w:color="auto"/>
        <w:bottom w:val="none" w:sz="0" w:space="0" w:color="auto"/>
        <w:right w:val="none" w:sz="0" w:space="0" w:color="auto"/>
      </w:divBdr>
    </w:div>
    <w:div w:id="1579945479">
      <w:bodyDiv w:val="1"/>
      <w:marLeft w:val="0"/>
      <w:marRight w:val="0"/>
      <w:marTop w:val="0"/>
      <w:marBottom w:val="0"/>
      <w:divBdr>
        <w:top w:val="none" w:sz="0" w:space="0" w:color="auto"/>
        <w:left w:val="none" w:sz="0" w:space="0" w:color="auto"/>
        <w:bottom w:val="none" w:sz="0" w:space="0" w:color="auto"/>
        <w:right w:val="none" w:sz="0" w:space="0" w:color="auto"/>
      </w:divBdr>
    </w:div>
    <w:div w:id="1580402584">
      <w:bodyDiv w:val="1"/>
      <w:marLeft w:val="0"/>
      <w:marRight w:val="0"/>
      <w:marTop w:val="0"/>
      <w:marBottom w:val="0"/>
      <w:divBdr>
        <w:top w:val="none" w:sz="0" w:space="0" w:color="auto"/>
        <w:left w:val="none" w:sz="0" w:space="0" w:color="auto"/>
        <w:bottom w:val="none" w:sz="0" w:space="0" w:color="auto"/>
        <w:right w:val="none" w:sz="0" w:space="0" w:color="auto"/>
      </w:divBdr>
    </w:div>
    <w:div w:id="1580553066">
      <w:bodyDiv w:val="1"/>
      <w:marLeft w:val="0"/>
      <w:marRight w:val="0"/>
      <w:marTop w:val="0"/>
      <w:marBottom w:val="0"/>
      <w:divBdr>
        <w:top w:val="none" w:sz="0" w:space="0" w:color="auto"/>
        <w:left w:val="none" w:sz="0" w:space="0" w:color="auto"/>
        <w:bottom w:val="none" w:sz="0" w:space="0" w:color="auto"/>
        <w:right w:val="none" w:sz="0" w:space="0" w:color="auto"/>
      </w:divBdr>
    </w:div>
    <w:div w:id="1581938081">
      <w:bodyDiv w:val="1"/>
      <w:marLeft w:val="0"/>
      <w:marRight w:val="0"/>
      <w:marTop w:val="0"/>
      <w:marBottom w:val="0"/>
      <w:divBdr>
        <w:top w:val="none" w:sz="0" w:space="0" w:color="auto"/>
        <w:left w:val="none" w:sz="0" w:space="0" w:color="auto"/>
        <w:bottom w:val="none" w:sz="0" w:space="0" w:color="auto"/>
        <w:right w:val="none" w:sz="0" w:space="0" w:color="auto"/>
      </w:divBdr>
    </w:div>
    <w:div w:id="1582569227">
      <w:bodyDiv w:val="1"/>
      <w:marLeft w:val="0"/>
      <w:marRight w:val="0"/>
      <w:marTop w:val="0"/>
      <w:marBottom w:val="0"/>
      <w:divBdr>
        <w:top w:val="none" w:sz="0" w:space="0" w:color="auto"/>
        <w:left w:val="none" w:sz="0" w:space="0" w:color="auto"/>
        <w:bottom w:val="none" w:sz="0" w:space="0" w:color="auto"/>
        <w:right w:val="none" w:sz="0" w:space="0" w:color="auto"/>
      </w:divBdr>
    </w:div>
    <w:div w:id="1583828770">
      <w:bodyDiv w:val="1"/>
      <w:marLeft w:val="0"/>
      <w:marRight w:val="0"/>
      <w:marTop w:val="0"/>
      <w:marBottom w:val="0"/>
      <w:divBdr>
        <w:top w:val="none" w:sz="0" w:space="0" w:color="auto"/>
        <w:left w:val="none" w:sz="0" w:space="0" w:color="auto"/>
        <w:bottom w:val="none" w:sz="0" w:space="0" w:color="auto"/>
        <w:right w:val="none" w:sz="0" w:space="0" w:color="auto"/>
      </w:divBdr>
    </w:div>
    <w:div w:id="1583832976">
      <w:bodyDiv w:val="1"/>
      <w:marLeft w:val="0"/>
      <w:marRight w:val="0"/>
      <w:marTop w:val="0"/>
      <w:marBottom w:val="0"/>
      <w:divBdr>
        <w:top w:val="none" w:sz="0" w:space="0" w:color="auto"/>
        <w:left w:val="none" w:sz="0" w:space="0" w:color="auto"/>
        <w:bottom w:val="none" w:sz="0" w:space="0" w:color="auto"/>
        <w:right w:val="none" w:sz="0" w:space="0" w:color="auto"/>
      </w:divBdr>
    </w:div>
    <w:div w:id="1584483944">
      <w:bodyDiv w:val="1"/>
      <w:marLeft w:val="0"/>
      <w:marRight w:val="0"/>
      <w:marTop w:val="0"/>
      <w:marBottom w:val="0"/>
      <w:divBdr>
        <w:top w:val="none" w:sz="0" w:space="0" w:color="auto"/>
        <w:left w:val="none" w:sz="0" w:space="0" w:color="auto"/>
        <w:bottom w:val="none" w:sz="0" w:space="0" w:color="auto"/>
        <w:right w:val="none" w:sz="0" w:space="0" w:color="auto"/>
      </w:divBdr>
    </w:div>
    <w:div w:id="1584727960">
      <w:bodyDiv w:val="1"/>
      <w:marLeft w:val="0"/>
      <w:marRight w:val="0"/>
      <w:marTop w:val="0"/>
      <w:marBottom w:val="0"/>
      <w:divBdr>
        <w:top w:val="none" w:sz="0" w:space="0" w:color="auto"/>
        <w:left w:val="none" w:sz="0" w:space="0" w:color="auto"/>
        <w:bottom w:val="none" w:sz="0" w:space="0" w:color="auto"/>
        <w:right w:val="none" w:sz="0" w:space="0" w:color="auto"/>
      </w:divBdr>
    </w:div>
    <w:div w:id="1585872869">
      <w:bodyDiv w:val="1"/>
      <w:marLeft w:val="0"/>
      <w:marRight w:val="0"/>
      <w:marTop w:val="0"/>
      <w:marBottom w:val="0"/>
      <w:divBdr>
        <w:top w:val="none" w:sz="0" w:space="0" w:color="auto"/>
        <w:left w:val="none" w:sz="0" w:space="0" w:color="auto"/>
        <w:bottom w:val="none" w:sz="0" w:space="0" w:color="auto"/>
        <w:right w:val="none" w:sz="0" w:space="0" w:color="auto"/>
      </w:divBdr>
    </w:div>
    <w:div w:id="1586188418">
      <w:bodyDiv w:val="1"/>
      <w:marLeft w:val="0"/>
      <w:marRight w:val="0"/>
      <w:marTop w:val="0"/>
      <w:marBottom w:val="0"/>
      <w:divBdr>
        <w:top w:val="none" w:sz="0" w:space="0" w:color="auto"/>
        <w:left w:val="none" w:sz="0" w:space="0" w:color="auto"/>
        <w:bottom w:val="none" w:sz="0" w:space="0" w:color="auto"/>
        <w:right w:val="none" w:sz="0" w:space="0" w:color="auto"/>
      </w:divBdr>
    </w:div>
    <w:div w:id="1586257170">
      <w:bodyDiv w:val="1"/>
      <w:marLeft w:val="0"/>
      <w:marRight w:val="0"/>
      <w:marTop w:val="0"/>
      <w:marBottom w:val="0"/>
      <w:divBdr>
        <w:top w:val="none" w:sz="0" w:space="0" w:color="auto"/>
        <w:left w:val="none" w:sz="0" w:space="0" w:color="auto"/>
        <w:bottom w:val="none" w:sz="0" w:space="0" w:color="auto"/>
        <w:right w:val="none" w:sz="0" w:space="0" w:color="auto"/>
      </w:divBdr>
    </w:div>
    <w:div w:id="1586455424">
      <w:bodyDiv w:val="1"/>
      <w:marLeft w:val="0"/>
      <w:marRight w:val="0"/>
      <w:marTop w:val="0"/>
      <w:marBottom w:val="0"/>
      <w:divBdr>
        <w:top w:val="none" w:sz="0" w:space="0" w:color="auto"/>
        <w:left w:val="none" w:sz="0" w:space="0" w:color="auto"/>
        <w:bottom w:val="none" w:sz="0" w:space="0" w:color="auto"/>
        <w:right w:val="none" w:sz="0" w:space="0" w:color="auto"/>
      </w:divBdr>
    </w:div>
    <w:div w:id="1586761845">
      <w:bodyDiv w:val="1"/>
      <w:marLeft w:val="0"/>
      <w:marRight w:val="0"/>
      <w:marTop w:val="0"/>
      <w:marBottom w:val="0"/>
      <w:divBdr>
        <w:top w:val="none" w:sz="0" w:space="0" w:color="auto"/>
        <w:left w:val="none" w:sz="0" w:space="0" w:color="auto"/>
        <w:bottom w:val="none" w:sz="0" w:space="0" w:color="auto"/>
        <w:right w:val="none" w:sz="0" w:space="0" w:color="auto"/>
      </w:divBdr>
    </w:div>
    <w:div w:id="1587110816">
      <w:bodyDiv w:val="1"/>
      <w:marLeft w:val="0"/>
      <w:marRight w:val="0"/>
      <w:marTop w:val="0"/>
      <w:marBottom w:val="0"/>
      <w:divBdr>
        <w:top w:val="none" w:sz="0" w:space="0" w:color="auto"/>
        <w:left w:val="none" w:sz="0" w:space="0" w:color="auto"/>
        <w:bottom w:val="none" w:sz="0" w:space="0" w:color="auto"/>
        <w:right w:val="none" w:sz="0" w:space="0" w:color="auto"/>
      </w:divBdr>
    </w:div>
    <w:div w:id="1587957877">
      <w:bodyDiv w:val="1"/>
      <w:marLeft w:val="0"/>
      <w:marRight w:val="0"/>
      <w:marTop w:val="0"/>
      <w:marBottom w:val="0"/>
      <w:divBdr>
        <w:top w:val="none" w:sz="0" w:space="0" w:color="auto"/>
        <w:left w:val="none" w:sz="0" w:space="0" w:color="auto"/>
        <w:bottom w:val="none" w:sz="0" w:space="0" w:color="auto"/>
        <w:right w:val="none" w:sz="0" w:space="0" w:color="auto"/>
      </w:divBdr>
    </w:div>
    <w:div w:id="1588077279">
      <w:bodyDiv w:val="1"/>
      <w:marLeft w:val="0"/>
      <w:marRight w:val="0"/>
      <w:marTop w:val="0"/>
      <w:marBottom w:val="0"/>
      <w:divBdr>
        <w:top w:val="none" w:sz="0" w:space="0" w:color="auto"/>
        <w:left w:val="none" w:sz="0" w:space="0" w:color="auto"/>
        <w:bottom w:val="none" w:sz="0" w:space="0" w:color="auto"/>
        <w:right w:val="none" w:sz="0" w:space="0" w:color="auto"/>
      </w:divBdr>
    </w:div>
    <w:div w:id="1588273260">
      <w:bodyDiv w:val="1"/>
      <w:marLeft w:val="0"/>
      <w:marRight w:val="0"/>
      <w:marTop w:val="0"/>
      <w:marBottom w:val="0"/>
      <w:divBdr>
        <w:top w:val="none" w:sz="0" w:space="0" w:color="auto"/>
        <w:left w:val="none" w:sz="0" w:space="0" w:color="auto"/>
        <w:bottom w:val="none" w:sz="0" w:space="0" w:color="auto"/>
        <w:right w:val="none" w:sz="0" w:space="0" w:color="auto"/>
      </w:divBdr>
    </w:div>
    <w:div w:id="1588491272">
      <w:bodyDiv w:val="1"/>
      <w:marLeft w:val="0"/>
      <w:marRight w:val="0"/>
      <w:marTop w:val="0"/>
      <w:marBottom w:val="0"/>
      <w:divBdr>
        <w:top w:val="none" w:sz="0" w:space="0" w:color="auto"/>
        <w:left w:val="none" w:sz="0" w:space="0" w:color="auto"/>
        <w:bottom w:val="none" w:sz="0" w:space="0" w:color="auto"/>
        <w:right w:val="none" w:sz="0" w:space="0" w:color="auto"/>
      </w:divBdr>
    </w:div>
    <w:div w:id="1589536729">
      <w:bodyDiv w:val="1"/>
      <w:marLeft w:val="0"/>
      <w:marRight w:val="0"/>
      <w:marTop w:val="0"/>
      <w:marBottom w:val="0"/>
      <w:divBdr>
        <w:top w:val="none" w:sz="0" w:space="0" w:color="auto"/>
        <w:left w:val="none" w:sz="0" w:space="0" w:color="auto"/>
        <w:bottom w:val="none" w:sz="0" w:space="0" w:color="auto"/>
        <w:right w:val="none" w:sz="0" w:space="0" w:color="auto"/>
      </w:divBdr>
    </w:div>
    <w:div w:id="1590114311">
      <w:bodyDiv w:val="1"/>
      <w:marLeft w:val="0"/>
      <w:marRight w:val="0"/>
      <w:marTop w:val="0"/>
      <w:marBottom w:val="0"/>
      <w:divBdr>
        <w:top w:val="none" w:sz="0" w:space="0" w:color="auto"/>
        <w:left w:val="none" w:sz="0" w:space="0" w:color="auto"/>
        <w:bottom w:val="none" w:sz="0" w:space="0" w:color="auto"/>
        <w:right w:val="none" w:sz="0" w:space="0" w:color="auto"/>
      </w:divBdr>
    </w:div>
    <w:div w:id="1590387816">
      <w:bodyDiv w:val="1"/>
      <w:marLeft w:val="0"/>
      <w:marRight w:val="0"/>
      <w:marTop w:val="0"/>
      <w:marBottom w:val="0"/>
      <w:divBdr>
        <w:top w:val="none" w:sz="0" w:space="0" w:color="auto"/>
        <w:left w:val="none" w:sz="0" w:space="0" w:color="auto"/>
        <w:bottom w:val="none" w:sz="0" w:space="0" w:color="auto"/>
        <w:right w:val="none" w:sz="0" w:space="0" w:color="auto"/>
      </w:divBdr>
    </w:div>
    <w:div w:id="1591040469">
      <w:bodyDiv w:val="1"/>
      <w:marLeft w:val="0"/>
      <w:marRight w:val="0"/>
      <w:marTop w:val="0"/>
      <w:marBottom w:val="0"/>
      <w:divBdr>
        <w:top w:val="none" w:sz="0" w:space="0" w:color="auto"/>
        <w:left w:val="none" w:sz="0" w:space="0" w:color="auto"/>
        <w:bottom w:val="none" w:sz="0" w:space="0" w:color="auto"/>
        <w:right w:val="none" w:sz="0" w:space="0" w:color="auto"/>
      </w:divBdr>
    </w:div>
    <w:div w:id="1591045350">
      <w:bodyDiv w:val="1"/>
      <w:marLeft w:val="0"/>
      <w:marRight w:val="0"/>
      <w:marTop w:val="0"/>
      <w:marBottom w:val="0"/>
      <w:divBdr>
        <w:top w:val="none" w:sz="0" w:space="0" w:color="auto"/>
        <w:left w:val="none" w:sz="0" w:space="0" w:color="auto"/>
        <w:bottom w:val="none" w:sz="0" w:space="0" w:color="auto"/>
        <w:right w:val="none" w:sz="0" w:space="0" w:color="auto"/>
      </w:divBdr>
    </w:div>
    <w:div w:id="1591155462">
      <w:bodyDiv w:val="1"/>
      <w:marLeft w:val="0"/>
      <w:marRight w:val="0"/>
      <w:marTop w:val="0"/>
      <w:marBottom w:val="0"/>
      <w:divBdr>
        <w:top w:val="none" w:sz="0" w:space="0" w:color="auto"/>
        <w:left w:val="none" w:sz="0" w:space="0" w:color="auto"/>
        <w:bottom w:val="none" w:sz="0" w:space="0" w:color="auto"/>
        <w:right w:val="none" w:sz="0" w:space="0" w:color="auto"/>
      </w:divBdr>
    </w:div>
    <w:div w:id="1592278674">
      <w:bodyDiv w:val="1"/>
      <w:marLeft w:val="0"/>
      <w:marRight w:val="0"/>
      <w:marTop w:val="0"/>
      <w:marBottom w:val="0"/>
      <w:divBdr>
        <w:top w:val="none" w:sz="0" w:space="0" w:color="auto"/>
        <w:left w:val="none" w:sz="0" w:space="0" w:color="auto"/>
        <w:bottom w:val="none" w:sz="0" w:space="0" w:color="auto"/>
        <w:right w:val="none" w:sz="0" w:space="0" w:color="auto"/>
      </w:divBdr>
    </w:div>
    <w:div w:id="1593121645">
      <w:bodyDiv w:val="1"/>
      <w:marLeft w:val="0"/>
      <w:marRight w:val="0"/>
      <w:marTop w:val="0"/>
      <w:marBottom w:val="0"/>
      <w:divBdr>
        <w:top w:val="none" w:sz="0" w:space="0" w:color="auto"/>
        <w:left w:val="none" w:sz="0" w:space="0" w:color="auto"/>
        <w:bottom w:val="none" w:sz="0" w:space="0" w:color="auto"/>
        <w:right w:val="none" w:sz="0" w:space="0" w:color="auto"/>
      </w:divBdr>
    </w:div>
    <w:div w:id="1593198634">
      <w:bodyDiv w:val="1"/>
      <w:marLeft w:val="0"/>
      <w:marRight w:val="0"/>
      <w:marTop w:val="0"/>
      <w:marBottom w:val="0"/>
      <w:divBdr>
        <w:top w:val="none" w:sz="0" w:space="0" w:color="auto"/>
        <w:left w:val="none" w:sz="0" w:space="0" w:color="auto"/>
        <w:bottom w:val="none" w:sz="0" w:space="0" w:color="auto"/>
        <w:right w:val="none" w:sz="0" w:space="0" w:color="auto"/>
      </w:divBdr>
    </w:div>
    <w:div w:id="1593660095">
      <w:bodyDiv w:val="1"/>
      <w:marLeft w:val="0"/>
      <w:marRight w:val="0"/>
      <w:marTop w:val="0"/>
      <w:marBottom w:val="0"/>
      <w:divBdr>
        <w:top w:val="none" w:sz="0" w:space="0" w:color="auto"/>
        <w:left w:val="none" w:sz="0" w:space="0" w:color="auto"/>
        <w:bottom w:val="none" w:sz="0" w:space="0" w:color="auto"/>
        <w:right w:val="none" w:sz="0" w:space="0" w:color="auto"/>
      </w:divBdr>
    </w:div>
    <w:div w:id="1593665503">
      <w:bodyDiv w:val="1"/>
      <w:marLeft w:val="0"/>
      <w:marRight w:val="0"/>
      <w:marTop w:val="0"/>
      <w:marBottom w:val="0"/>
      <w:divBdr>
        <w:top w:val="none" w:sz="0" w:space="0" w:color="auto"/>
        <w:left w:val="none" w:sz="0" w:space="0" w:color="auto"/>
        <w:bottom w:val="none" w:sz="0" w:space="0" w:color="auto"/>
        <w:right w:val="none" w:sz="0" w:space="0" w:color="auto"/>
      </w:divBdr>
    </w:div>
    <w:div w:id="1593927602">
      <w:bodyDiv w:val="1"/>
      <w:marLeft w:val="0"/>
      <w:marRight w:val="0"/>
      <w:marTop w:val="0"/>
      <w:marBottom w:val="0"/>
      <w:divBdr>
        <w:top w:val="none" w:sz="0" w:space="0" w:color="auto"/>
        <w:left w:val="none" w:sz="0" w:space="0" w:color="auto"/>
        <w:bottom w:val="none" w:sz="0" w:space="0" w:color="auto"/>
        <w:right w:val="none" w:sz="0" w:space="0" w:color="auto"/>
      </w:divBdr>
    </w:div>
    <w:div w:id="1595165511">
      <w:bodyDiv w:val="1"/>
      <w:marLeft w:val="0"/>
      <w:marRight w:val="0"/>
      <w:marTop w:val="0"/>
      <w:marBottom w:val="0"/>
      <w:divBdr>
        <w:top w:val="none" w:sz="0" w:space="0" w:color="auto"/>
        <w:left w:val="none" w:sz="0" w:space="0" w:color="auto"/>
        <w:bottom w:val="none" w:sz="0" w:space="0" w:color="auto"/>
        <w:right w:val="none" w:sz="0" w:space="0" w:color="auto"/>
      </w:divBdr>
    </w:div>
    <w:div w:id="1595476041">
      <w:bodyDiv w:val="1"/>
      <w:marLeft w:val="0"/>
      <w:marRight w:val="0"/>
      <w:marTop w:val="0"/>
      <w:marBottom w:val="0"/>
      <w:divBdr>
        <w:top w:val="none" w:sz="0" w:space="0" w:color="auto"/>
        <w:left w:val="none" w:sz="0" w:space="0" w:color="auto"/>
        <w:bottom w:val="none" w:sz="0" w:space="0" w:color="auto"/>
        <w:right w:val="none" w:sz="0" w:space="0" w:color="auto"/>
      </w:divBdr>
    </w:div>
    <w:div w:id="1595747712">
      <w:bodyDiv w:val="1"/>
      <w:marLeft w:val="0"/>
      <w:marRight w:val="0"/>
      <w:marTop w:val="0"/>
      <w:marBottom w:val="0"/>
      <w:divBdr>
        <w:top w:val="none" w:sz="0" w:space="0" w:color="auto"/>
        <w:left w:val="none" w:sz="0" w:space="0" w:color="auto"/>
        <w:bottom w:val="none" w:sz="0" w:space="0" w:color="auto"/>
        <w:right w:val="none" w:sz="0" w:space="0" w:color="auto"/>
      </w:divBdr>
    </w:div>
    <w:div w:id="1595819710">
      <w:bodyDiv w:val="1"/>
      <w:marLeft w:val="0"/>
      <w:marRight w:val="0"/>
      <w:marTop w:val="0"/>
      <w:marBottom w:val="0"/>
      <w:divBdr>
        <w:top w:val="none" w:sz="0" w:space="0" w:color="auto"/>
        <w:left w:val="none" w:sz="0" w:space="0" w:color="auto"/>
        <w:bottom w:val="none" w:sz="0" w:space="0" w:color="auto"/>
        <w:right w:val="none" w:sz="0" w:space="0" w:color="auto"/>
      </w:divBdr>
    </w:div>
    <w:div w:id="1596355371">
      <w:bodyDiv w:val="1"/>
      <w:marLeft w:val="0"/>
      <w:marRight w:val="0"/>
      <w:marTop w:val="0"/>
      <w:marBottom w:val="0"/>
      <w:divBdr>
        <w:top w:val="none" w:sz="0" w:space="0" w:color="auto"/>
        <w:left w:val="none" w:sz="0" w:space="0" w:color="auto"/>
        <w:bottom w:val="none" w:sz="0" w:space="0" w:color="auto"/>
        <w:right w:val="none" w:sz="0" w:space="0" w:color="auto"/>
      </w:divBdr>
    </w:div>
    <w:div w:id="1596861357">
      <w:bodyDiv w:val="1"/>
      <w:marLeft w:val="0"/>
      <w:marRight w:val="0"/>
      <w:marTop w:val="0"/>
      <w:marBottom w:val="0"/>
      <w:divBdr>
        <w:top w:val="none" w:sz="0" w:space="0" w:color="auto"/>
        <w:left w:val="none" w:sz="0" w:space="0" w:color="auto"/>
        <w:bottom w:val="none" w:sz="0" w:space="0" w:color="auto"/>
        <w:right w:val="none" w:sz="0" w:space="0" w:color="auto"/>
      </w:divBdr>
    </w:div>
    <w:div w:id="1596935714">
      <w:bodyDiv w:val="1"/>
      <w:marLeft w:val="0"/>
      <w:marRight w:val="0"/>
      <w:marTop w:val="0"/>
      <w:marBottom w:val="0"/>
      <w:divBdr>
        <w:top w:val="none" w:sz="0" w:space="0" w:color="auto"/>
        <w:left w:val="none" w:sz="0" w:space="0" w:color="auto"/>
        <w:bottom w:val="none" w:sz="0" w:space="0" w:color="auto"/>
        <w:right w:val="none" w:sz="0" w:space="0" w:color="auto"/>
      </w:divBdr>
    </w:div>
    <w:div w:id="1597326184">
      <w:bodyDiv w:val="1"/>
      <w:marLeft w:val="0"/>
      <w:marRight w:val="0"/>
      <w:marTop w:val="0"/>
      <w:marBottom w:val="0"/>
      <w:divBdr>
        <w:top w:val="none" w:sz="0" w:space="0" w:color="auto"/>
        <w:left w:val="none" w:sz="0" w:space="0" w:color="auto"/>
        <w:bottom w:val="none" w:sz="0" w:space="0" w:color="auto"/>
        <w:right w:val="none" w:sz="0" w:space="0" w:color="auto"/>
      </w:divBdr>
    </w:div>
    <w:div w:id="1598173638">
      <w:bodyDiv w:val="1"/>
      <w:marLeft w:val="0"/>
      <w:marRight w:val="0"/>
      <w:marTop w:val="0"/>
      <w:marBottom w:val="0"/>
      <w:divBdr>
        <w:top w:val="none" w:sz="0" w:space="0" w:color="auto"/>
        <w:left w:val="none" w:sz="0" w:space="0" w:color="auto"/>
        <w:bottom w:val="none" w:sz="0" w:space="0" w:color="auto"/>
        <w:right w:val="none" w:sz="0" w:space="0" w:color="auto"/>
      </w:divBdr>
    </w:div>
    <w:div w:id="1598714024">
      <w:bodyDiv w:val="1"/>
      <w:marLeft w:val="0"/>
      <w:marRight w:val="0"/>
      <w:marTop w:val="0"/>
      <w:marBottom w:val="0"/>
      <w:divBdr>
        <w:top w:val="none" w:sz="0" w:space="0" w:color="auto"/>
        <w:left w:val="none" w:sz="0" w:space="0" w:color="auto"/>
        <w:bottom w:val="none" w:sz="0" w:space="0" w:color="auto"/>
        <w:right w:val="none" w:sz="0" w:space="0" w:color="auto"/>
      </w:divBdr>
    </w:div>
    <w:div w:id="1598782343">
      <w:bodyDiv w:val="1"/>
      <w:marLeft w:val="0"/>
      <w:marRight w:val="0"/>
      <w:marTop w:val="0"/>
      <w:marBottom w:val="0"/>
      <w:divBdr>
        <w:top w:val="none" w:sz="0" w:space="0" w:color="auto"/>
        <w:left w:val="none" w:sz="0" w:space="0" w:color="auto"/>
        <w:bottom w:val="none" w:sz="0" w:space="0" w:color="auto"/>
        <w:right w:val="none" w:sz="0" w:space="0" w:color="auto"/>
      </w:divBdr>
    </w:div>
    <w:div w:id="1598833524">
      <w:bodyDiv w:val="1"/>
      <w:marLeft w:val="0"/>
      <w:marRight w:val="0"/>
      <w:marTop w:val="0"/>
      <w:marBottom w:val="0"/>
      <w:divBdr>
        <w:top w:val="none" w:sz="0" w:space="0" w:color="auto"/>
        <w:left w:val="none" w:sz="0" w:space="0" w:color="auto"/>
        <w:bottom w:val="none" w:sz="0" w:space="0" w:color="auto"/>
        <w:right w:val="none" w:sz="0" w:space="0" w:color="auto"/>
      </w:divBdr>
    </w:div>
    <w:div w:id="1598901864">
      <w:bodyDiv w:val="1"/>
      <w:marLeft w:val="0"/>
      <w:marRight w:val="0"/>
      <w:marTop w:val="0"/>
      <w:marBottom w:val="0"/>
      <w:divBdr>
        <w:top w:val="none" w:sz="0" w:space="0" w:color="auto"/>
        <w:left w:val="none" w:sz="0" w:space="0" w:color="auto"/>
        <w:bottom w:val="none" w:sz="0" w:space="0" w:color="auto"/>
        <w:right w:val="none" w:sz="0" w:space="0" w:color="auto"/>
      </w:divBdr>
    </w:div>
    <w:div w:id="1599291307">
      <w:bodyDiv w:val="1"/>
      <w:marLeft w:val="0"/>
      <w:marRight w:val="0"/>
      <w:marTop w:val="0"/>
      <w:marBottom w:val="0"/>
      <w:divBdr>
        <w:top w:val="none" w:sz="0" w:space="0" w:color="auto"/>
        <w:left w:val="none" w:sz="0" w:space="0" w:color="auto"/>
        <w:bottom w:val="none" w:sz="0" w:space="0" w:color="auto"/>
        <w:right w:val="none" w:sz="0" w:space="0" w:color="auto"/>
      </w:divBdr>
    </w:div>
    <w:div w:id="1599753039">
      <w:bodyDiv w:val="1"/>
      <w:marLeft w:val="0"/>
      <w:marRight w:val="0"/>
      <w:marTop w:val="0"/>
      <w:marBottom w:val="0"/>
      <w:divBdr>
        <w:top w:val="none" w:sz="0" w:space="0" w:color="auto"/>
        <w:left w:val="none" w:sz="0" w:space="0" w:color="auto"/>
        <w:bottom w:val="none" w:sz="0" w:space="0" w:color="auto"/>
        <w:right w:val="none" w:sz="0" w:space="0" w:color="auto"/>
      </w:divBdr>
    </w:div>
    <w:div w:id="1600218367">
      <w:bodyDiv w:val="1"/>
      <w:marLeft w:val="0"/>
      <w:marRight w:val="0"/>
      <w:marTop w:val="0"/>
      <w:marBottom w:val="0"/>
      <w:divBdr>
        <w:top w:val="none" w:sz="0" w:space="0" w:color="auto"/>
        <w:left w:val="none" w:sz="0" w:space="0" w:color="auto"/>
        <w:bottom w:val="none" w:sz="0" w:space="0" w:color="auto"/>
        <w:right w:val="none" w:sz="0" w:space="0" w:color="auto"/>
      </w:divBdr>
    </w:div>
    <w:div w:id="1601184157">
      <w:bodyDiv w:val="1"/>
      <w:marLeft w:val="0"/>
      <w:marRight w:val="0"/>
      <w:marTop w:val="0"/>
      <w:marBottom w:val="0"/>
      <w:divBdr>
        <w:top w:val="none" w:sz="0" w:space="0" w:color="auto"/>
        <w:left w:val="none" w:sz="0" w:space="0" w:color="auto"/>
        <w:bottom w:val="none" w:sz="0" w:space="0" w:color="auto"/>
        <w:right w:val="none" w:sz="0" w:space="0" w:color="auto"/>
      </w:divBdr>
    </w:div>
    <w:div w:id="1601335304">
      <w:bodyDiv w:val="1"/>
      <w:marLeft w:val="0"/>
      <w:marRight w:val="0"/>
      <w:marTop w:val="0"/>
      <w:marBottom w:val="0"/>
      <w:divBdr>
        <w:top w:val="none" w:sz="0" w:space="0" w:color="auto"/>
        <w:left w:val="none" w:sz="0" w:space="0" w:color="auto"/>
        <w:bottom w:val="none" w:sz="0" w:space="0" w:color="auto"/>
        <w:right w:val="none" w:sz="0" w:space="0" w:color="auto"/>
      </w:divBdr>
    </w:div>
    <w:div w:id="1602565403">
      <w:bodyDiv w:val="1"/>
      <w:marLeft w:val="0"/>
      <w:marRight w:val="0"/>
      <w:marTop w:val="0"/>
      <w:marBottom w:val="0"/>
      <w:divBdr>
        <w:top w:val="none" w:sz="0" w:space="0" w:color="auto"/>
        <w:left w:val="none" w:sz="0" w:space="0" w:color="auto"/>
        <w:bottom w:val="none" w:sz="0" w:space="0" w:color="auto"/>
        <w:right w:val="none" w:sz="0" w:space="0" w:color="auto"/>
      </w:divBdr>
    </w:div>
    <w:div w:id="1602883202">
      <w:bodyDiv w:val="1"/>
      <w:marLeft w:val="0"/>
      <w:marRight w:val="0"/>
      <w:marTop w:val="0"/>
      <w:marBottom w:val="0"/>
      <w:divBdr>
        <w:top w:val="none" w:sz="0" w:space="0" w:color="auto"/>
        <w:left w:val="none" w:sz="0" w:space="0" w:color="auto"/>
        <w:bottom w:val="none" w:sz="0" w:space="0" w:color="auto"/>
        <w:right w:val="none" w:sz="0" w:space="0" w:color="auto"/>
      </w:divBdr>
    </w:div>
    <w:div w:id="1602909164">
      <w:bodyDiv w:val="1"/>
      <w:marLeft w:val="0"/>
      <w:marRight w:val="0"/>
      <w:marTop w:val="0"/>
      <w:marBottom w:val="0"/>
      <w:divBdr>
        <w:top w:val="none" w:sz="0" w:space="0" w:color="auto"/>
        <w:left w:val="none" w:sz="0" w:space="0" w:color="auto"/>
        <w:bottom w:val="none" w:sz="0" w:space="0" w:color="auto"/>
        <w:right w:val="none" w:sz="0" w:space="0" w:color="auto"/>
      </w:divBdr>
    </w:div>
    <w:div w:id="1603143253">
      <w:bodyDiv w:val="1"/>
      <w:marLeft w:val="0"/>
      <w:marRight w:val="0"/>
      <w:marTop w:val="0"/>
      <w:marBottom w:val="0"/>
      <w:divBdr>
        <w:top w:val="none" w:sz="0" w:space="0" w:color="auto"/>
        <w:left w:val="none" w:sz="0" w:space="0" w:color="auto"/>
        <w:bottom w:val="none" w:sz="0" w:space="0" w:color="auto"/>
        <w:right w:val="none" w:sz="0" w:space="0" w:color="auto"/>
      </w:divBdr>
    </w:div>
    <w:div w:id="1603606822">
      <w:bodyDiv w:val="1"/>
      <w:marLeft w:val="0"/>
      <w:marRight w:val="0"/>
      <w:marTop w:val="0"/>
      <w:marBottom w:val="0"/>
      <w:divBdr>
        <w:top w:val="none" w:sz="0" w:space="0" w:color="auto"/>
        <w:left w:val="none" w:sz="0" w:space="0" w:color="auto"/>
        <w:bottom w:val="none" w:sz="0" w:space="0" w:color="auto"/>
        <w:right w:val="none" w:sz="0" w:space="0" w:color="auto"/>
      </w:divBdr>
    </w:div>
    <w:div w:id="1603685462">
      <w:bodyDiv w:val="1"/>
      <w:marLeft w:val="0"/>
      <w:marRight w:val="0"/>
      <w:marTop w:val="0"/>
      <w:marBottom w:val="0"/>
      <w:divBdr>
        <w:top w:val="none" w:sz="0" w:space="0" w:color="auto"/>
        <w:left w:val="none" w:sz="0" w:space="0" w:color="auto"/>
        <w:bottom w:val="none" w:sz="0" w:space="0" w:color="auto"/>
        <w:right w:val="none" w:sz="0" w:space="0" w:color="auto"/>
      </w:divBdr>
    </w:div>
    <w:div w:id="1603995139">
      <w:bodyDiv w:val="1"/>
      <w:marLeft w:val="0"/>
      <w:marRight w:val="0"/>
      <w:marTop w:val="0"/>
      <w:marBottom w:val="0"/>
      <w:divBdr>
        <w:top w:val="none" w:sz="0" w:space="0" w:color="auto"/>
        <w:left w:val="none" w:sz="0" w:space="0" w:color="auto"/>
        <w:bottom w:val="none" w:sz="0" w:space="0" w:color="auto"/>
        <w:right w:val="none" w:sz="0" w:space="0" w:color="auto"/>
      </w:divBdr>
    </w:div>
    <w:div w:id="1604217942">
      <w:bodyDiv w:val="1"/>
      <w:marLeft w:val="0"/>
      <w:marRight w:val="0"/>
      <w:marTop w:val="0"/>
      <w:marBottom w:val="0"/>
      <w:divBdr>
        <w:top w:val="none" w:sz="0" w:space="0" w:color="auto"/>
        <w:left w:val="none" w:sz="0" w:space="0" w:color="auto"/>
        <w:bottom w:val="none" w:sz="0" w:space="0" w:color="auto"/>
        <w:right w:val="none" w:sz="0" w:space="0" w:color="auto"/>
      </w:divBdr>
    </w:div>
    <w:div w:id="1605455846">
      <w:bodyDiv w:val="1"/>
      <w:marLeft w:val="0"/>
      <w:marRight w:val="0"/>
      <w:marTop w:val="0"/>
      <w:marBottom w:val="0"/>
      <w:divBdr>
        <w:top w:val="none" w:sz="0" w:space="0" w:color="auto"/>
        <w:left w:val="none" w:sz="0" w:space="0" w:color="auto"/>
        <w:bottom w:val="none" w:sz="0" w:space="0" w:color="auto"/>
        <w:right w:val="none" w:sz="0" w:space="0" w:color="auto"/>
      </w:divBdr>
    </w:div>
    <w:div w:id="1606494906">
      <w:bodyDiv w:val="1"/>
      <w:marLeft w:val="0"/>
      <w:marRight w:val="0"/>
      <w:marTop w:val="0"/>
      <w:marBottom w:val="0"/>
      <w:divBdr>
        <w:top w:val="none" w:sz="0" w:space="0" w:color="auto"/>
        <w:left w:val="none" w:sz="0" w:space="0" w:color="auto"/>
        <w:bottom w:val="none" w:sz="0" w:space="0" w:color="auto"/>
        <w:right w:val="none" w:sz="0" w:space="0" w:color="auto"/>
      </w:divBdr>
    </w:div>
    <w:div w:id="1606495475">
      <w:bodyDiv w:val="1"/>
      <w:marLeft w:val="0"/>
      <w:marRight w:val="0"/>
      <w:marTop w:val="0"/>
      <w:marBottom w:val="0"/>
      <w:divBdr>
        <w:top w:val="none" w:sz="0" w:space="0" w:color="auto"/>
        <w:left w:val="none" w:sz="0" w:space="0" w:color="auto"/>
        <w:bottom w:val="none" w:sz="0" w:space="0" w:color="auto"/>
        <w:right w:val="none" w:sz="0" w:space="0" w:color="auto"/>
      </w:divBdr>
    </w:div>
    <w:div w:id="1606500475">
      <w:bodyDiv w:val="1"/>
      <w:marLeft w:val="0"/>
      <w:marRight w:val="0"/>
      <w:marTop w:val="0"/>
      <w:marBottom w:val="0"/>
      <w:divBdr>
        <w:top w:val="none" w:sz="0" w:space="0" w:color="auto"/>
        <w:left w:val="none" w:sz="0" w:space="0" w:color="auto"/>
        <w:bottom w:val="none" w:sz="0" w:space="0" w:color="auto"/>
        <w:right w:val="none" w:sz="0" w:space="0" w:color="auto"/>
      </w:divBdr>
    </w:div>
    <w:div w:id="1607348648">
      <w:bodyDiv w:val="1"/>
      <w:marLeft w:val="0"/>
      <w:marRight w:val="0"/>
      <w:marTop w:val="0"/>
      <w:marBottom w:val="0"/>
      <w:divBdr>
        <w:top w:val="none" w:sz="0" w:space="0" w:color="auto"/>
        <w:left w:val="none" w:sz="0" w:space="0" w:color="auto"/>
        <w:bottom w:val="none" w:sz="0" w:space="0" w:color="auto"/>
        <w:right w:val="none" w:sz="0" w:space="0" w:color="auto"/>
      </w:divBdr>
    </w:div>
    <w:div w:id="1607693691">
      <w:bodyDiv w:val="1"/>
      <w:marLeft w:val="0"/>
      <w:marRight w:val="0"/>
      <w:marTop w:val="0"/>
      <w:marBottom w:val="0"/>
      <w:divBdr>
        <w:top w:val="none" w:sz="0" w:space="0" w:color="auto"/>
        <w:left w:val="none" w:sz="0" w:space="0" w:color="auto"/>
        <w:bottom w:val="none" w:sz="0" w:space="0" w:color="auto"/>
        <w:right w:val="none" w:sz="0" w:space="0" w:color="auto"/>
      </w:divBdr>
    </w:div>
    <w:div w:id="1607734964">
      <w:bodyDiv w:val="1"/>
      <w:marLeft w:val="0"/>
      <w:marRight w:val="0"/>
      <w:marTop w:val="0"/>
      <w:marBottom w:val="0"/>
      <w:divBdr>
        <w:top w:val="none" w:sz="0" w:space="0" w:color="auto"/>
        <w:left w:val="none" w:sz="0" w:space="0" w:color="auto"/>
        <w:bottom w:val="none" w:sz="0" w:space="0" w:color="auto"/>
        <w:right w:val="none" w:sz="0" w:space="0" w:color="auto"/>
      </w:divBdr>
    </w:div>
    <w:div w:id="1607805963">
      <w:bodyDiv w:val="1"/>
      <w:marLeft w:val="0"/>
      <w:marRight w:val="0"/>
      <w:marTop w:val="0"/>
      <w:marBottom w:val="0"/>
      <w:divBdr>
        <w:top w:val="none" w:sz="0" w:space="0" w:color="auto"/>
        <w:left w:val="none" w:sz="0" w:space="0" w:color="auto"/>
        <w:bottom w:val="none" w:sz="0" w:space="0" w:color="auto"/>
        <w:right w:val="none" w:sz="0" w:space="0" w:color="auto"/>
      </w:divBdr>
    </w:div>
    <w:div w:id="1607810850">
      <w:bodyDiv w:val="1"/>
      <w:marLeft w:val="0"/>
      <w:marRight w:val="0"/>
      <w:marTop w:val="0"/>
      <w:marBottom w:val="0"/>
      <w:divBdr>
        <w:top w:val="none" w:sz="0" w:space="0" w:color="auto"/>
        <w:left w:val="none" w:sz="0" w:space="0" w:color="auto"/>
        <w:bottom w:val="none" w:sz="0" w:space="0" w:color="auto"/>
        <w:right w:val="none" w:sz="0" w:space="0" w:color="auto"/>
      </w:divBdr>
    </w:div>
    <w:div w:id="1607887454">
      <w:bodyDiv w:val="1"/>
      <w:marLeft w:val="0"/>
      <w:marRight w:val="0"/>
      <w:marTop w:val="0"/>
      <w:marBottom w:val="0"/>
      <w:divBdr>
        <w:top w:val="none" w:sz="0" w:space="0" w:color="auto"/>
        <w:left w:val="none" w:sz="0" w:space="0" w:color="auto"/>
        <w:bottom w:val="none" w:sz="0" w:space="0" w:color="auto"/>
        <w:right w:val="none" w:sz="0" w:space="0" w:color="auto"/>
      </w:divBdr>
    </w:div>
    <w:div w:id="1608078807">
      <w:bodyDiv w:val="1"/>
      <w:marLeft w:val="0"/>
      <w:marRight w:val="0"/>
      <w:marTop w:val="0"/>
      <w:marBottom w:val="0"/>
      <w:divBdr>
        <w:top w:val="none" w:sz="0" w:space="0" w:color="auto"/>
        <w:left w:val="none" w:sz="0" w:space="0" w:color="auto"/>
        <w:bottom w:val="none" w:sz="0" w:space="0" w:color="auto"/>
        <w:right w:val="none" w:sz="0" w:space="0" w:color="auto"/>
      </w:divBdr>
    </w:div>
    <w:div w:id="1608463472">
      <w:bodyDiv w:val="1"/>
      <w:marLeft w:val="0"/>
      <w:marRight w:val="0"/>
      <w:marTop w:val="0"/>
      <w:marBottom w:val="0"/>
      <w:divBdr>
        <w:top w:val="none" w:sz="0" w:space="0" w:color="auto"/>
        <w:left w:val="none" w:sz="0" w:space="0" w:color="auto"/>
        <w:bottom w:val="none" w:sz="0" w:space="0" w:color="auto"/>
        <w:right w:val="none" w:sz="0" w:space="0" w:color="auto"/>
      </w:divBdr>
    </w:div>
    <w:div w:id="1609315653">
      <w:bodyDiv w:val="1"/>
      <w:marLeft w:val="0"/>
      <w:marRight w:val="0"/>
      <w:marTop w:val="0"/>
      <w:marBottom w:val="0"/>
      <w:divBdr>
        <w:top w:val="none" w:sz="0" w:space="0" w:color="auto"/>
        <w:left w:val="none" w:sz="0" w:space="0" w:color="auto"/>
        <w:bottom w:val="none" w:sz="0" w:space="0" w:color="auto"/>
        <w:right w:val="none" w:sz="0" w:space="0" w:color="auto"/>
      </w:divBdr>
    </w:div>
    <w:div w:id="1609462655">
      <w:bodyDiv w:val="1"/>
      <w:marLeft w:val="0"/>
      <w:marRight w:val="0"/>
      <w:marTop w:val="0"/>
      <w:marBottom w:val="0"/>
      <w:divBdr>
        <w:top w:val="none" w:sz="0" w:space="0" w:color="auto"/>
        <w:left w:val="none" w:sz="0" w:space="0" w:color="auto"/>
        <w:bottom w:val="none" w:sz="0" w:space="0" w:color="auto"/>
        <w:right w:val="none" w:sz="0" w:space="0" w:color="auto"/>
      </w:divBdr>
    </w:div>
    <w:div w:id="1611813161">
      <w:bodyDiv w:val="1"/>
      <w:marLeft w:val="0"/>
      <w:marRight w:val="0"/>
      <w:marTop w:val="0"/>
      <w:marBottom w:val="0"/>
      <w:divBdr>
        <w:top w:val="none" w:sz="0" w:space="0" w:color="auto"/>
        <w:left w:val="none" w:sz="0" w:space="0" w:color="auto"/>
        <w:bottom w:val="none" w:sz="0" w:space="0" w:color="auto"/>
        <w:right w:val="none" w:sz="0" w:space="0" w:color="auto"/>
      </w:divBdr>
    </w:div>
    <w:div w:id="1611887150">
      <w:bodyDiv w:val="1"/>
      <w:marLeft w:val="0"/>
      <w:marRight w:val="0"/>
      <w:marTop w:val="0"/>
      <w:marBottom w:val="0"/>
      <w:divBdr>
        <w:top w:val="none" w:sz="0" w:space="0" w:color="auto"/>
        <w:left w:val="none" w:sz="0" w:space="0" w:color="auto"/>
        <w:bottom w:val="none" w:sz="0" w:space="0" w:color="auto"/>
        <w:right w:val="none" w:sz="0" w:space="0" w:color="auto"/>
      </w:divBdr>
    </w:div>
    <w:div w:id="1612318029">
      <w:bodyDiv w:val="1"/>
      <w:marLeft w:val="0"/>
      <w:marRight w:val="0"/>
      <w:marTop w:val="0"/>
      <w:marBottom w:val="0"/>
      <w:divBdr>
        <w:top w:val="none" w:sz="0" w:space="0" w:color="auto"/>
        <w:left w:val="none" w:sz="0" w:space="0" w:color="auto"/>
        <w:bottom w:val="none" w:sz="0" w:space="0" w:color="auto"/>
        <w:right w:val="none" w:sz="0" w:space="0" w:color="auto"/>
      </w:divBdr>
    </w:div>
    <w:div w:id="1612470237">
      <w:bodyDiv w:val="1"/>
      <w:marLeft w:val="0"/>
      <w:marRight w:val="0"/>
      <w:marTop w:val="0"/>
      <w:marBottom w:val="0"/>
      <w:divBdr>
        <w:top w:val="none" w:sz="0" w:space="0" w:color="auto"/>
        <w:left w:val="none" w:sz="0" w:space="0" w:color="auto"/>
        <w:bottom w:val="none" w:sz="0" w:space="0" w:color="auto"/>
        <w:right w:val="none" w:sz="0" w:space="0" w:color="auto"/>
      </w:divBdr>
    </w:div>
    <w:div w:id="1612593139">
      <w:bodyDiv w:val="1"/>
      <w:marLeft w:val="0"/>
      <w:marRight w:val="0"/>
      <w:marTop w:val="0"/>
      <w:marBottom w:val="0"/>
      <w:divBdr>
        <w:top w:val="none" w:sz="0" w:space="0" w:color="auto"/>
        <w:left w:val="none" w:sz="0" w:space="0" w:color="auto"/>
        <w:bottom w:val="none" w:sz="0" w:space="0" w:color="auto"/>
        <w:right w:val="none" w:sz="0" w:space="0" w:color="auto"/>
      </w:divBdr>
    </w:div>
    <w:div w:id="1612929269">
      <w:bodyDiv w:val="1"/>
      <w:marLeft w:val="0"/>
      <w:marRight w:val="0"/>
      <w:marTop w:val="0"/>
      <w:marBottom w:val="0"/>
      <w:divBdr>
        <w:top w:val="none" w:sz="0" w:space="0" w:color="auto"/>
        <w:left w:val="none" w:sz="0" w:space="0" w:color="auto"/>
        <w:bottom w:val="none" w:sz="0" w:space="0" w:color="auto"/>
        <w:right w:val="none" w:sz="0" w:space="0" w:color="auto"/>
      </w:divBdr>
    </w:div>
    <w:div w:id="1612975705">
      <w:bodyDiv w:val="1"/>
      <w:marLeft w:val="0"/>
      <w:marRight w:val="0"/>
      <w:marTop w:val="0"/>
      <w:marBottom w:val="0"/>
      <w:divBdr>
        <w:top w:val="none" w:sz="0" w:space="0" w:color="auto"/>
        <w:left w:val="none" w:sz="0" w:space="0" w:color="auto"/>
        <w:bottom w:val="none" w:sz="0" w:space="0" w:color="auto"/>
        <w:right w:val="none" w:sz="0" w:space="0" w:color="auto"/>
      </w:divBdr>
    </w:div>
    <w:div w:id="1614098139">
      <w:bodyDiv w:val="1"/>
      <w:marLeft w:val="0"/>
      <w:marRight w:val="0"/>
      <w:marTop w:val="0"/>
      <w:marBottom w:val="0"/>
      <w:divBdr>
        <w:top w:val="none" w:sz="0" w:space="0" w:color="auto"/>
        <w:left w:val="none" w:sz="0" w:space="0" w:color="auto"/>
        <w:bottom w:val="none" w:sz="0" w:space="0" w:color="auto"/>
        <w:right w:val="none" w:sz="0" w:space="0" w:color="auto"/>
      </w:divBdr>
    </w:div>
    <w:div w:id="1614248831">
      <w:bodyDiv w:val="1"/>
      <w:marLeft w:val="0"/>
      <w:marRight w:val="0"/>
      <w:marTop w:val="0"/>
      <w:marBottom w:val="0"/>
      <w:divBdr>
        <w:top w:val="none" w:sz="0" w:space="0" w:color="auto"/>
        <w:left w:val="none" w:sz="0" w:space="0" w:color="auto"/>
        <w:bottom w:val="none" w:sz="0" w:space="0" w:color="auto"/>
        <w:right w:val="none" w:sz="0" w:space="0" w:color="auto"/>
      </w:divBdr>
    </w:div>
    <w:div w:id="1614509385">
      <w:bodyDiv w:val="1"/>
      <w:marLeft w:val="0"/>
      <w:marRight w:val="0"/>
      <w:marTop w:val="0"/>
      <w:marBottom w:val="0"/>
      <w:divBdr>
        <w:top w:val="none" w:sz="0" w:space="0" w:color="auto"/>
        <w:left w:val="none" w:sz="0" w:space="0" w:color="auto"/>
        <w:bottom w:val="none" w:sz="0" w:space="0" w:color="auto"/>
        <w:right w:val="none" w:sz="0" w:space="0" w:color="auto"/>
      </w:divBdr>
    </w:div>
    <w:div w:id="1614628785">
      <w:bodyDiv w:val="1"/>
      <w:marLeft w:val="0"/>
      <w:marRight w:val="0"/>
      <w:marTop w:val="0"/>
      <w:marBottom w:val="0"/>
      <w:divBdr>
        <w:top w:val="none" w:sz="0" w:space="0" w:color="auto"/>
        <w:left w:val="none" w:sz="0" w:space="0" w:color="auto"/>
        <w:bottom w:val="none" w:sz="0" w:space="0" w:color="auto"/>
        <w:right w:val="none" w:sz="0" w:space="0" w:color="auto"/>
      </w:divBdr>
    </w:div>
    <w:div w:id="1614753202">
      <w:bodyDiv w:val="1"/>
      <w:marLeft w:val="0"/>
      <w:marRight w:val="0"/>
      <w:marTop w:val="0"/>
      <w:marBottom w:val="0"/>
      <w:divBdr>
        <w:top w:val="none" w:sz="0" w:space="0" w:color="auto"/>
        <w:left w:val="none" w:sz="0" w:space="0" w:color="auto"/>
        <w:bottom w:val="none" w:sz="0" w:space="0" w:color="auto"/>
        <w:right w:val="none" w:sz="0" w:space="0" w:color="auto"/>
      </w:divBdr>
    </w:div>
    <w:div w:id="1614903503">
      <w:bodyDiv w:val="1"/>
      <w:marLeft w:val="0"/>
      <w:marRight w:val="0"/>
      <w:marTop w:val="0"/>
      <w:marBottom w:val="0"/>
      <w:divBdr>
        <w:top w:val="none" w:sz="0" w:space="0" w:color="auto"/>
        <w:left w:val="none" w:sz="0" w:space="0" w:color="auto"/>
        <w:bottom w:val="none" w:sz="0" w:space="0" w:color="auto"/>
        <w:right w:val="none" w:sz="0" w:space="0" w:color="auto"/>
      </w:divBdr>
    </w:div>
    <w:div w:id="1615408346">
      <w:bodyDiv w:val="1"/>
      <w:marLeft w:val="0"/>
      <w:marRight w:val="0"/>
      <w:marTop w:val="0"/>
      <w:marBottom w:val="0"/>
      <w:divBdr>
        <w:top w:val="none" w:sz="0" w:space="0" w:color="auto"/>
        <w:left w:val="none" w:sz="0" w:space="0" w:color="auto"/>
        <w:bottom w:val="none" w:sz="0" w:space="0" w:color="auto"/>
        <w:right w:val="none" w:sz="0" w:space="0" w:color="auto"/>
      </w:divBdr>
    </w:div>
    <w:div w:id="1616598310">
      <w:bodyDiv w:val="1"/>
      <w:marLeft w:val="0"/>
      <w:marRight w:val="0"/>
      <w:marTop w:val="0"/>
      <w:marBottom w:val="0"/>
      <w:divBdr>
        <w:top w:val="none" w:sz="0" w:space="0" w:color="auto"/>
        <w:left w:val="none" w:sz="0" w:space="0" w:color="auto"/>
        <w:bottom w:val="none" w:sz="0" w:space="0" w:color="auto"/>
        <w:right w:val="none" w:sz="0" w:space="0" w:color="auto"/>
      </w:divBdr>
    </w:div>
    <w:div w:id="1616710384">
      <w:bodyDiv w:val="1"/>
      <w:marLeft w:val="0"/>
      <w:marRight w:val="0"/>
      <w:marTop w:val="0"/>
      <w:marBottom w:val="0"/>
      <w:divBdr>
        <w:top w:val="none" w:sz="0" w:space="0" w:color="auto"/>
        <w:left w:val="none" w:sz="0" w:space="0" w:color="auto"/>
        <w:bottom w:val="none" w:sz="0" w:space="0" w:color="auto"/>
        <w:right w:val="none" w:sz="0" w:space="0" w:color="auto"/>
      </w:divBdr>
    </w:div>
    <w:div w:id="1616789447">
      <w:bodyDiv w:val="1"/>
      <w:marLeft w:val="0"/>
      <w:marRight w:val="0"/>
      <w:marTop w:val="0"/>
      <w:marBottom w:val="0"/>
      <w:divBdr>
        <w:top w:val="none" w:sz="0" w:space="0" w:color="auto"/>
        <w:left w:val="none" w:sz="0" w:space="0" w:color="auto"/>
        <w:bottom w:val="none" w:sz="0" w:space="0" w:color="auto"/>
        <w:right w:val="none" w:sz="0" w:space="0" w:color="auto"/>
      </w:divBdr>
    </w:div>
    <w:div w:id="1617055309">
      <w:bodyDiv w:val="1"/>
      <w:marLeft w:val="0"/>
      <w:marRight w:val="0"/>
      <w:marTop w:val="0"/>
      <w:marBottom w:val="0"/>
      <w:divBdr>
        <w:top w:val="none" w:sz="0" w:space="0" w:color="auto"/>
        <w:left w:val="none" w:sz="0" w:space="0" w:color="auto"/>
        <w:bottom w:val="none" w:sz="0" w:space="0" w:color="auto"/>
        <w:right w:val="none" w:sz="0" w:space="0" w:color="auto"/>
      </w:divBdr>
    </w:div>
    <w:div w:id="1617175370">
      <w:bodyDiv w:val="1"/>
      <w:marLeft w:val="0"/>
      <w:marRight w:val="0"/>
      <w:marTop w:val="0"/>
      <w:marBottom w:val="0"/>
      <w:divBdr>
        <w:top w:val="none" w:sz="0" w:space="0" w:color="auto"/>
        <w:left w:val="none" w:sz="0" w:space="0" w:color="auto"/>
        <w:bottom w:val="none" w:sz="0" w:space="0" w:color="auto"/>
        <w:right w:val="none" w:sz="0" w:space="0" w:color="auto"/>
      </w:divBdr>
    </w:div>
    <w:div w:id="1618371362">
      <w:bodyDiv w:val="1"/>
      <w:marLeft w:val="0"/>
      <w:marRight w:val="0"/>
      <w:marTop w:val="0"/>
      <w:marBottom w:val="0"/>
      <w:divBdr>
        <w:top w:val="none" w:sz="0" w:space="0" w:color="auto"/>
        <w:left w:val="none" w:sz="0" w:space="0" w:color="auto"/>
        <w:bottom w:val="none" w:sz="0" w:space="0" w:color="auto"/>
        <w:right w:val="none" w:sz="0" w:space="0" w:color="auto"/>
      </w:divBdr>
    </w:div>
    <w:div w:id="1618558218">
      <w:bodyDiv w:val="1"/>
      <w:marLeft w:val="0"/>
      <w:marRight w:val="0"/>
      <w:marTop w:val="0"/>
      <w:marBottom w:val="0"/>
      <w:divBdr>
        <w:top w:val="none" w:sz="0" w:space="0" w:color="auto"/>
        <w:left w:val="none" w:sz="0" w:space="0" w:color="auto"/>
        <w:bottom w:val="none" w:sz="0" w:space="0" w:color="auto"/>
        <w:right w:val="none" w:sz="0" w:space="0" w:color="auto"/>
      </w:divBdr>
    </w:div>
    <w:div w:id="1618759666">
      <w:bodyDiv w:val="1"/>
      <w:marLeft w:val="0"/>
      <w:marRight w:val="0"/>
      <w:marTop w:val="0"/>
      <w:marBottom w:val="0"/>
      <w:divBdr>
        <w:top w:val="none" w:sz="0" w:space="0" w:color="auto"/>
        <w:left w:val="none" w:sz="0" w:space="0" w:color="auto"/>
        <w:bottom w:val="none" w:sz="0" w:space="0" w:color="auto"/>
        <w:right w:val="none" w:sz="0" w:space="0" w:color="auto"/>
      </w:divBdr>
    </w:div>
    <w:div w:id="1619951584">
      <w:bodyDiv w:val="1"/>
      <w:marLeft w:val="0"/>
      <w:marRight w:val="0"/>
      <w:marTop w:val="0"/>
      <w:marBottom w:val="0"/>
      <w:divBdr>
        <w:top w:val="none" w:sz="0" w:space="0" w:color="auto"/>
        <w:left w:val="none" w:sz="0" w:space="0" w:color="auto"/>
        <w:bottom w:val="none" w:sz="0" w:space="0" w:color="auto"/>
        <w:right w:val="none" w:sz="0" w:space="0" w:color="auto"/>
      </w:divBdr>
    </w:div>
    <w:div w:id="1622375311">
      <w:bodyDiv w:val="1"/>
      <w:marLeft w:val="0"/>
      <w:marRight w:val="0"/>
      <w:marTop w:val="0"/>
      <w:marBottom w:val="0"/>
      <w:divBdr>
        <w:top w:val="none" w:sz="0" w:space="0" w:color="auto"/>
        <w:left w:val="none" w:sz="0" w:space="0" w:color="auto"/>
        <w:bottom w:val="none" w:sz="0" w:space="0" w:color="auto"/>
        <w:right w:val="none" w:sz="0" w:space="0" w:color="auto"/>
      </w:divBdr>
    </w:div>
    <w:div w:id="1623223438">
      <w:bodyDiv w:val="1"/>
      <w:marLeft w:val="0"/>
      <w:marRight w:val="0"/>
      <w:marTop w:val="0"/>
      <w:marBottom w:val="0"/>
      <w:divBdr>
        <w:top w:val="none" w:sz="0" w:space="0" w:color="auto"/>
        <w:left w:val="none" w:sz="0" w:space="0" w:color="auto"/>
        <w:bottom w:val="none" w:sz="0" w:space="0" w:color="auto"/>
        <w:right w:val="none" w:sz="0" w:space="0" w:color="auto"/>
      </w:divBdr>
    </w:div>
    <w:div w:id="1623615387">
      <w:bodyDiv w:val="1"/>
      <w:marLeft w:val="0"/>
      <w:marRight w:val="0"/>
      <w:marTop w:val="0"/>
      <w:marBottom w:val="0"/>
      <w:divBdr>
        <w:top w:val="none" w:sz="0" w:space="0" w:color="auto"/>
        <w:left w:val="none" w:sz="0" w:space="0" w:color="auto"/>
        <w:bottom w:val="none" w:sz="0" w:space="0" w:color="auto"/>
        <w:right w:val="none" w:sz="0" w:space="0" w:color="auto"/>
      </w:divBdr>
    </w:div>
    <w:div w:id="1624115500">
      <w:bodyDiv w:val="1"/>
      <w:marLeft w:val="0"/>
      <w:marRight w:val="0"/>
      <w:marTop w:val="0"/>
      <w:marBottom w:val="0"/>
      <w:divBdr>
        <w:top w:val="none" w:sz="0" w:space="0" w:color="auto"/>
        <w:left w:val="none" w:sz="0" w:space="0" w:color="auto"/>
        <w:bottom w:val="none" w:sz="0" w:space="0" w:color="auto"/>
        <w:right w:val="none" w:sz="0" w:space="0" w:color="auto"/>
      </w:divBdr>
    </w:div>
    <w:div w:id="1625573957">
      <w:bodyDiv w:val="1"/>
      <w:marLeft w:val="0"/>
      <w:marRight w:val="0"/>
      <w:marTop w:val="0"/>
      <w:marBottom w:val="0"/>
      <w:divBdr>
        <w:top w:val="none" w:sz="0" w:space="0" w:color="auto"/>
        <w:left w:val="none" w:sz="0" w:space="0" w:color="auto"/>
        <w:bottom w:val="none" w:sz="0" w:space="0" w:color="auto"/>
        <w:right w:val="none" w:sz="0" w:space="0" w:color="auto"/>
      </w:divBdr>
    </w:div>
    <w:div w:id="1625964103">
      <w:bodyDiv w:val="1"/>
      <w:marLeft w:val="0"/>
      <w:marRight w:val="0"/>
      <w:marTop w:val="0"/>
      <w:marBottom w:val="0"/>
      <w:divBdr>
        <w:top w:val="none" w:sz="0" w:space="0" w:color="auto"/>
        <w:left w:val="none" w:sz="0" w:space="0" w:color="auto"/>
        <w:bottom w:val="none" w:sz="0" w:space="0" w:color="auto"/>
        <w:right w:val="none" w:sz="0" w:space="0" w:color="auto"/>
      </w:divBdr>
    </w:div>
    <w:div w:id="1627272012">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8658487">
      <w:bodyDiv w:val="1"/>
      <w:marLeft w:val="0"/>
      <w:marRight w:val="0"/>
      <w:marTop w:val="0"/>
      <w:marBottom w:val="0"/>
      <w:divBdr>
        <w:top w:val="none" w:sz="0" w:space="0" w:color="auto"/>
        <w:left w:val="none" w:sz="0" w:space="0" w:color="auto"/>
        <w:bottom w:val="none" w:sz="0" w:space="0" w:color="auto"/>
        <w:right w:val="none" w:sz="0" w:space="0" w:color="auto"/>
      </w:divBdr>
    </w:div>
    <w:div w:id="1628662963">
      <w:bodyDiv w:val="1"/>
      <w:marLeft w:val="0"/>
      <w:marRight w:val="0"/>
      <w:marTop w:val="0"/>
      <w:marBottom w:val="0"/>
      <w:divBdr>
        <w:top w:val="none" w:sz="0" w:space="0" w:color="auto"/>
        <w:left w:val="none" w:sz="0" w:space="0" w:color="auto"/>
        <w:bottom w:val="none" w:sz="0" w:space="0" w:color="auto"/>
        <w:right w:val="none" w:sz="0" w:space="0" w:color="auto"/>
      </w:divBdr>
    </w:div>
    <w:div w:id="1629434753">
      <w:bodyDiv w:val="1"/>
      <w:marLeft w:val="0"/>
      <w:marRight w:val="0"/>
      <w:marTop w:val="0"/>
      <w:marBottom w:val="0"/>
      <w:divBdr>
        <w:top w:val="none" w:sz="0" w:space="0" w:color="auto"/>
        <w:left w:val="none" w:sz="0" w:space="0" w:color="auto"/>
        <w:bottom w:val="none" w:sz="0" w:space="0" w:color="auto"/>
        <w:right w:val="none" w:sz="0" w:space="0" w:color="auto"/>
      </w:divBdr>
    </w:div>
    <w:div w:id="1630089301">
      <w:bodyDiv w:val="1"/>
      <w:marLeft w:val="0"/>
      <w:marRight w:val="0"/>
      <w:marTop w:val="0"/>
      <w:marBottom w:val="0"/>
      <w:divBdr>
        <w:top w:val="none" w:sz="0" w:space="0" w:color="auto"/>
        <w:left w:val="none" w:sz="0" w:space="0" w:color="auto"/>
        <w:bottom w:val="none" w:sz="0" w:space="0" w:color="auto"/>
        <w:right w:val="none" w:sz="0" w:space="0" w:color="auto"/>
      </w:divBdr>
    </w:div>
    <w:div w:id="1631132929">
      <w:bodyDiv w:val="1"/>
      <w:marLeft w:val="0"/>
      <w:marRight w:val="0"/>
      <w:marTop w:val="0"/>
      <w:marBottom w:val="0"/>
      <w:divBdr>
        <w:top w:val="none" w:sz="0" w:space="0" w:color="auto"/>
        <w:left w:val="none" w:sz="0" w:space="0" w:color="auto"/>
        <w:bottom w:val="none" w:sz="0" w:space="0" w:color="auto"/>
        <w:right w:val="none" w:sz="0" w:space="0" w:color="auto"/>
      </w:divBdr>
    </w:div>
    <w:div w:id="1631781074">
      <w:bodyDiv w:val="1"/>
      <w:marLeft w:val="0"/>
      <w:marRight w:val="0"/>
      <w:marTop w:val="0"/>
      <w:marBottom w:val="0"/>
      <w:divBdr>
        <w:top w:val="none" w:sz="0" w:space="0" w:color="auto"/>
        <w:left w:val="none" w:sz="0" w:space="0" w:color="auto"/>
        <w:bottom w:val="none" w:sz="0" w:space="0" w:color="auto"/>
        <w:right w:val="none" w:sz="0" w:space="0" w:color="auto"/>
      </w:divBdr>
    </w:div>
    <w:div w:id="1631860588">
      <w:bodyDiv w:val="1"/>
      <w:marLeft w:val="0"/>
      <w:marRight w:val="0"/>
      <w:marTop w:val="0"/>
      <w:marBottom w:val="0"/>
      <w:divBdr>
        <w:top w:val="none" w:sz="0" w:space="0" w:color="auto"/>
        <w:left w:val="none" w:sz="0" w:space="0" w:color="auto"/>
        <w:bottom w:val="none" w:sz="0" w:space="0" w:color="auto"/>
        <w:right w:val="none" w:sz="0" w:space="0" w:color="auto"/>
      </w:divBdr>
    </w:div>
    <w:div w:id="1632900829">
      <w:bodyDiv w:val="1"/>
      <w:marLeft w:val="0"/>
      <w:marRight w:val="0"/>
      <w:marTop w:val="0"/>
      <w:marBottom w:val="0"/>
      <w:divBdr>
        <w:top w:val="none" w:sz="0" w:space="0" w:color="auto"/>
        <w:left w:val="none" w:sz="0" w:space="0" w:color="auto"/>
        <w:bottom w:val="none" w:sz="0" w:space="0" w:color="auto"/>
        <w:right w:val="none" w:sz="0" w:space="0" w:color="auto"/>
      </w:divBdr>
    </w:div>
    <w:div w:id="1633092514">
      <w:bodyDiv w:val="1"/>
      <w:marLeft w:val="0"/>
      <w:marRight w:val="0"/>
      <w:marTop w:val="0"/>
      <w:marBottom w:val="0"/>
      <w:divBdr>
        <w:top w:val="none" w:sz="0" w:space="0" w:color="auto"/>
        <w:left w:val="none" w:sz="0" w:space="0" w:color="auto"/>
        <w:bottom w:val="none" w:sz="0" w:space="0" w:color="auto"/>
        <w:right w:val="none" w:sz="0" w:space="0" w:color="auto"/>
      </w:divBdr>
    </w:div>
    <w:div w:id="1633291052">
      <w:bodyDiv w:val="1"/>
      <w:marLeft w:val="0"/>
      <w:marRight w:val="0"/>
      <w:marTop w:val="0"/>
      <w:marBottom w:val="0"/>
      <w:divBdr>
        <w:top w:val="none" w:sz="0" w:space="0" w:color="auto"/>
        <w:left w:val="none" w:sz="0" w:space="0" w:color="auto"/>
        <w:bottom w:val="none" w:sz="0" w:space="0" w:color="auto"/>
        <w:right w:val="none" w:sz="0" w:space="0" w:color="auto"/>
      </w:divBdr>
    </w:div>
    <w:div w:id="1633707760">
      <w:bodyDiv w:val="1"/>
      <w:marLeft w:val="0"/>
      <w:marRight w:val="0"/>
      <w:marTop w:val="0"/>
      <w:marBottom w:val="0"/>
      <w:divBdr>
        <w:top w:val="none" w:sz="0" w:space="0" w:color="auto"/>
        <w:left w:val="none" w:sz="0" w:space="0" w:color="auto"/>
        <w:bottom w:val="none" w:sz="0" w:space="0" w:color="auto"/>
        <w:right w:val="none" w:sz="0" w:space="0" w:color="auto"/>
      </w:divBdr>
    </w:div>
    <w:div w:id="1634943631">
      <w:bodyDiv w:val="1"/>
      <w:marLeft w:val="0"/>
      <w:marRight w:val="0"/>
      <w:marTop w:val="0"/>
      <w:marBottom w:val="0"/>
      <w:divBdr>
        <w:top w:val="none" w:sz="0" w:space="0" w:color="auto"/>
        <w:left w:val="none" w:sz="0" w:space="0" w:color="auto"/>
        <w:bottom w:val="none" w:sz="0" w:space="0" w:color="auto"/>
        <w:right w:val="none" w:sz="0" w:space="0" w:color="auto"/>
      </w:divBdr>
    </w:div>
    <w:div w:id="1635406768">
      <w:bodyDiv w:val="1"/>
      <w:marLeft w:val="0"/>
      <w:marRight w:val="0"/>
      <w:marTop w:val="0"/>
      <w:marBottom w:val="0"/>
      <w:divBdr>
        <w:top w:val="none" w:sz="0" w:space="0" w:color="auto"/>
        <w:left w:val="none" w:sz="0" w:space="0" w:color="auto"/>
        <w:bottom w:val="none" w:sz="0" w:space="0" w:color="auto"/>
        <w:right w:val="none" w:sz="0" w:space="0" w:color="auto"/>
      </w:divBdr>
    </w:div>
    <w:div w:id="1635407236">
      <w:bodyDiv w:val="1"/>
      <w:marLeft w:val="0"/>
      <w:marRight w:val="0"/>
      <w:marTop w:val="0"/>
      <w:marBottom w:val="0"/>
      <w:divBdr>
        <w:top w:val="none" w:sz="0" w:space="0" w:color="auto"/>
        <w:left w:val="none" w:sz="0" w:space="0" w:color="auto"/>
        <w:bottom w:val="none" w:sz="0" w:space="0" w:color="auto"/>
        <w:right w:val="none" w:sz="0" w:space="0" w:color="auto"/>
      </w:divBdr>
    </w:div>
    <w:div w:id="1635793047">
      <w:bodyDiv w:val="1"/>
      <w:marLeft w:val="0"/>
      <w:marRight w:val="0"/>
      <w:marTop w:val="0"/>
      <w:marBottom w:val="0"/>
      <w:divBdr>
        <w:top w:val="none" w:sz="0" w:space="0" w:color="auto"/>
        <w:left w:val="none" w:sz="0" w:space="0" w:color="auto"/>
        <w:bottom w:val="none" w:sz="0" w:space="0" w:color="auto"/>
        <w:right w:val="none" w:sz="0" w:space="0" w:color="auto"/>
      </w:divBdr>
    </w:div>
    <w:div w:id="1636718843">
      <w:bodyDiv w:val="1"/>
      <w:marLeft w:val="0"/>
      <w:marRight w:val="0"/>
      <w:marTop w:val="0"/>
      <w:marBottom w:val="0"/>
      <w:divBdr>
        <w:top w:val="none" w:sz="0" w:space="0" w:color="auto"/>
        <w:left w:val="none" w:sz="0" w:space="0" w:color="auto"/>
        <w:bottom w:val="none" w:sz="0" w:space="0" w:color="auto"/>
        <w:right w:val="none" w:sz="0" w:space="0" w:color="auto"/>
      </w:divBdr>
    </w:div>
    <w:div w:id="1636791808">
      <w:bodyDiv w:val="1"/>
      <w:marLeft w:val="0"/>
      <w:marRight w:val="0"/>
      <w:marTop w:val="0"/>
      <w:marBottom w:val="0"/>
      <w:divBdr>
        <w:top w:val="none" w:sz="0" w:space="0" w:color="auto"/>
        <w:left w:val="none" w:sz="0" w:space="0" w:color="auto"/>
        <w:bottom w:val="none" w:sz="0" w:space="0" w:color="auto"/>
        <w:right w:val="none" w:sz="0" w:space="0" w:color="auto"/>
      </w:divBdr>
    </w:div>
    <w:div w:id="1636837933">
      <w:bodyDiv w:val="1"/>
      <w:marLeft w:val="0"/>
      <w:marRight w:val="0"/>
      <w:marTop w:val="0"/>
      <w:marBottom w:val="0"/>
      <w:divBdr>
        <w:top w:val="none" w:sz="0" w:space="0" w:color="auto"/>
        <w:left w:val="none" w:sz="0" w:space="0" w:color="auto"/>
        <w:bottom w:val="none" w:sz="0" w:space="0" w:color="auto"/>
        <w:right w:val="none" w:sz="0" w:space="0" w:color="auto"/>
      </w:divBdr>
    </w:div>
    <w:div w:id="1637446333">
      <w:bodyDiv w:val="1"/>
      <w:marLeft w:val="0"/>
      <w:marRight w:val="0"/>
      <w:marTop w:val="0"/>
      <w:marBottom w:val="0"/>
      <w:divBdr>
        <w:top w:val="none" w:sz="0" w:space="0" w:color="auto"/>
        <w:left w:val="none" w:sz="0" w:space="0" w:color="auto"/>
        <w:bottom w:val="none" w:sz="0" w:space="0" w:color="auto"/>
        <w:right w:val="none" w:sz="0" w:space="0" w:color="auto"/>
      </w:divBdr>
    </w:div>
    <w:div w:id="1637830296">
      <w:bodyDiv w:val="1"/>
      <w:marLeft w:val="0"/>
      <w:marRight w:val="0"/>
      <w:marTop w:val="0"/>
      <w:marBottom w:val="0"/>
      <w:divBdr>
        <w:top w:val="none" w:sz="0" w:space="0" w:color="auto"/>
        <w:left w:val="none" w:sz="0" w:space="0" w:color="auto"/>
        <w:bottom w:val="none" w:sz="0" w:space="0" w:color="auto"/>
        <w:right w:val="none" w:sz="0" w:space="0" w:color="auto"/>
      </w:divBdr>
    </w:div>
    <w:div w:id="1638756695">
      <w:bodyDiv w:val="1"/>
      <w:marLeft w:val="0"/>
      <w:marRight w:val="0"/>
      <w:marTop w:val="0"/>
      <w:marBottom w:val="0"/>
      <w:divBdr>
        <w:top w:val="none" w:sz="0" w:space="0" w:color="auto"/>
        <w:left w:val="none" w:sz="0" w:space="0" w:color="auto"/>
        <w:bottom w:val="none" w:sz="0" w:space="0" w:color="auto"/>
        <w:right w:val="none" w:sz="0" w:space="0" w:color="auto"/>
      </w:divBdr>
    </w:div>
    <w:div w:id="1640451899">
      <w:bodyDiv w:val="1"/>
      <w:marLeft w:val="0"/>
      <w:marRight w:val="0"/>
      <w:marTop w:val="0"/>
      <w:marBottom w:val="0"/>
      <w:divBdr>
        <w:top w:val="none" w:sz="0" w:space="0" w:color="auto"/>
        <w:left w:val="none" w:sz="0" w:space="0" w:color="auto"/>
        <w:bottom w:val="none" w:sz="0" w:space="0" w:color="auto"/>
        <w:right w:val="none" w:sz="0" w:space="0" w:color="auto"/>
      </w:divBdr>
    </w:div>
    <w:div w:id="1641031158">
      <w:bodyDiv w:val="1"/>
      <w:marLeft w:val="0"/>
      <w:marRight w:val="0"/>
      <w:marTop w:val="0"/>
      <w:marBottom w:val="0"/>
      <w:divBdr>
        <w:top w:val="none" w:sz="0" w:space="0" w:color="auto"/>
        <w:left w:val="none" w:sz="0" w:space="0" w:color="auto"/>
        <w:bottom w:val="none" w:sz="0" w:space="0" w:color="auto"/>
        <w:right w:val="none" w:sz="0" w:space="0" w:color="auto"/>
      </w:divBdr>
    </w:div>
    <w:div w:id="1641496647">
      <w:bodyDiv w:val="1"/>
      <w:marLeft w:val="0"/>
      <w:marRight w:val="0"/>
      <w:marTop w:val="0"/>
      <w:marBottom w:val="0"/>
      <w:divBdr>
        <w:top w:val="none" w:sz="0" w:space="0" w:color="auto"/>
        <w:left w:val="none" w:sz="0" w:space="0" w:color="auto"/>
        <w:bottom w:val="none" w:sz="0" w:space="0" w:color="auto"/>
        <w:right w:val="none" w:sz="0" w:space="0" w:color="auto"/>
      </w:divBdr>
    </w:div>
    <w:div w:id="1642350169">
      <w:bodyDiv w:val="1"/>
      <w:marLeft w:val="0"/>
      <w:marRight w:val="0"/>
      <w:marTop w:val="0"/>
      <w:marBottom w:val="0"/>
      <w:divBdr>
        <w:top w:val="none" w:sz="0" w:space="0" w:color="auto"/>
        <w:left w:val="none" w:sz="0" w:space="0" w:color="auto"/>
        <w:bottom w:val="none" w:sz="0" w:space="0" w:color="auto"/>
        <w:right w:val="none" w:sz="0" w:space="0" w:color="auto"/>
      </w:divBdr>
    </w:div>
    <w:div w:id="1642416501">
      <w:bodyDiv w:val="1"/>
      <w:marLeft w:val="0"/>
      <w:marRight w:val="0"/>
      <w:marTop w:val="0"/>
      <w:marBottom w:val="0"/>
      <w:divBdr>
        <w:top w:val="none" w:sz="0" w:space="0" w:color="auto"/>
        <w:left w:val="none" w:sz="0" w:space="0" w:color="auto"/>
        <w:bottom w:val="none" w:sz="0" w:space="0" w:color="auto"/>
        <w:right w:val="none" w:sz="0" w:space="0" w:color="auto"/>
      </w:divBdr>
    </w:div>
    <w:div w:id="1642534040">
      <w:bodyDiv w:val="1"/>
      <w:marLeft w:val="0"/>
      <w:marRight w:val="0"/>
      <w:marTop w:val="0"/>
      <w:marBottom w:val="0"/>
      <w:divBdr>
        <w:top w:val="none" w:sz="0" w:space="0" w:color="auto"/>
        <w:left w:val="none" w:sz="0" w:space="0" w:color="auto"/>
        <w:bottom w:val="none" w:sz="0" w:space="0" w:color="auto"/>
        <w:right w:val="none" w:sz="0" w:space="0" w:color="auto"/>
      </w:divBdr>
    </w:div>
    <w:div w:id="1643147867">
      <w:bodyDiv w:val="1"/>
      <w:marLeft w:val="0"/>
      <w:marRight w:val="0"/>
      <w:marTop w:val="0"/>
      <w:marBottom w:val="0"/>
      <w:divBdr>
        <w:top w:val="none" w:sz="0" w:space="0" w:color="auto"/>
        <w:left w:val="none" w:sz="0" w:space="0" w:color="auto"/>
        <w:bottom w:val="none" w:sz="0" w:space="0" w:color="auto"/>
        <w:right w:val="none" w:sz="0" w:space="0" w:color="auto"/>
      </w:divBdr>
    </w:div>
    <w:div w:id="1643732354">
      <w:bodyDiv w:val="1"/>
      <w:marLeft w:val="0"/>
      <w:marRight w:val="0"/>
      <w:marTop w:val="0"/>
      <w:marBottom w:val="0"/>
      <w:divBdr>
        <w:top w:val="none" w:sz="0" w:space="0" w:color="auto"/>
        <w:left w:val="none" w:sz="0" w:space="0" w:color="auto"/>
        <w:bottom w:val="none" w:sz="0" w:space="0" w:color="auto"/>
        <w:right w:val="none" w:sz="0" w:space="0" w:color="auto"/>
      </w:divBdr>
    </w:div>
    <w:div w:id="1644382468">
      <w:bodyDiv w:val="1"/>
      <w:marLeft w:val="0"/>
      <w:marRight w:val="0"/>
      <w:marTop w:val="0"/>
      <w:marBottom w:val="0"/>
      <w:divBdr>
        <w:top w:val="none" w:sz="0" w:space="0" w:color="auto"/>
        <w:left w:val="none" w:sz="0" w:space="0" w:color="auto"/>
        <w:bottom w:val="none" w:sz="0" w:space="0" w:color="auto"/>
        <w:right w:val="none" w:sz="0" w:space="0" w:color="auto"/>
      </w:divBdr>
    </w:div>
    <w:div w:id="1645355306">
      <w:bodyDiv w:val="1"/>
      <w:marLeft w:val="0"/>
      <w:marRight w:val="0"/>
      <w:marTop w:val="0"/>
      <w:marBottom w:val="0"/>
      <w:divBdr>
        <w:top w:val="none" w:sz="0" w:space="0" w:color="auto"/>
        <w:left w:val="none" w:sz="0" w:space="0" w:color="auto"/>
        <w:bottom w:val="none" w:sz="0" w:space="0" w:color="auto"/>
        <w:right w:val="none" w:sz="0" w:space="0" w:color="auto"/>
      </w:divBdr>
    </w:div>
    <w:div w:id="1646005085">
      <w:bodyDiv w:val="1"/>
      <w:marLeft w:val="0"/>
      <w:marRight w:val="0"/>
      <w:marTop w:val="0"/>
      <w:marBottom w:val="0"/>
      <w:divBdr>
        <w:top w:val="none" w:sz="0" w:space="0" w:color="auto"/>
        <w:left w:val="none" w:sz="0" w:space="0" w:color="auto"/>
        <w:bottom w:val="none" w:sz="0" w:space="0" w:color="auto"/>
        <w:right w:val="none" w:sz="0" w:space="0" w:color="auto"/>
      </w:divBdr>
    </w:div>
    <w:div w:id="1646859577">
      <w:bodyDiv w:val="1"/>
      <w:marLeft w:val="0"/>
      <w:marRight w:val="0"/>
      <w:marTop w:val="0"/>
      <w:marBottom w:val="0"/>
      <w:divBdr>
        <w:top w:val="none" w:sz="0" w:space="0" w:color="auto"/>
        <w:left w:val="none" w:sz="0" w:space="0" w:color="auto"/>
        <w:bottom w:val="none" w:sz="0" w:space="0" w:color="auto"/>
        <w:right w:val="none" w:sz="0" w:space="0" w:color="auto"/>
      </w:divBdr>
    </w:div>
    <w:div w:id="1647050846">
      <w:bodyDiv w:val="1"/>
      <w:marLeft w:val="0"/>
      <w:marRight w:val="0"/>
      <w:marTop w:val="0"/>
      <w:marBottom w:val="0"/>
      <w:divBdr>
        <w:top w:val="none" w:sz="0" w:space="0" w:color="auto"/>
        <w:left w:val="none" w:sz="0" w:space="0" w:color="auto"/>
        <w:bottom w:val="none" w:sz="0" w:space="0" w:color="auto"/>
        <w:right w:val="none" w:sz="0" w:space="0" w:color="auto"/>
      </w:divBdr>
    </w:div>
    <w:div w:id="1647855772">
      <w:bodyDiv w:val="1"/>
      <w:marLeft w:val="0"/>
      <w:marRight w:val="0"/>
      <w:marTop w:val="0"/>
      <w:marBottom w:val="0"/>
      <w:divBdr>
        <w:top w:val="none" w:sz="0" w:space="0" w:color="auto"/>
        <w:left w:val="none" w:sz="0" w:space="0" w:color="auto"/>
        <w:bottom w:val="none" w:sz="0" w:space="0" w:color="auto"/>
        <w:right w:val="none" w:sz="0" w:space="0" w:color="auto"/>
      </w:divBdr>
    </w:div>
    <w:div w:id="1647857923">
      <w:bodyDiv w:val="1"/>
      <w:marLeft w:val="0"/>
      <w:marRight w:val="0"/>
      <w:marTop w:val="0"/>
      <w:marBottom w:val="0"/>
      <w:divBdr>
        <w:top w:val="none" w:sz="0" w:space="0" w:color="auto"/>
        <w:left w:val="none" w:sz="0" w:space="0" w:color="auto"/>
        <w:bottom w:val="none" w:sz="0" w:space="0" w:color="auto"/>
        <w:right w:val="none" w:sz="0" w:space="0" w:color="auto"/>
      </w:divBdr>
    </w:div>
    <w:div w:id="1649282223">
      <w:bodyDiv w:val="1"/>
      <w:marLeft w:val="0"/>
      <w:marRight w:val="0"/>
      <w:marTop w:val="0"/>
      <w:marBottom w:val="0"/>
      <w:divBdr>
        <w:top w:val="none" w:sz="0" w:space="0" w:color="auto"/>
        <w:left w:val="none" w:sz="0" w:space="0" w:color="auto"/>
        <w:bottom w:val="none" w:sz="0" w:space="0" w:color="auto"/>
        <w:right w:val="none" w:sz="0" w:space="0" w:color="auto"/>
      </w:divBdr>
    </w:div>
    <w:div w:id="1649936489">
      <w:bodyDiv w:val="1"/>
      <w:marLeft w:val="0"/>
      <w:marRight w:val="0"/>
      <w:marTop w:val="0"/>
      <w:marBottom w:val="0"/>
      <w:divBdr>
        <w:top w:val="none" w:sz="0" w:space="0" w:color="auto"/>
        <w:left w:val="none" w:sz="0" w:space="0" w:color="auto"/>
        <w:bottom w:val="none" w:sz="0" w:space="0" w:color="auto"/>
        <w:right w:val="none" w:sz="0" w:space="0" w:color="auto"/>
      </w:divBdr>
    </w:div>
    <w:div w:id="1650136034">
      <w:bodyDiv w:val="1"/>
      <w:marLeft w:val="0"/>
      <w:marRight w:val="0"/>
      <w:marTop w:val="0"/>
      <w:marBottom w:val="0"/>
      <w:divBdr>
        <w:top w:val="none" w:sz="0" w:space="0" w:color="auto"/>
        <w:left w:val="none" w:sz="0" w:space="0" w:color="auto"/>
        <w:bottom w:val="none" w:sz="0" w:space="0" w:color="auto"/>
        <w:right w:val="none" w:sz="0" w:space="0" w:color="auto"/>
      </w:divBdr>
    </w:div>
    <w:div w:id="1650591972">
      <w:bodyDiv w:val="1"/>
      <w:marLeft w:val="0"/>
      <w:marRight w:val="0"/>
      <w:marTop w:val="0"/>
      <w:marBottom w:val="0"/>
      <w:divBdr>
        <w:top w:val="none" w:sz="0" w:space="0" w:color="auto"/>
        <w:left w:val="none" w:sz="0" w:space="0" w:color="auto"/>
        <w:bottom w:val="none" w:sz="0" w:space="0" w:color="auto"/>
        <w:right w:val="none" w:sz="0" w:space="0" w:color="auto"/>
      </w:divBdr>
    </w:div>
    <w:div w:id="1650790717">
      <w:bodyDiv w:val="1"/>
      <w:marLeft w:val="0"/>
      <w:marRight w:val="0"/>
      <w:marTop w:val="0"/>
      <w:marBottom w:val="0"/>
      <w:divBdr>
        <w:top w:val="none" w:sz="0" w:space="0" w:color="auto"/>
        <w:left w:val="none" w:sz="0" w:space="0" w:color="auto"/>
        <w:bottom w:val="none" w:sz="0" w:space="0" w:color="auto"/>
        <w:right w:val="none" w:sz="0" w:space="0" w:color="auto"/>
      </w:divBdr>
    </w:div>
    <w:div w:id="1651444982">
      <w:bodyDiv w:val="1"/>
      <w:marLeft w:val="0"/>
      <w:marRight w:val="0"/>
      <w:marTop w:val="0"/>
      <w:marBottom w:val="0"/>
      <w:divBdr>
        <w:top w:val="none" w:sz="0" w:space="0" w:color="auto"/>
        <w:left w:val="none" w:sz="0" w:space="0" w:color="auto"/>
        <w:bottom w:val="none" w:sz="0" w:space="0" w:color="auto"/>
        <w:right w:val="none" w:sz="0" w:space="0" w:color="auto"/>
      </w:divBdr>
    </w:div>
    <w:div w:id="1652439429">
      <w:bodyDiv w:val="1"/>
      <w:marLeft w:val="0"/>
      <w:marRight w:val="0"/>
      <w:marTop w:val="0"/>
      <w:marBottom w:val="0"/>
      <w:divBdr>
        <w:top w:val="none" w:sz="0" w:space="0" w:color="auto"/>
        <w:left w:val="none" w:sz="0" w:space="0" w:color="auto"/>
        <w:bottom w:val="none" w:sz="0" w:space="0" w:color="auto"/>
        <w:right w:val="none" w:sz="0" w:space="0" w:color="auto"/>
      </w:divBdr>
    </w:div>
    <w:div w:id="1653019174">
      <w:bodyDiv w:val="1"/>
      <w:marLeft w:val="0"/>
      <w:marRight w:val="0"/>
      <w:marTop w:val="0"/>
      <w:marBottom w:val="0"/>
      <w:divBdr>
        <w:top w:val="none" w:sz="0" w:space="0" w:color="auto"/>
        <w:left w:val="none" w:sz="0" w:space="0" w:color="auto"/>
        <w:bottom w:val="none" w:sz="0" w:space="0" w:color="auto"/>
        <w:right w:val="none" w:sz="0" w:space="0" w:color="auto"/>
      </w:divBdr>
    </w:div>
    <w:div w:id="1653437560">
      <w:bodyDiv w:val="1"/>
      <w:marLeft w:val="0"/>
      <w:marRight w:val="0"/>
      <w:marTop w:val="0"/>
      <w:marBottom w:val="0"/>
      <w:divBdr>
        <w:top w:val="none" w:sz="0" w:space="0" w:color="auto"/>
        <w:left w:val="none" w:sz="0" w:space="0" w:color="auto"/>
        <w:bottom w:val="none" w:sz="0" w:space="0" w:color="auto"/>
        <w:right w:val="none" w:sz="0" w:space="0" w:color="auto"/>
      </w:divBdr>
    </w:div>
    <w:div w:id="1653678018">
      <w:bodyDiv w:val="1"/>
      <w:marLeft w:val="0"/>
      <w:marRight w:val="0"/>
      <w:marTop w:val="0"/>
      <w:marBottom w:val="0"/>
      <w:divBdr>
        <w:top w:val="none" w:sz="0" w:space="0" w:color="auto"/>
        <w:left w:val="none" w:sz="0" w:space="0" w:color="auto"/>
        <w:bottom w:val="none" w:sz="0" w:space="0" w:color="auto"/>
        <w:right w:val="none" w:sz="0" w:space="0" w:color="auto"/>
      </w:divBdr>
    </w:div>
    <w:div w:id="1653945500">
      <w:bodyDiv w:val="1"/>
      <w:marLeft w:val="0"/>
      <w:marRight w:val="0"/>
      <w:marTop w:val="0"/>
      <w:marBottom w:val="0"/>
      <w:divBdr>
        <w:top w:val="none" w:sz="0" w:space="0" w:color="auto"/>
        <w:left w:val="none" w:sz="0" w:space="0" w:color="auto"/>
        <w:bottom w:val="none" w:sz="0" w:space="0" w:color="auto"/>
        <w:right w:val="none" w:sz="0" w:space="0" w:color="auto"/>
      </w:divBdr>
    </w:div>
    <w:div w:id="1655142843">
      <w:bodyDiv w:val="1"/>
      <w:marLeft w:val="0"/>
      <w:marRight w:val="0"/>
      <w:marTop w:val="0"/>
      <w:marBottom w:val="0"/>
      <w:divBdr>
        <w:top w:val="none" w:sz="0" w:space="0" w:color="auto"/>
        <w:left w:val="none" w:sz="0" w:space="0" w:color="auto"/>
        <w:bottom w:val="none" w:sz="0" w:space="0" w:color="auto"/>
        <w:right w:val="none" w:sz="0" w:space="0" w:color="auto"/>
      </w:divBdr>
    </w:div>
    <w:div w:id="1655331689">
      <w:bodyDiv w:val="1"/>
      <w:marLeft w:val="0"/>
      <w:marRight w:val="0"/>
      <w:marTop w:val="0"/>
      <w:marBottom w:val="0"/>
      <w:divBdr>
        <w:top w:val="none" w:sz="0" w:space="0" w:color="auto"/>
        <w:left w:val="none" w:sz="0" w:space="0" w:color="auto"/>
        <w:bottom w:val="none" w:sz="0" w:space="0" w:color="auto"/>
        <w:right w:val="none" w:sz="0" w:space="0" w:color="auto"/>
      </w:divBdr>
    </w:div>
    <w:div w:id="1655333436">
      <w:bodyDiv w:val="1"/>
      <w:marLeft w:val="0"/>
      <w:marRight w:val="0"/>
      <w:marTop w:val="0"/>
      <w:marBottom w:val="0"/>
      <w:divBdr>
        <w:top w:val="none" w:sz="0" w:space="0" w:color="auto"/>
        <w:left w:val="none" w:sz="0" w:space="0" w:color="auto"/>
        <w:bottom w:val="none" w:sz="0" w:space="0" w:color="auto"/>
        <w:right w:val="none" w:sz="0" w:space="0" w:color="auto"/>
      </w:divBdr>
    </w:div>
    <w:div w:id="1656448738">
      <w:bodyDiv w:val="1"/>
      <w:marLeft w:val="0"/>
      <w:marRight w:val="0"/>
      <w:marTop w:val="0"/>
      <w:marBottom w:val="0"/>
      <w:divBdr>
        <w:top w:val="none" w:sz="0" w:space="0" w:color="auto"/>
        <w:left w:val="none" w:sz="0" w:space="0" w:color="auto"/>
        <w:bottom w:val="none" w:sz="0" w:space="0" w:color="auto"/>
        <w:right w:val="none" w:sz="0" w:space="0" w:color="auto"/>
      </w:divBdr>
    </w:div>
    <w:div w:id="1656640647">
      <w:bodyDiv w:val="1"/>
      <w:marLeft w:val="0"/>
      <w:marRight w:val="0"/>
      <w:marTop w:val="0"/>
      <w:marBottom w:val="0"/>
      <w:divBdr>
        <w:top w:val="none" w:sz="0" w:space="0" w:color="auto"/>
        <w:left w:val="none" w:sz="0" w:space="0" w:color="auto"/>
        <w:bottom w:val="none" w:sz="0" w:space="0" w:color="auto"/>
        <w:right w:val="none" w:sz="0" w:space="0" w:color="auto"/>
      </w:divBdr>
    </w:div>
    <w:div w:id="1656714162">
      <w:bodyDiv w:val="1"/>
      <w:marLeft w:val="0"/>
      <w:marRight w:val="0"/>
      <w:marTop w:val="0"/>
      <w:marBottom w:val="0"/>
      <w:divBdr>
        <w:top w:val="none" w:sz="0" w:space="0" w:color="auto"/>
        <w:left w:val="none" w:sz="0" w:space="0" w:color="auto"/>
        <w:bottom w:val="none" w:sz="0" w:space="0" w:color="auto"/>
        <w:right w:val="none" w:sz="0" w:space="0" w:color="auto"/>
      </w:divBdr>
    </w:div>
    <w:div w:id="1657490408">
      <w:bodyDiv w:val="1"/>
      <w:marLeft w:val="0"/>
      <w:marRight w:val="0"/>
      <w:marTop w:val="0"/>
      <w:marBottom w:val="0"/>
      <w:divBdr>
        <w:top w:val="none" w:sz="0" w:space="0" w:color="auto"/>
        <w:left w:val="none" w:sz="0" w:space="0" w:color="auto"/>
        <w:bottom w:val="none" w:sz="0" w:space="0" w:color="auto"/>
        <w:right w:val="none" w:sz="0" w:space="0" w:color="auto"/>
      </w:divBdr>
    </w:div>
    <w:div w:id="1658340145">
      <w:bodyDiv w:val="1"/>
      <w:marLeft w:val="0"/>
      <w:marRight w:val="0"/>
      <w:marTop w:val="0"/>
      <w:marBottom w:val="0"/>
      <w:divBdr>
        <w:top w:val="none" w:sz="0" w:space="0" w:color="auto"/>
        <w:left w:val="none" w:sz="0" w:space="0" w:color="auto"/>
        <w:bottom w:val="none" w:sz="0" w:space="0" w:color="auto"/>
        <w:right w:val="none" w:sz="0" w:space="0" w:color="auto"/>
      </w:divBdr>
    </w:div>
    <w:div w:id="1658458091">
      <w:bodyDiv w:val="1"/>
      <w:marLeft w:val="0"/>
      <w:marRight w:val="0"/>
      <w:marTop w:val="0"/>
      <w:marBottom w:val="0"/>
      <w:divBdr>
        <w:top w:val="none" w:sz="0" w:space="0" w:color="auto"/>
        <w:left w:val="none" w:sz="0" w:space="0" w:color="auto"/>
        <w:bottom w:val="none" w:sz="0" w:space="0" w:color="auto"/>
        <w:right w:val="none" w:sz="0" w:space="0" w:color="auto"/>
      </w:divBdr>
    </w:div>
    <w:div w:id="1658535345">
      <w:bodyDiv w:val="1"/>
      <w:marLeft w:val="0"/>
      <w:marRight w:val="0"/>
      <w:marTop w:val="0"/>
      <w:marBottom w:val="0"/>
      <w:divBdr>
        <w:top w:val="none" w:sz="0" w:space="0" w:color="auto"/>
        <w:left w:val="none" w:sz="0" w:space="0" w:color="auto"/>
        <w:bottom w:val="none" w:sz="0" w:space="0" w:color="auto"/>
        <w:right w:val="none" w:sz="0" w:space="0" w:color="auto"/>
      </w:divBdr>
    </w:div>
    <w:div w:id="1658803228">
      <w:bodyDiv w:val="1"/>
      <w:marLeft w:val="0"/>
      <w:marRight w:val="0"/>
      <w:marTop w:val="0"/>
      <w:marBottom w:val="0"/>
      <w:divBdr>
        <w:top w:val="none" w:sz="0" w:space="0" w:color="auto"/>
        <w:left w:val="none" w:sz="0" w:space="0" w:color="auto"/>
        <w:bottom w:val="none" w:sz="0" w:space="0" w:color="auto"/>
        <w:right w:val="none" w:sz="0" w:space="0" w:color="auto"/>
      </w:divBdr>
    </w:div>
    <w:div w:id="1659267709">
      <w:bodyDiv w:val="1"/>
      <w:marLeft w:val="0"/>
      <w:marRight w:val="0"/>
      <w:marTop w:val="0"/>
      <w:marBottom w:val="0"/>
      <w:divBdr>
        <w:top w:val="none" w:sz="0" w:space="0" w:color="auto"/>
        <w:left w:val="none" w:sz="0" w:space="0" w:color="auto"/>
        <w:bottom w:val="none" w:sz="0" w:space="0" w:color="auto"/>
        <w:right w:val="none" w:sz="0" w:space="0" w:color="auto"/>
      </w:divBdr>
    </w:div>
    <w:div w:id="1659306042">
      <w:bodyDiv w:val="1"/>
      <w:marLeft w:val="0"/>
      <w:marRight w:val="0"/>
      <w:marTop w:val="0"/>
      <w:marBottom w:val="0"/>
      <w:divBdr>
        <w:top w:val="none" w:sz="0" w:space="0" w:color="auto"/>
        <w:left w:val="none" w:sz="0" w:space="0" w:color="auto"/>
        <w:bottom w:val="none" w:sz="0" w:space="0" w:color="auto"/>
        <w:right w:val="none" w:sz="0" w:space="0" w:color="auto"/>
      </w:divBdr>
    </w:div>
    <w:div w:id="1659765887">
      <w:bodyDiv w:val="1"/>
      <w:marLeft w:val="0"/>
      <w:marRight w:val="0"/>
      <w:marTop w:val="0"/>
      <w:marBottom w:val="0"/>
      <w:divBdr>
        <w:top w:val="none" w:sz="0" w:space="0" w:color="auto"/>
        <w:left w:val="none" w:sz="0" w:space="0" w:color="auto"/>
        <w:bottom w:val="none" w:sz="0" w:space="0" w:color="auto"/>
        <w:right w:val="none" w:sz="0" w:space="0" w:color="auto"/>
      </w:divBdr>
    </w:div>
    <w:div w:id="1660035598">
      <w:bodyDiv w:val="1"/>
      <w:marLeft w:val="0"/>
      <w:marRight w:val="0"/>
      <w:marTop w:val="0"/>
      <w:marBottom w:val="0"/>
      <w:divBdr>
        <w:top w:val="none" w:sz="0" w:space="0" w:color="auto"/>
        <w:left w:val="none" w:sz="0" w:space="0" w:color="auto"/>
        <w:bottom w:val="none" w:sz="0" w:space="0" w:color="auto"/>
        <w:right w:val="none" w:sz="0" w:space="0" w:color="auto"/>
      </w:divBdr>
    </w:div>
    <w:div w:id="1660159668">
      <w:bodyDiv w:val="1"/>
      <w:marLeft w:val="0"/>
      <w:marRight w:val="0"/>
      <w:marTop w:val="0"/>
      <w:marBottom w:val="0"/>
      <w:divBdr>
        <w:top w:val="none" w:sz="0" w:space="0" w:color="auto"/>
        <w:left w:val="none" w:sz="0" w:space="0" w:color="auto"/>
        <w:bottom w:val="none" w:sz="0" w:space="0" w:color="auto"/>
        <w:right w:val="none" w:sz="0" w:space="0" w:color="auto"/>
      </w:divBdr>
    </w:div>
    <w:div w:id="1660421858">
      <w:bodyDiv w:val="1"/>
      <w:marLeft w:val="0"/>
      <w:marRight w:val="0"/>
      <w:marTop w:val="0"/>
      <w:marBottom w:val="0"/>
      <w:divBdr>
        <w:top w:val="none" w:sz="0" w:space="0" w:color="auto"/>
        <w:left w:val="none" w:sz="0" w:space="0" w:color="auto"/>
        <w:bottom w:val="none" w:sz="0" w:space="0" w:color="auto"/>
        <w:right w:val="none" w:sz="0" w:space="0" w:color="auto"/>
      </w:divBdr>
    </w:div>
    <w:div w:id="1661736128">
      <w:bodyDiv w:val="1"/>
      <w:marLeft w:val="0"/>
      <w:marRight w:val="0"/>
      <w:marTop w:val="0"/>
      <w:marBottom w:val="0"/>
      <w:divBdr>
        <w:top w:val="none" w:sz="0" w:space="0" w:color="auto"/>
        <w:left w:val="none" w:sz="0" w:space="0" w:color="auto"/>
        <w:bottom w:val="none" w:sz="0" w:space="0" w:color="auto"/>
        <w:right w:val="none" w:sz="0" w:space="0" w:color="auto"/>
      </w:divBdr>
    </w:div>
    <w:div w:id="1664317279">
      <w:bodyDiv w:val="1"/>
      <w:marLeft w:val="0"/>
      <w:marRight w:val="0"/>
      <w:marTop w:val="0"/>
      <w:marBottom w:val="0"/>
      <w:divBdr>
        <w:top w:val="none" w:sz="0" w:space="0" w:color="auto"/>
        <w:left w:val="none" w:sz="0" w:space="0" w:color="auto"/>
        <w:bottom w:val="none" w:sz="0" w:space="0" w:color="auto"/>
        <w:right w:val="none" w:sz="0" w:space="0" w:color="auto"/>
      </w:divBdr>
    </w:div>
    <w:div w:id="1664508952">
      <w:bodyDiv w:val="1"/>
      <w:marLeft w:val="0"/>
      <w:marRight w:val="0"/>
      <w:marTop w:val="0"/>
      <w:marBottom w:val="0"/>
      <w:divBdr>
        <w:top w:val="none" w:sz="0" w:space="0" w:color="auto"/>
        <w:left w:val="none" w:sz="0" w:space="0" w:color="auto"/>
        <w:bottom w:val="none" w:sz="0" w:space="0" w:color="auto"/>
        <w:right w:val="none" w:sz="0" w:space="0" w:color="auto"/>
      </w:divBdr>
    </w:div>
    <w:div w:id="1665204790">
      <w:bodyDiv w:val="1"/>
      <w:marLeft w:val="0"/>
      <w:marRight w:val="0"/>
      <w:marTop w:val="0"/>
      <w:marBottom w:val="0"/>
      <w:divBdr>
        <w:top w:val="none" w:sz="0" w:space="0" w:color="auto"/>
        <w:left w:val="none" w:sz="0" w:space="0" w:color="auto"/>
        <w:bottom w:val="none" w:sz="0" w:space="0" w:color="auto"/>
        <w:right w:val="none" w:sz="0" w:space="0" w:color="auto"/>
      </w:divBdr>
    </w:div>
    <w:div w:id="1665432933">
      <w:bodyDiv w:val="1"/>
      <w:marLeft w:val="0"/>
      <w:marRight w:val="0"/>
      <w:marTop w:val="0"/>
      <w:marBottom w:val="0"/>
      <w:divBdr>
        <w:top w:val="none" w:sz="0" w:space="0" w:color="auto"/>
        <w:left w:val="none" w:sz="0" w:space="0" w:color="auto"/>
        <w:bottom w:val="none" w:sz="0" w:space="0" w:color="auto"/>
        <w:right w:val="none" w:sz="0" w:space="0" w:color="auto"/>
      </w:divBdr>
    </w:div>
    <w:div w:id="1665473093">
      <w:bodyDiv w:val="1"/>
      <w:marLeft w:val="0"/>
      <w:marRight w:val="0"/>
      <w:marTop w:val="0"/>
      <w:marBottom w:val="0"/>
      <w:divBdr>
        <w:top w:val="none" w:sz="0" w:space="0" w:color="auto"/>
        <w:left w:val="none" w:sz="0" w:space="0" w:color="auto"/>
        <w:bottom w:val="none" w:sz="0" w:space="0" w:color="auto"/>
        <w:right w:val="none" w:sz="0" w:space="0" w:color="auto"/>
      </w:divBdr>
    </w:div>
    <w:div w:id="1665619665">
      <w:bodyDiv w:val="1"/>
      <w:marLeft w:val="0"/>
      <w:marRight w:val="0"/>
      <w:marTop w:val="0"/>
      <w:marBottom w:val="0"/>
      <w:divBdr>
        <w:top w:val="none" w:sz="0" w:space="0" w:color="auto"/>
        <w:left w:val="none" w:sz="0" w:space="0" w:color="auto"/>
        <w:bottom w:val="none" w:sz="0" w:space="0" w:color="auto"/>
        <w:right w:val="none" w:sz="0" w:space="0" w:color="auto"/>
      </w:divBdr>
    </w:div>
    <w:div w:id="1665667580">
      <w:bodyDiv w:val="1"/>
      <w:marLeft w:val="0"/>
      <w:marRight w:val="0"/>
      <w:marTop w:val="0"/>
      <w:marBottom w:val="0"/>
      <w:divBdr>
        <w:top w:val="none" w:sz="0" w:space="0" w:color="auto"/>
        <w:left w:val="none" w:sz="0" w:space="0" w:color="auto"/>
        <w:bottom w:val="none" w:sz="0" w:space="0" w:color="auto"/>
        <w:right w:val="none" w:sz="0" w:space="0" w:color="auto"/>
      </w:divBdr>
    </w:div>
    <w:div w:id="1665738414">
      <w:bodyDiv w:val="1"/>
      <w:marLeft w:val="0"/>
      <w:marRight w:val="0"/>
      <w:marTop w:val="0"/>
      <w:marBottom w:val="0"/>
      <w:divBdr>
        <w:top w:val="none" w:sz="0" w:space="0" w:color="auto"/>
        <w:left w:val="none" w:sz="0" w:space="0" w:color="auto"/>
        <w:bottom w:val="none" w:sz="0" w:space="0" w:color="auto"/>
        <w:right w:val="none" w:sz="0" w:space="0" w:color="auto"/>
      </w:divBdr>
    </w:div>
    <w:div w:id="1666977104">
      <w:bodyDiv w:val="1"/>
      <w:marLeft w:val="0"/>
      <w:marRight w:val="0"/>
      <w:marTop w:val="0"/>
      <w:marBottom w:val="0"/>
      <w:divBdr>
        <w:top w:val="none" w:sz="0" w:space="0" w:color="auto"/>
        <w:left w:val="none" w:sz="0" w:space="0" w:color="auto"/>
        <w:bottom w:val="none" w:sz="0" w:space="0" w:color="auto"/>
        <w:right w:val="none" w:sz="0" w:space="0" w:color="auto"/>
      </w:divBdr>
    </w:div>
    <w:div w:id="1667049822">
      <w:bodyDiv w:val="1"/>
      <w:marLeft w:val="0"/>
      <w:marRight w:val="0"/>
      <w:marTop w:val="0"/>
      <w:marBottom w:val="0"/>
      <w:divBdr>
        <w:top w:val="none" w:sz="0" w:space="0" w:color="auto"/>
        <w:left w:val="none" w:sz="0" w:space="0" w:color="auto"/>
        <w:bottom w:val="none" w:sz="0" w:space="0" w:color="auto"/>
        <w:right w:val="none" w:sz="0" w:space="0" w:color="auto"/>
      </w:divBdr>
    </w:div>
    <w:div w:id="1667318373">
      <w:bodyDiv w:val="1"/>
      <w:marLeft w:val="0"/>
      <w:marRight w:val="0"/>
      <w:marTop w:val="0"/>
      <w:marBottom w:val="0"/>
      <w:divBdr>
        <w:top w:val="none" w:sz="0" w:space="0" w:color="auto"/>
        <w:left w:val="none" w:sz="0" w:space="0" w:color="auto"/>
        <w:bottom w:val="none" w:sz="0" w:space="0" w:color="auto"/>
        <w:right w:val="none" w:sz="0" w:space="0" w:color="auto"/>
      </w:divBdr>
    </w:div>
    <w:div w:id="1667709052">
      <w:bodyDiv w:val="1"/>
      <w:marLeft w:val="0"/>
      <w:marRight w:val="0"/>
      <w:marTop w:val="0"/>
      <w:marBottom w:val="0"/>
      <w:divBdr>
        <w:top w:val="none" w:sz="0" w:space="0" w:color="auto"/>
        <w:left w:val="none" w:sz="0" w:space="0" w:color="auto"/>
        <w:bottom w:val="none" w:sz="0" w:space="0" w:color="auto"/>
        <w:right w:val="none" w:sz="0" w:space="0" w:color="auto"/>
      </w:divBdr>
    </w:div>
    <w:div w:id="1668173329">
      <w:bodyDiv w:val="1"/>
      <w:marLeft w:val="0"/>
      <w:marRight w:val="0"/>
      <w:marTop w:val="0"/>
      <w:marBottom w:val="0"/>
      <w:divBdr>
        <w:top w:val="none" w:sz="0" w:space="0" w:color="auto"/>
        <w:left w:val="none" w:sz="0" w:space="0" w:color="auto"/>
        <w:bottom w:val="none" w:sz="0" w:space="0" w:color="auto"/>
        <w:right w:val="none" w:sz="0" w:space="0" w:color="auto"/>
      </w:divBdr>
    </w:div>
    <w:div w:id="1668291638">
      <w:bodyDiv w:val="1"/>
      <w:marLeft w:val="0"/>
      <w:marRight w:val="0"/>
      <w:marTop w:val="0"/>
      <w:marBottom w:val="0"/>
      <w:divBdr>
        <w:top w:val="none" w:sz="0" w:space="0" w:color="auto"/>
        <w:left w:val="none" w:sz="0" w:space="0" w:color="auto"/>
        <w:bottom w:val="none" w:sz="0" w:space="0" w:color="auto"/>
        <w:right w:val="none" w:sz="0" w:space="0" w:color="auto"/>
      </w:divBdr>
    </w:div>
    <w:div w:id="1668555719">
      <w:bodyDiv w:val="1"/>
      <w:marLeft w:val="0"/>
      <w:marRight w:val="0"/>
      <w:marTop w:val="0"/>
      <w:marBottom w:val="0"/>
      <w:divBdr>
        <w:top w:val="none" w:sz="0" w:space="0" w:color="auto"/>
        <w:left w:val="none" w:sz="0" w:space="0" w:color="auto"/>
        <w:bottom w:val="none" w:sz="0" w:space="0" w:color="auto"/>
        <w:right w:val="none" w:sz="0" w:space="0" w:color="auto"/>
      </w:divBdr>
    </w:div>
    <w:div w:id="1668749183">
      <w:bodyDiv w:val="1"/>
      <w:marLeft w:val="0"/>
      <w:marRight w:val="0"/>
      <w:marTop w:val="0"/>
      <w:marBottom w:val="0"/>
      <w:divBdr>
        <w:top w:val="none" w:sz="0" w:space="0" w:color="auto"/>
        <w:left w:val="none" w:sz="0" w:space="0" w:color="auto"/>
        <w:bottom w:val="none" w:sz="0" w:space="0" w:color="auto"/>
        <w:right w:val="none" w:sz="0" w:space="0" w:color="auto"/>
      </w:divBdr>
    </w:div>
    <w:div w:id="1668752449">
      <w:bodyDiv w:val="1"/>
      <w:marLeft w:val="0"/>
      <w:marRight w:val="0"/>
      <w:marTop w:val="0"/>
      <w:marBottom w:val="0"/>
      <w:divBdr>
        <w:top w:val="none" w:sz="0" w:space="0" w:color="auto"/>
        <w:left w:val="none" w:sz="0" w:space="0" w:color="auto"/>
        <w:bottom w:val="none" w:sz="0" w:space="0" w:color="auto"/>
        <w:right w:val="none" w:sz="0" w:space="0" w:color="auto"/>
      </w:divBdr>
    </w:div>
    <w:div w:id="1668825868">
      <w:bodyDiv w:val="1"/>
      <w:marLeft w:val="0"/>
      <w:marRight w:val="0"/>
      <w:marTop w:val="0"/>
      <w:marBottom w:val="0"/>
      <w:divBdr>
        <w:top w:val="none" w:sz="0" w:space="0" w:color="auto"/>
        <w:left w:val="none" w:sz="0" w:space="0" w:color="auto"/>
        <w:bottom w:val="none" w:sz="0" w:space="0" w:color="auto"/>
        <w:right w:val="none" w:sz="0" w:space="0" w:color="auto"/>
      </w:divBdr>
    </w:div>
    <w:div w:id="1669360905">
      <w:bodyDiv w:val="1"/>
      <w:marLeft w:val="0"/>
      <w:marRight w:val="0"/>
      <w:marTop w:val="0"/>
      <w:marBottom w:val="0"/>
      <w:divBdr>
        <w:top w:val="none" w:sz="0" w:space="0" w:color="auto"/>
        <w:left w:val="none" w:sz="0" w:space="0" w:color="auto"/>
        <w:bottom w:val="none" w:sz="0" w:space="0" w:color="auto"/>
        <w:right w:val="none" w:sz="0" w:space="0" w:color="auto"/>
      </w:divBdr>
    </w:div>
    <w:div w:id="1669408235">
      <w:bodyDiv w:val="1"/>
      <w:marLeft w:val="0"/>
      <w:marRight w:val="0"/>
      <w:marTop w:val="0"/>
      <w:marBottom w:val="0"/>
      <w:divBdr>
        <w:top w:val="none" w:sz="0" w:space="0" w:color="auto"/>
        <w:left w:val="none" w:sz="0" w:space="0" w:color="auto"/>
        <w:bottom w:val="none" w:sz="0" w:space="0" w:color="auto"/>
        <w:right w:val="none" w:sz="0" w:space="0" w:color="auto"/>
      </w:divBdr>
    </w:div>
    <w:div w:id="1669483323">
      <w:bodyDiv w:val="1"/>
      <w:marLeft w:val="0"/>
      <w:marRight w:val="0"/>
      <w:marTop w:val="0"/>
      <w:marBottom w:val="0"/>
      <w:divBdr>
        <w:top w:val="none" w:sz="0" w:space="0" w:color="auto"/>
        <w:left w:val="none" w:sz="0" w:space="0" w:color="auto"/>
        <w:bottom w:val="none" w:sz="0" w:space="0" w:color="auto"/>
        <w:right w:val="none" w:sz="0" w:space="0" w:color="auto"/>
      </w:divBdr>
    </w:div>
    <w:div w:id="1669941681">
      <w:bodyDiv w:val="1"/>
      <w:marLeft w:val="0"/>
      <w:marRight w:val="0"/>
      <w:marTop w:val="0"/>
      <w:marBottom w:val="0"/>
      <w:divBdr>
        <w:top w:val="none" w:sz="0" w:space="0" w:color="auto"/>
        <w:left w:val="none" w:sz="0" w:space="0" w:color="auto"/>
        <w:bottom w:val="none" w:sz="0" w:space="0" w:color="auto"/>
        <w:right w:val="none" w:sz="0" w:space="0" w:color="auto"/>
      </w:divBdr>
    </w:div>
    <w:div w:id="1671711666">
      <w:bodyDiv w:val="1"/>
      <w:marLeft w:val="0"/>
      <w:marRight w:val="0"/>
      <w:marTop w:val="0"/>
      <w:marBottom w:val="0"/>
      <w:divBdr>
        <w:top w:val="none" w:sz="0" w:space="0" w:color="auto"/>
        <w:left w:val="none" w:sz="0" w:space="0" w:color="auto"/>
        <w:bottom w:val="none" w:sz="0" w:space="0" w:color="auto"/>
        <w:right w:val="none" w:sz="0" w:space="0" w:color="auto"/>
      </w:divBdr>
    </w:div>
    <w:div w:id="1671716120">
      <w:bodyDiv w:val="1"/>
      <w:marLeft w:val="0"/>
      <w:marRight w:val="0"/>
      <w:marTop w:val="0"/>
      <w:marBottom w:val="0"/>
      <w:divBdr>
        <w:top w:val="none" w:sz="0" w:space="0" w:color="auto"/>
        <w:left w:val="none" w:sz="0" w:space="0" w:color="auto"/>
        <w:bottom w:val="none" w:sz="0" w:space="0" w:color="auto"/>
        <w:right w:val="none" w:sz="0" w:space="0" w:color="auto"/>
      </w:divBdr>
    </w:div>
    <w:div w:id="1672445540">
      <w:bodyDiv w:val="1"/>
      <w:marLeft w:val="0"/>
      <w:marRight w:val="0"/>
      <w:marTop w:val="0"/>
      <w:marBottom w:val="0"/>
      <w:divBdr>
        <w:top w:val="none" w:sz="0" w:space="0" w:color="auto"/>
        <w:left w:val="none" w:sz="0" w:space="0" w:color="auto"/>
        <w:bottom w:val="none" w:sz="0" w:space="0" w:color="auto"/>
        <w:right w:val="none" w:sz="0" w:space="0" w:color="auto"/>
      </w:divBdr>
    </w:div>
    <w:div w:id="1672835045">
      <w:bodyDiv w:val="1"/>
      <w:marLeft w:val="0"/>
      <w:marRight w:val="0"/>
      <w:marTop w:val="0"/>
      <w:marBottom w:val="0"/>
      <w:divBdr>
        <w:top w:val="none" w:sz="0" w:space="0" w:color="auto"/>
        <w:left w:val="none" w:sz="0" w:space="0" w:color="auto"/>
        <w:bottom w:val="none" w:sz="0" w:space="0" w:color="auto"/>
        <w:right w:val="none" w:sz="0" w:space="0" w:color="auto"/>
      </w:divBdr>
    </w:div>
    <w:div w:id="1673336939">
      <w:bodyDiv w:val="1"/>
      <w:marLeft w:val="0"/>
      <w:marRight w:val="0"/>
      <w:marTop w:val="0"/>
      <w:marBottom w:val="0"/>
      <w:divBdr>
        <w:top w:val="none" w:sz="0" w:space="0" w:color="auto"/>
        <w:left w:val="none" w:sz="0" w:space="0" w:color="auto"/>
        <w:bottom w:val="none" w:sz="0" w:space="0" w:color="auto"/>
        <w:right w:val="none" w:sz="0" w:space="0" w:color="auto"/>
      </w:divBdr>
    </w:div>
    <w:div w:id="1673528456">
      <w:bodyDiv w:val="1"/>
      <w:marLeft w:val="0"/>
      <w:marRight w:val="0"/>
      <w:marTop w:val="0"/>
      <w:marBottom w:val="0"/>
      <w:divBdr>
        <w:top w:val="none" w:sz="0" w:space="0" w:color="auto"/>
        <w:left w:val="none" w:sz="0" w:space="0" w:color="auto"/>
        <w:bottom w:val="none" w:sz="0" w:space="0" w:color="auto"/>
        <w:right w:val="none" w:sz="0" w:space="0" w:color="auto"/>
      </w:divBdr>
    </w:div>
    <w:div w:id="1674263993">
      <w:bodyDiv w:val="1"/>
      <w:marLeft w:val="0"/>
      <w:marRight w:val="0"/>
      <w:marTop w:val="0"/>
      <w:marBottom w:val="0"/>
      <w:divBdr>
        <w:top w:val="none" w:sz="0" w:space="0" w:color="auto"/>
        <w:left w:val="none" w:sz="0" w:space="0" w:color="auto"/>
        <w:bottom w:val="none" w:sz="0" w:space="0" w:color="auto"/>
        <w:right w:val="none" w:sz="0" w:space="0" w:color="auto"/>
      </w:divBdr>
    </w:div>
    <w:div w:id="1674407238">
      <w:bodyDiv w:val="1"/>
      <w:marLeft w:val="0"/>
      <w:marRight w:val="0"/>
      <w:marTop w:val="0"/>
      <w:marBottom w:val="0"/>
      <w:divBdr>
        <w:top w:val="none" w:sz="0" w:space="0" w:color="auto"/>
        <w:left w:val="none" w:sz="0" w:space="0" w:color="auto"/>
        <w:bottom w:val="none" w:sz="0" w:space="0" w:color="auto"/>
        <w:right w:val="none" w:sz="0" w:space="0" w:color="auto"/>
      </w:divBdr>
    </w:div>
    <w:div w:id="1674913715">
      <w:bodyDiv w:val="1"/>
      <w:marLeft w:val="0"/>
      <w:marRight w:val="0"/>
      <w:marTop w:val="0"/>
      <w:marBottom w:val="0"/>
      <w:divBdr>
        <w:top w:val="none" w:sz="0" w:space="0" w:color="auto"/>
        <w:left w:val="none" w:sz="0" w:space="0" w:color="auto"/>
        <w:bottom w:val="none" w:sz="0" w:space="0" w:color="auto"/>
        <w:right w:val="none" w:sz="0" w:space="0" w:color="auto"/>
      </w:divBdr>
    </w:div>
    <w:div w:id="1675766739">
      <w:bodyDiv w:val="1"/>
      <w:marLeft w:val="0"/>
      <w:marRight w:val="0"/>
      <w:marTop w:val="0"/>
      <w:marBottom w:val="0"/>
      <w:divBdr>
        <w:top w:val="none" w:sz="0" w:space="0" w:color="auto"/>
        <w:left w:val="none" w:sz="0" w:space="0" w:color="auto"/>
        <w:bottom w:val="none" w:sz="0" w:space="0" w:color="auto"/>
        <w:right w:val="none" w:sz="0" w:space="0" w:color="auto"/>
      </w:divBdr>
    </w:div>
    <w:div w:id="1676221870">
      <w:bodyDiv w:val="1"/>
      <w:marLeft w:val="0"/>
      <w:marRight w:val="0"/>
      <w:marTop w:val="0"/>
      <w:marBottom w:val="0"/>
      <w:divBdr>
        <w:top w:val="none" w:sz="0" w:space="0" w:color="auto"/>
        <w:left w:val="none" w:sz="0" w:space="0" w:color="auto"/>
        <w:bottom w:val="none" w:sz="0" w:space="0" w:color="auto"/>
        <w:right w:val="none" w:sz="0" w:space="0" w:color="auto"/>
      </w:divBdr>
    </w:div>
    <w:div w:id="1676767054">
      <w:bodyDiv w:val="1"/>
      <w:marLeft w:val="0"/>
      <w:marRight w:val="0"/>
      <w:marTop w:val="0"/>
      <w:marBottom w:val="0"/>
      <w:divBdr>
        <w:top w:val="none" w:sz="0" w:space="0" w:color="auto"/>
        <w:left w:val="none" w:sz="0" w:space="0" w:color="auto"/>
        <w:bottom w:val="none" w:sz="0" w:space="0" w:color="auto"/>
        <w:right w:val="none" w:sz="0" w:space="0" w:color="auto"/>
      </w:divBdr>
    </w:div>
    <w:div w:id="1677074659">
      <w:bodyDiv w:val="1"/>
      <w:marLeft w:val="0"/>
      <w:marRight w:val="0"/>
      <w:marTop w:val="0"/>
      <w:marBottom w:val="0"/>
      <w:divBdr>
        <w:top w:val="none" w:sz="0" w:space="0" w:color="auto"/>
        <w:left w:val="none" w:sz="0" w:space="0" w:color="auto"/>
        <w:bottom w:val="none" w:sz="0" w:space="0" w:color="auto"/>
        <w:right w:val="none" w:sz="0" w:space="0" w:color="auto"/>
      </w:divBdr>
    </w:div>
    <w:div w:id="1678649506">
      <w:bodyDiv w:val="1"/>
      <w:marLeft w:val="0"/>
      <w:marRight w:val="0"/>
      <w:marTop w:val="0"/>
      <w:marBottom w:val="0"/>
      <w:divBdr>
        <w:top w:val="none" w:sz="0" w:space="0" w:color="auto"/>
        <w:left w:val="none" w:sz="0" w:space="0" w:color="auto"/>
        <w:bottom w:val="none" w:sz="0" w:space="0" w:color="auto"/>
        <w:right w:val="none" w:sz="0" w:space="0" w:color="auto"/>
      </w:divBdr>
    </w:div>
    <w:div w:id="1679960862">
      <w:bodyDiv w:val="1"/>
      <w:marLeft w:val="0"/>
      <w:marRight w:val="0"/>
      <w:marTop w:val="0"/>
      <w:marBottom w:val="0"/>
      <w:divBdr>
        <w:top w:val="none" w:sz="0" w:space="0" w:color="auto"/>
        <w:left w:val="none" w:sz="0" w:space="0" w:color="auto"/>
        <w:bottom w:val="none" w:sz="0" w:space="0" w:color="auto"/>
        <w:right w:val="none" w:sz="0" w:space="0" w:color="auto"/>
      </w:divBdr>
    </w:div>
    <w:div w:id="1680497170">
      <w:bodyDiv w:val="1"/>
      <w:marLeft w:val="0"/>
      <w:marRight w:val="0"/>
      <w:marTop w:val="0"/>
      <w:marBottom w:val="0"/>
      <w:divBdr>
        <w:top w:val="none" w:sz="0" w:space="0" w:color="auto"/>
        <w:left w:val="none" w:sz="0" w:space="0" w:color="auto"/>
        <w:bottom w:val="none" w:sz="0" w:space="0" w:color="auto"/>
        <w:right w:val="none" w:sz="0" w:space="0" w:color="auto"/>
      </w:divBdr>
    </w:div>
    <w:div w:id="1680503179">
      <w:bodyDiv w:val="1"/>
      <w:marLeft w:val="0"/>
      <w:marRight w:val="0"/>
      <w:marTop w:val="0"/>
      <w:marBottom w:val="0"/>
      <w:divBdr>
        <w:top w:val="none" w:sz="0" w:space="0" w:color="auto"/>
        <w:left w:val="none" w:sz="0" w:space="0" w:color="auto"/>
        <w:bottom w:val="none" w:sz="0" w:space="0" w:color="auto"/>
        <w:right w:val="none" w:sz="0" w:space="0" w:color="auto"/>
      </w:divBdr>
    </w:div>
    <w:div w:id="1681082994">
      <w:bodyDiv w:val="1"/>
      <w:marLeft w:val="0"/>
      <w:marRight w:val="0"/>
      <w:marTop w:val="0"/>
      <w:marBottom w:val="0"/>
      <w:divBdr>
        <w:top w:val="none" w:sz="0" w:space="0" w:color="auto"/>
        <w:left w:val="none" w:sz="0" w:space="0" w:color="auto"/>
        <w:bottom w:val="none" w:sz="0" w:space="0" w:color="auto"/>
        <w:right w:val="none" w:sz="0" w:space="0" w:color="auto"/>
      </w:divBdr>
    </w:div>
    <w:div w:id="1681197582">
      <w:bodyDiv w:val="1"/>
      <w:marLeft w:val="0"/>
      <w:marRight w:val="0"/>
      <w:marTop w:val="0"/>
      <w:marBottom w:val="0"/>
      <w:divBdr>
        <w:top w:val="none" w:sz="0" w:space="0" w:color="auto"/>
        <w:left w:val="none" w:sz="0" w:space="0" w:color="auto"/>
        <w:bottom w:val="none" w:sz="0" w:space="0" w:color="auto"/>
        <w:right w:val="none" w:sz="0" w:space="0" w:color="auto"/>
      </w:divBdr>
    </w:div>
    <w:div w:id="1681464978">
      <w:bodyDiv w:val="1"/>
      <w:marLeft w:val="0"/>
      <w:marRight w:val="0"/>
      <w:marTop w:val="0"/>
      <w:marBottom w:val="0"/>
      <w:divBdr>
        <w:top w:val="none" w:sz="0" w:space="0" w:color="auto"/>
        <w:left w:val="none" w:sz="0" w:space="0" w:color="auto"/>
        <w:bottom w:val="none" w:sz="0" w:space="0" w:color="auto"/>
        <w:right w:val="none" w:sz="0" w:space="0" w:color="auto"/>
      </w:divBdr>
    </w:div>
    <w:div w:id="1681930237">
      <w:bodyDiv w:val="1"/>
      <w:marLeft w:val="0"/>
      <w:marRight w:val="0"/>
      <w:marTop w:val="0"/>
      <w:marBottom w:val="0"/>
      <w:divBdr>
        <w:top w:val="none" w:sz="0" w:space="0" w:color="auto"/>
        <w:left w:val="none" w:sz="0" w:space="0" w:color="auto"/>
        <w:bottom w:val="none" w:sz="0" w:space="0" w:color="auto"/>
        <w:right w:val="none" w:sz="0" w:space="0" w:color="auto"/>
      </w:divBdr>
    </w:div>
    <w:div w:id="1682004054">
      <w:bodyDiv w:val="1"/>
      <w:marLeft w:val="0"/>
      <w:marRight w:val="0"/>
      <w:marTop w:val="0"/>
      <w:marBottom w:val="0"/>
      <w:divBdr>
        <w:top w:val="none" w:sz="0" w:space="0" w:color="auto"/>
        <w:left w:val="none" w:sz="0" w:space="0" w:color="auto"/>
        <w:bottom w:val="none" w:sz="0" w:space="0" w:color="auto"/>
        <w:right w:val="none" w:sz="0" w:space="0" w:color="auto"/>
      </w:divBdr>
    </w:div>
    <w:div w:id="1682585900">
      <w:bodyDiv w:val="1"/>
      <w:marLeft w:val="0"/>
      <w:marRight w:val="0"/>
      <w:marTop w:val="0"/>
      <w:marBottom w:val="0"/>
      <w:divBdr>
        <w:top w:val="none" w:sz="0" w:space="0" w:color="auto"/>
        <w:left w:val="none" w:sz="0" w:space="0" w:color="auto"/>
        <w:bottom w:val="none" w:sz="0" w:space="0" w:color="auto"/>
        <w:right w:val="none" w:sz="0" w:space="0" w:color="auto"/>
      </w:divBdr>
    </w:div>
    <w:div w:id="1683167503">
      <w:bodyDiv w:val="1"/>
      <w:marLeft w:val="0"/>
      <w:marRight w:val="0"/>
      <w:marTop w:val="0"/>
      <w:marBottom w:val="0"/>
      <w:divBdr>
        <w:top w:val="none" w:sz="0" w:space="0" w:color="auto"/>
        <w:left w:val="none" w:sz="0" w:space="0" w:color="auto"/>
        <w:bottom w:val="none" w:sz="0" w:space="0" w:color="auto"/>
        <w:right w:val="none" w:sz="0" w:space="0" w:color="auto"/>
      </w:divBdr>
    </w:div>
    <w:div w:id="1684093488">
      <w:bodyDiv w:val="1"/>
      <w:marLeft w:val="0"/>
      <w:marRight w:val="0"/>
      <w:marTop w:val="0"/>
      <w:marBottom w:val="0"/>
      <w:divBdr>
        <w:top w:val="none" w:sz="0" w:space="0" w:color="auto"/>
        <w:left w:val="none" w:sz="0" w:space="0" w:color="auto"/>
        <w:bottom w:val="none" w:sz="0" w:space="0" w:color="auto"/>
        <w:right w:val="none" w:sz="0" w:space="0" w:color="auto"/>
      </w:divBdr>
    </w:div>
    <w:div w:id="1685395268">
      <w:bodyDiv w:val="1"/>
      <w:marLeft w:val="0"/>
      <w:marRight w:val="0"/>
      <w:marTop w:val="0"/>
      <w:marBottom w:val="0"/>
      <w:divBdr>
        <w:top w:val="none" w:sz="0" w:space="0" w:color="auto"/>
        <w:left w:val="none" w:sz="0" w:space="0" w:color="auto"/>
        <w:bottom w:val="none" w:sz="0" w:space="0" w:color="auto"/>
        <w:right w:val="none" w:sz="0" w:space="0" w:color="auto"/>
      </w:divBdr>
    </w:div>
    <w:div w:id="1685787129">
      <w:bodyDiv w:val="1"/>
      <w:marLeft w:val="0"/>
      <w:marRight w:val="0"/>
      <w:marTop w:val="0"/>
      <w:marBottom w:val="0"/>
      <w:divBdr>
        <w:top w:val="none" w:sz="0" w:space="0" w:color="auto"/>
        <w:left w:val="none" w:sz="0" w:space="0" w:color="auto"/>
        <w:bottom w:val="none" w:sz="0" w:space="0" w:color="auto"/>
        <w:right w:val="none" w:sz="0" w:space="0" w:color="auto"/>
      </w:divBdr>
    </w:div>
    <w:div w:id="1687172058">
      <w:bodyDiv w:val="1"/>
      <w:marLeft w:val="0"/>
      <w:marRight w:val="0"/>
      <w:marTop w:val="0"/>
      <w:marBottom w:val="0"/>
      <w:divBdr>
        <w:top w:val="none" w:sz="0" w:space="0" w:color="auto"/>
        <w:left w:val="none" w:sz="0" w:space="0" w:color="auto"/>
        <w:bottom w:val="none" w:sz="0" w:space="0" w:color="auto"/>
        <w:right w:val="none" w:sz="0" w:space="0" w:color="auto"/>
      </w:divBdr>
    </w:div>
    <w:div w:id="1687248679">
      <w:bodyDiv w:val="1"/>
      <w:marLeft w:val="0"/>
      <w:marRight w:val="0"/>
      <w:marTop w:val="0"/>
      <w:marBottom w:val="0"/>
      <w:divBdr>
        <w:top w:val="none" w:sz="0" w:space="0" w:color="auto"/>
        <w:left w:val="none" w:sz="0" w:space="0" w:color="auto"/>
        <w:bottom w:val="none" w:sz="0" w:space="0" w:color="auto"/>
        <w:right w:val="none" w:sz="0" w:space="0" w:color="auto"/>
      </w:divBdr>
    </w:div>
    <w:div w:id="1687752359">
      <w:bodyDiv w:val="1"/>
      <w:marLeft w:val="0"/>
      <w:marRight w:val="0"/>
      <w:marTop w:val="0"/>
      <w:marBottom w:val="0"/>
      <w:divBdr>
        <w:top w:val="none" w:sz="0" w:space="0" w:color="auto"/>
        <w:left w:val="none" w:sz="0" w:space="0" w:color="auto"/>
        <w:bottom w:val="none" w:sz="0" w:space="0" w:color="auto"/>
        <w:right w:val="none" w:sz="0" w:space="0" w:color="auto"/>
      </w:divBdr>
    </w:div>
    <w:div w:id="1688169670">
      <w:bodyDiv w:val="1"/>
      <w:marLeft w:val="0"/>
      <w:marRight w:val="0"/>
      <w:marTop w:val="0"/>
      <w:marBottom w:val="0"/>
      <w:divBdr>
        <w:top w:val="none" w:sz="0" w:space="0" w:color="auto"/>
        <w:left w:val="none" w:sz="0" w:space="0" w:color="auto"/>
        <w:bottom w:val="none" w:sz="0" w:space="0" w:color="auto"/>
        <w:right w:val="none" w:sz="0" w:space="0" w:color="auto"/>
      </w:divBdr>
    </w:div>
    <w:div w:id="1688288983">
      <w:bodyDiv w:val="1"/>
      <w:marLeft w:val="0"/>
      <w:marRight w:val="0"/>
      <w:marTop w:val="0"/>
      <w:marBottom w:val="0"/>
      <w:divBdr>
        <w:top w:val="none" w:sz="0" w:space="0" w:color="auto"/>
        <w:left w:val="none" w:sz="0" w:space="0" w:color="auto"/>
        <w:bottom w:val="none" w:sz="0" w:space="0" w:color="auto"/>
        <w:right w:val="none" w:sz="0" w:space="0" w:color="auto"/>
      </w:divBdr>
    </w:div>
    <w:div w:id="1688482975">
      <w:bodyDiv w:val="1"/>
      <w:marLeft w:val="0"/>
      <w:marRight w:val="0"/>
      <w:marTop w:val="0"/>
      <w:marBottom w:val="0"/>
      <w:divBdr>
        <w:top w:val="none" w:sz="0" w:space="0" w:color="auto"/>
        <w:left w:val="none" w:sz="0" w:space="0" w:color="auto"/>
        <w:bottom w:val="none" w:sz="0" w:space="0" w:color="auto"/>
        <w:right w:val="none" w:sz="0" w:space="0" w:color="auto"/>
      </w:divBdr>
    </w:div>
    <w:div w:id="1688939992">
      <w:bodyDiv w:val="1"/>
      <w:marLeft w:val="0"/>
      <w:marRight w:val="0"/>
      <w:marTop w:val="0"/>
      <w:marBottom w:val="0"/>
      <w:divBdr>
        <w:top w:val="none" w:sz="0" w:space="0" w:color="auto"/>
        <w:left w:val="none" w:sz="0" w:space="0" w:color="auto"/>
        <w:bottom w:val="none" w:sz="0" w:space="0" w:color="auto"/>
        <w:right w:val="none" w:sz="0" w:space="0" w:color="auto"/>
      </w:divBdr>
    </w:div>
    <w:div w:id="1689067077">
      <w:bodyDiv w:val="1"/>
      <w:marLeft w:val="0"/>
      <w:marRight w:val="0"/>
      <w:marTop w:val="0"/>
      <w:marBottom w:val="0"/>
      <w:divBdr>
        <w:top w:val="none" w:sz="0" w:space="0" w:color="auto"/>
        <w:left w:val="none" w:sz="0" w:space="0" w:color="auto"/>
        <w:bottom w:val="none" w:sz="0" w:space="0" w:color="auto"/>
        <w:right w:val="none" w:sz="0" w:space="0" w:color="auto"/>
      </w:divBdr>
    </w:div>
    <w:div w:id="1691449115">
      <w:bodyDiv w:val="1"/>
      <w:marLeft w:val="0"/>
      <w:marRight w:val="0"/>
      <w:marTop w:val="0"/>
      <w:marBottom w:val="0"/>
      <w:divBdr>
        <w:top w:val="none" w:sz="0" w:space="0" w:color="auto"/>
        <w:left w:val="none" w:sz="0" w:space="0" w:color="auto"/>
        <w:bottom w:val="none" w:sz="0" w:space="0" w:color="auto"/>
        <w:right w:val="none" w:sz="0" w:space="0" w:color="auto"/>
      </w:divBdr>
    </w:div>
    <w:div w:id="1692074015">
      <w:bodyDiv w:val="1"/>
      <w:marLeft w:val="0"/>
      <w:marRight w:val="0"/>
      <w:marTop w:val="0"/>
      <w:marBottom w:val="0"/>
      <w:divBdr>
        <w:top w:val="none" w:sz="0" w:space="0" w:color="auto"/>
        <w:left w:val="none" w:sz="0" w:space="0" w:color="auto"/>
        <w:bottom w:val="none" w:sz="0" w:space="0" w:color="auto"/>
        <w:right w:val="none" w:sz="0" w:space="0" w:color="auto"/>
      </w:divBdr>
    </w:div>
    <w:div w:id="1692103279">
      <w:bodyDiv w:val="1"/>
      <w:marLeft w:val="0"/>
      <w:marRight w:val="0"/>
      <w:marTop w:val="0"/>
      <w:marBottom w:val="0"/>
      <w:divBdr>
        <w:top w:val="none" w:sz="0" w:space="0" w:color="auto"/>
        <w:left w:val="none" w:sz="0" w:space="0" w:color="auto"/>
        <w:bottom w:val="none" w:sz="0" w:space="0" w:color="auto"/>
        <w:right w:val="none" w:sz="0" w:space="0" w:color="auto"/>
      </w:divBdr>
    </w:div>
    <w:div w:id="1692337739">
      <w:bodyDiv w:val="1"/>
      <w:marLeft w:val="0"/>
      <w:marRight w:val="0"/>
      <w:marTop w:val="0"/>
      <w:marBottom w:val="0"/>
      <w:divBdr>
        <w:top w:val="none" w:sz="0" w:space="0" w:color="auto"/>
        <w:left w:val="none" w:sz="0" w:space="0" w:color="auto"/>
        <w:bottom w:val="none" w:sz="0" w:space="0" w:color="auto"/>
        <w:right w:val="none" w:sz="0" w:space="0" w:color="auto"/>
      </w:divBdr>
    </w:div>
    <w:div w:id="1693803280">
      <w:bodyDiv w:val="1"/>
      <w:marLeft w:val="0"/>
      <w:marRight w:val="0"/>
      <w:marTop w:val="0"/>
      <w:marBottom w:val="0"/>
      <w:divBdr>
        <w:top w:val="none" w:sz="0" w:space="0" w:color="auto"/>
        <w:left w:val="none" w:sz="0" w:space="0" w:color="auto"/>
        <w:bottom w:val="none" w:sz="0" w:space="0" w:color="auto"/>
        <w:right w:val="none" w:sz="0" w:space="0" w:color="auto"/>
      </w:divBdr>
    </w:div>
    <w:div w:id="1694260850">
      <w:bodyDiv w:val="1"/>
      <w:marLeft w:val="0"/>
      <w:marRight w:val="0"/>
      <w:marTop w:val="0"/>
      <w:marBottom w:val="0"/>
      <w:divBdr>
        <w:top w:val="none" w:sz="0" w:space="0" w:color="auto"/>
        <w:left w:val="none" w:sz="0" w:space="0" w:color="auto"/>
        <w:bottom w:val="none" w:sz="0" w:space="0" w:color="auto"/>
        <w:right w:val="none" w:sz="0" w:space="0" w:color="auto"/>
      </w:divBdr>
    </w:div>
    <w:div w:id="1695033312">
      <w:bodyDiv w:val="1"/>
      <w:marLeft w:val="0"/>
      <w:marRight w:val="0"/>
      <w:marTop w:val="0"/>
      <w:marBottom w:val="0"/>
      <w:divBdr>
        <w:top w:val="none" w:sz="0" w:space="0" w:color="auto"/>
        <w:left w:val="none" w:sz="0" w:space="0" w:color="auto"/>
        <w:bottom w:val="none" w:sz="0" w:space="0" w:color="auto"/>
        <w:right w:val="none" w:sz="0" w:space="0" w:color="auto"/>
      </w:divBdr>
    </w:div>
    <w:div w:id="1695039261">
      <w:bodyDiv w:val="1"/>
      <w:marLeft w:val="0"/>
      <w:marRight w:val="0"/>
      <w:marTop w:val="0"/>
      <w:marBottom w:val="0"/>
      <w:divBdr>
        <w:top w:val="none" w:sz="0" w:space="0" w:color="auto"/>
        <w:left w:val="none" w:sz="0" w:space="0" w:color="auto"/>
        <w:bottom w:val="none" w:sz="0" w:space="0" w:color="auto"/>
        <w:right w:val="none" w:sz="0" w:space="0" w:color="auto"/>
      </w:divBdr>
    </w:div>
    <w:div w:id="1695183293">
      <w:bodyDiv w:val="1"/>
      <w:marLeft w:val="0"/>
      <w:marRight w:val="0"/>
      <w:marTop w:val="0"/>
      <w:marBottom w:val="0"/>
      <w:divBdr>
        <w:top w:val="none" w:sz="0" w:space="0" w:color="auto"/>
        <w:left w:val="none" w:sz="0" w:space="0" w:color="auto"/>
        <w:bottom w:val="none" w:sz="0" w:space="0" w:color="auto"/>
        <w:right w:val="none" w:sz="0" w:space="0" w:color="auto"/>
      </w:divBdr>
    </w:div>
    <w:div w:id="1695959904">
      <w:bodyDiv w:val="1"/>
      <w:marLeft w:val="0"/>
      <w:marRight w:val="0"/>
      <w:marTop w:val="0"/>
      <w:marBottom w:val="0"/>
      <w:divBdr>
        <w:top w:val="none" w:sz="0" w:space="0" w:color="auto"/>
        <w:left w:val="none" w:sz="0" w:space="0" w:color="auto"/>
        <w:bottom w:val="none" w:sz="0" w:space="0" w:color="auto"/>
        <w:right w:val="none" w:sz="0" w:space="0" w:color="auto"/>
      </w:divBdr>
    </w:div>
    <w:div w:id="1696543131">
      <w:bodyDiv w:val="1"/>
      <w:marLeft w:val="0"/>
      <w:marRight w:val="0"/>
      <w:marTop w:val="0"/>
      <w:marBottom w:val="0"/>
      <w:divBdr>
        <w:top w:val="none" w:sz="0" w:space="0" w:color="auto"/>
        <w:left w:val="none" w:sz="0" w:space="0" w:color="auto"/>
        <w:bottom w:val="none" w:sz="0" w:space="0" w:color="auto"/>
        <w:right w:val="none" w:sz="0" w:space="0" w:color="auto"/>
      </w:divBdr>
    </w:div>
    <w:div w:id="1696883024">
      <w:bodyDiv w:val="1"/>
      <w:marLeft w:val="0"/>
      <w:marRight w:val="0"/>
      <w:marTop w:val="0"/>
      <w:marBottom w:val="0"/>
      <w:divBdr>
        <w:top w:val="none" w:sz="0" w:space="0" w:color="auto"/>
        <w:left w:val="none" w:sz="0" w:space="0" w:color="auto"/>
        <w:bottom w:val="none" w:sz="0" w:space="0" w:color="auto"/>
        <w:right w:val="none" w:sz="0" w:space="0" w:color="auto"/>
      </w:divBdr>
    </w:div>
    <w:div w:id="1697000247">
      <w:bodyDiv w:val="1"/>
      <w:marLeft w:val="0"/>
      <w:marRight w:val="0"/>
      <w:marTop w:val="0"/>
      <w:marBottom w:val="0"/>
      <w:divBdr>
        <w:top w:val="none" w:sz="0" w:space="0" w:color="auto"/>
        <w:left w:val="none" w:sz="0" w:space="0" w:color="auto"/>
        <w:bottom w:val="none" w:sz="0" w:space="0" w:color="auto"/>
        <w:right w:val="none" w:sz="0" w:space="0" w:color="auto"/>
      </w:divBdr>
    </w:div>
    <w:div w:id="1697466028">
      <w:bodyDiv w:val="1"/>
      <w:marLeft w:val="0"/>
      <w:marRight w:val="0"/>
      <w:marTop w:val="0"/>
      <w:marBottom w:val="0"/>
      <w:divBdr>
        <w:top w:val="none" w:sz="0" w:space="0" w:color="auto"/>
        <w:left w:val="none" w:sz="0" w:space="0" w:color="auto"/>
        <w:bottom w:val="none" w:sz="0" w:space="0" w:color="auto"/>
        <w:right w:val="none" w:sz="0" w:space="0" w:color="auto"/>
      </w:divBdr>
    </w:div>
    <w:div w:id="1697542860">
      <w:bodyDiv w:val="1"/>
      <w:marLeft w:val="0"/>
      <w:marRight w:val="0"/>
      <w:marTop w:val="0"/>
      <w:marBottom w:val="0"/>
      <w:divBdr>
        <w:top w:val="none" w:sz="0" w:space="0" w:color="auto"/>
        <w:left w:val="none" w:sz="0" w:space="0" w:color="auto"/>
        <w:bottom w:val="none" w:sz="0" w:space="0" w:color="auto"/>
        <w:right w:val="none" w:sz="0" w:space="0" w:color="auto"/>
      </w:divBdr>
    </w:div>
    <w:div w:id="1698002916">
      <w:bodyDiv w:val="1"/>
      <w:marLeft w:val="0"/>
      <w:marRight w:val="0"/>
      <w:marTop w:val="0"/>
      <w:marBottom w:val="0"/>
      <w:divBdr>
        <w:top w:val="none" w:sz="0" w:space="0" w:color="auto"/>
        <w:left w:val="none" w:sz="0" w:space="0" w:color="auto"/>
        <w:bottom w:val="none" w:sz="0" w:space="0" w:color="auto"/>
        <w:right w:val="none" w:sz="0" w:space="0" w:color="auto"/>
      </w:divBdr>
    </w:div>
    <w:div w:id="1698580488">
      <w:bodyDiv w:val="1"/>
      <w:marLeft w:val="0"/>
      <w:marRight w:val="0"/>
      <w:marTop w:val="0"/>
      <w:marBottom w:val="0"/>
      <w:divBdr>
        <w:top w:val="none" w:sz="0" w:space="0" w:color="auto"/>
        <w:left w:val="none" w:sz="0" w:space="0" w:color="auto"/>
        <w:bottom w:val="none" w:sz="0" w:space="0" w:color="auto"/>
        <w:right w:val="none" w:sz="0" w:space="0" w:color="auto"/>
      </w:divBdr>
    </w:div>
    <w:div w:id="1698584908">
      <w:bodyDiv w:val="1"/>
      <w:marLeft w:val="0"/>
      <w:marRight w:val="0"/>
      <w:marTop w:val="0"/>
      <w:marBottom w:val="0"/>
      <w:divBdr>
        <w:top w:val="none" w:sz="0" w:space="0" w:color="auto"/>
        <w:left w:val="none" w:sz="0" w:space="0" w:color="auto"/>
        <w:bottom w:val="none" w:sz="0" w:space="0" w:color="auto"/>
        <w:right w:val="none" w:sz="0" w:space="0" w:color="auto"/>
      </w:divBdr>
    </w:div>
    <w:div w:id="1698778561">
      <w:bodyDiv w:val="1"/>
      <w:marLeft w:val="0"/>
      <w:marRight w:val="0"/>
      <w:marTop w:val="0"/>
      <w:marBottom w:val="0"/>
      <w:divBdr>
        <w:top w:val="none" w:sz="0" w:space="0" w:color="auto"/>
        <w:left w:val="none" w:sz="0" w:space="0" w:color="auto"/>
        <w:bottom w:val="none" w:sz="0" w:space="0" w:color="auto"/>
        <w:right w:val="none" w:sz="0" w:space="0" w:color="auto"/>
      </w:divBdr>
    </w:div>
    <w:div w:id="1699038875">
      <w:bodyDiv w:val="1"/>
      <w:marLeft w:val="0"/>
      <w:marRight w:val="0"/>
      <w:marTop w:val="0"/>
      <w:marBottom w:val="0"/>
      <w:divBdr>
        <w:top w:val="none" w:sz="0" w:space="0" w:color="auto"/>
        <w:left w:val="none" w:sz="0" w:space="0" w:color="auto"/>
        <w:bottom w:val="none" w:sz="0" w:space="0" w:color="auto"/>
        <w:right w:val="none" w:sz="0" w:space="0" w:color="auto"/>
      </w:divBdr>
    </w:div>
    <w:div w:id="1699087210">
      <w:bodyDiv w:val="1"/>
      <w:marLeft w:val="0"/>
      <w:marRight w:val="0"/>
      <w:marTop w:val="0"/>
      <w:marBottom w:val="0"/>
      <w:divBdr>
        <w:top w:val="none" w:sz="0" w:space="0" w:color="auto"/>
        <w:left w:val="none" w:sz="0" w:space="0" w:color="auto"/>
        <w:bottom w:val="none" w:sz="0" w:space="0" w:color="auto"/>
        <w:right w:val="none" w:sz="0" w:space="0" w:color="auto"/>
      </w:divBdr>
    </w:div>
    <w:div w:id="1700161806">
      <w:bodyDiv w:val="1"/>
      <w:marLeft w:val="0"/>
      <w:marRight w:val="0"/>
      <w:marTop w:val="0"/>
      <w:marBottom w:val="0"/>
      <w:divBdr>
        <w:top w:val="none" w:sz="0" w:space="0" w:color="auto"/>
        <w:left w:val="none" w:sz="0" w:space="0" w:color="auto"/>
        <w:bottom w:val="none" w:sz="0" w:space="0" w:color="auto"/>
        <w:right w:val="none" w:sz="0" w:space="0" w:color="auto"/>
      </w:divBdr>
    </w:div>
    <w:div w:id="1701083138">
      <w:bodyDiv w:val="1"/>
      <w:marLeft w:val="0"/>
      <w:marRight w:val="0"/>
      <w:marTop w:val="0"/>
      <w:marBottom w:val="0"/>
      <w:divBdr>
        <w:top w:val="none" w:sz="0" w:space="0" w:color="auto"/>
        <w:left w:val="none" w:sz="0" w:space="0" w:color="auto"/>
        <w:bottom w:val="none" w:sz="0" w:space="0" w:color="auto"/>
        <w:right w:val="none" w:sz="0" w:space="0" w:color="auto"/>
      </w:divBdr>
    </w:div>
    <w:div w:id="1703091153">
      <w:bodyDiv w:val="1"/>
      <w:marLeft w:val="0"/>
      <w:marRight w:val="0"/>
      <w:marTop w:val="0"/>
      <w:marBottom w:val="0"/>
      <w:divBdr>
        <w:top w:val="none" w:sz="0" w:space="0" w:color="auto"/>
        <w:left w:val="none" w:sz="0" w:space="0" w:color="auto"/>
        <w:bottom w:val="none" w:sz="0" w:space="0" w:color="auto"/>
        <w:right w:val="none" w:sz="0" w:space="0" w:color="auto"/>
      </w:divBdr>
    </w:div>
    <w:div w:id="1703479113">
      <w:bodyDiv w:val="1"/>
      <w:marLeft w:val="0"/>
      <w:marRight w:val="0"/>
      <w:marTop w:val="0"/>
      <w:marBottom w:val="0"/>
      <w:divBdr>
        <w:top w:val="none" w:sz="0" w:space="0" w:color="auto"/>
        <w:left w:val="none" w:sz="0" w:space="0" w:color="auto"/>
        <w:bottom w:val="none" w:sz="0" w:space="0" w:color="auto"/>
        <w:right w:val="none" w:sz="0" w:space="0" w:color="auto"/>
      </w:divBdr>
    </w:div>
    <w:div w:id="1703481851">
      <w:bodyDiv w:val="1"/>
      <w:marLeft w:val="0"/>
      <w:marRight w:val="0"/>
      <w:marTop w:val="0"/>
      <w:marBottom w:val="0"/>
      <w:divBdr>
        <w:top w:val="none" w:sz="0" w:space="0" w:color="auto"/>
        <w:left w:val="none" w:sz="0" w:space="0" w:color="auto"/>
        <w:bottom w:val="none" w:sz="0" w:space="0" w:color="auto"/>
        <w:right w:val="none" w:sz="0" w:space="0" w:color="auto"/>
      </w:divBdr>
    </w:div>
    <w:div w:id="1703631264">
      <w:bodyDiv w:val="1"/>
      <w:marLeft w:val="0"/>
      <w:marRight w:val="0"/>
      <w:marTop w:val="0"/>
      <w:marBottom w:val="0"/>
      <w:divBdr>
        <w:top w:val="none" w:sz="0" w:space="0" w:color="auto"/>
        <w:left w:val="none" w:sz="0" w:space="0" w:color="auto"/>
        <w:bottom w:val="none" w:sz="0" w:space="0" w:color="auto"/>
        <w:right w:val="none" w:sz="0" w:space="0" w:color="auto"/>
      </w:divBdr>
    </w:div>
    <w:div w:id="1703704873">
      <w:bodyDiv w:val="1"/>
      <w:marLeft w:val="0"/>
      <w:marRight w:val="0"/>
      <w:marTop w:val="0"/>
      <w:marBottom w:val="0"/>
      <w:divBdr>
        <w:top w:val="none" w:sz="0" w:space="0" w:color="auto"/>
        <w:left w:val="none" w:sz="0" w:space="0" w:color="auto"/>
        <w:bottom w:val="none" w:sz="0" w:space="0" w:color="auto"/>
        <w:right w:val="none" w:sz="0" w:space="0" w:color="auto"/>
      </w:divBdr>
    </w:div>
    <w:div w:id="1703825047">
      <w:bodyDiv w:val="1"/>
      <w:marLeft w:val="0"/>
      <w:marRight w:val="0"/>
      <w:marTop w:val="0"/>
      <w:marBottom w:val="0"/>
      <w:divBdr>
        <w:top w:val="none" w:sz="0" w:space="0" w:color="auto"/>
        <w:left w:val="none" w:sz="0" w:space="0" w:color="auto"/>
        <w:bottom w:val="none" w:sz="0" w:space="0" w:color="auto"/>
        <w:right w:val="none" w:sz="0" w:space="0" w:color="auto"/>
      </w:divBdr>
    </w:div>
    <w:div w:id="1704014042">
      <w:bodyDiv w:val="1"/>
      <w:marLeft w:val="0"/>
      <w:marRight w:val="0"/>
      <w:marTop w:val="0"/>
      <w:marBottom w:val="0"/>
      <w:divBdr>
        <w:top w:val="none" w:sz="0" w:space="0" w:color="auto"/>
        <w:left w:val="none" w:sz="0" w:space="0" w:color="auto"/>
        <w:bottom w:val="none" w:sz="0" w:space="0" w:color="auto"/>
        <w:right w:val="none" w:sz="0" w:space="0" w:color="auto"/>
      </w:divBdr>
    </w:div>
    <w:div w:id="1704014501">
      <w:bodyDiv w:val="1"/>
      <w:marLeft w:val="0"/>
      <w:marRight w:val="0"/>
      <w:marTop w:val="0"/>
      <w:marBottom w:val="0"/>
      <w:divBdr>
        <w:top w:val="none" w:sz="0" w:space="0" w:color="auto"/>
        <w:left w:val="none" w:sz="0" w:space="0" w:color="auto"/>
        <w:bottom w:val="none" w:sz="0" w:space="0" w:color="auto"/>
        <w:right w:val="none" w:sz="0" w:space="0" w:color="auto"/>
      </w:divBdr>
    </w:div>
    <w:div w:id="1704286852">
      <w:bodyDiv w:val="1"/>
      <w:marLeft w:val="0"/>
      <w:marRight w:val="0"/>
      <w:marTop w:val="0"/>
      <w:marBottom w:val="0"/>
      <w:divBdr>
        <w:top w:val="none" w:sz="0" w:space="0" w:color="auto"/>
        <w:left w:val="none" w:sz="0" w:space="0" w:color="auto"/>
        <w:bottom w:val="none" w:sz="0" w:space="0" w:color="auto"/>
        <w:right w:val="none" w:sz="0" w:space="0" w:color="auto"/>
      </w:divBdr>
    </w:div>
    <w:div w:id="1704865866">
      <w:bodyDiv w:val="1"/>
      <w:marLeft w:val="0"/>
      <w:marRight w:val="0"/>
      <w:marTop w:val="0"/>
      <w:marBottom w:val="0"/>
      <w:divBdr>
        <w:top w:val="none" w:sz="0" w:space="0" w:color="auto"/>
        <w:left w:val="none" w:sz="0" w:space="0" w:color="auto"/>
        <w:bottom w:val="none" w:sz="0" w:space="0" w:color="auto"/>
        <w:right w:val="none" w:sz="0" w:space="0" w:color="auto"/>
      </w:divBdr>
    </w:div>
    <w:div w:id="1705666124">
      <w:bodyDiv w:val="1"/>
      <w:marLeft w:val="0"/>
      <w:marRight w:val="0"/>
      <w:marTop w:val="0"/>
      <w:marBottom w:val="0"/>
      <w:divBdr>
        <w:top w:val="none" w:sz="0" w:space="0" w:color="auto"/>
        <w:left w:val="none" w:sz="0" w:space="0" w:color="auto"/>
        <w:bottom w:val="none" w:sz="0" w:space="0" w:color="auto"/>
        <w:right w:val="none" w:sz="0" w:space="0" w:color="auto"/>
      </w:divBdr>
    </w:div>
    <w:div w:id="1705790069">
      <w:bodyDiv w:val="1"/>
      <w:marLeft w:val="0"/>
      <w:marRight w:val="0"/>
      <w:marTop w:val="0"/>
      <w:marBottom w:val="0"/>
      <w:divBdr>
        <w:top w:val="none" w:sz="0" w:space="0" w:color="auto"/>
        <w:left w:val="none" w:sz="0" w:space="0" w:color="auto"/>
        <w:bottom w:val="none" w:sz="0" w:space="0" w:color="auto"/>
        <w:right w:val="none" w:sz="0" w:space="0" w:color="auto"/>
      </w:divBdr>
    </w:div>
    <w:div w:id="1706052927">
      <w:bodyDiv w:val="1"/>
      <w:marLeft w:val="0"/>
      <w:marRight w:val="0"/>
      <w:marTop w:val="0"/>
      <w:marBottom w:val="0"/>
      <w:divBdr>
        <w:top w:val="none" w:sz="0" w:space="0" w:color="auto"/>
        <w:left w:val="none" w:sz="0" w:space="0" w:color="auto"/>
        <w:bottom w:val="none" w:sz="0" w:space="0" w:color="auto"/>
        <w:right w:val="none" w:sz="0" w:space="0" w:color="auto"/>
      </w:divBdr>
    </w:div>
    <w:div w:id="1706979449">
      <w:bodyDiv w:val="1"/>
      <w:marLeft w:val="0"/>
      <w:marRight w:val="0"/>
      <w:marTop w:val="0"/>
      <w:marBottom w:val="0"/>
      <w:divBdr>
        <w:top w:val="none" w:sz="0" w:space="0" w:color="auto"/>
        <w:left w:val="none" w:sz="0" w:space="0" w:color="auto"/>
        <w:bottom w:val="none" w:sz="0" w:space="0" w:color="auto"/>
        <w:right w:val="none" w:sz="0" w:space="0" w:color="auto"/>
      </w:divBdr>
    </w:div>
    <w:div w:id="1708336502">
      <w:bodyDiv w:val="1"/>
      <w:marLeft w:val="0"/>
      <w:marRight w:val="0"/>
      <w:marTop w:val="0"/>
      <w:marBottom w:val="0"/>
      <w:divBdr>
        <w:top w:val="none" w:sz="0" w:space="0" w:color="auto"/>
        <w:left w:val="none" w:sz="0" w:space="0" w:color="auto"/>
        <w:bottom w:val="none" w:sz="0" w:space="0" w:color="auto"/>
        <w:right w:val="none" w:sz="0" w:space="0" w:color="auto"/>
      </w:divBdr>
    </w:div>
    <w:div w:id="1708792431">
      <w:bodyDiv w:val="1"/>
      <w:marLeft w:val="0"/>
      <w:marRight w:val="0"/>
      <w:marTop w:val="0"/>
      <w:marBottom w:val="0"/>
      <w:divBdr>
        <w:top w:val="none" w:sz="0" w:space="0" w:color="auto"/>
        <w:left w:val="none" w:sz="0" w:space="0" w:color="auto"/>
        <w:bottom w:val="none" w:sz="0" w:space="0" w:color="auto"/>
        <w:right w:val="none" w:sz="0" w:space="0" w:color="auto"/>
      </w:divBdr>
    </w:div>
    <w:div w:id="1708799432">
      <w:bodyDiv w:val="1"/>
      <w:marLeft w:val="0"/>
      <w:marRight w:val="0"/>
      <w:marTop w:val="0"/>
      <w:marBottom w:val="0"/>
      <w:divBdr>
        <w:top w:val="none" w:sz="0" w:space="0" w:color="auto"/>
        <w:left w:val="none" w:sz="0" w:space="0" w:color="auto"/>
        <w:bottom w:val="none" w:sz="0" w:space="0" w:color="auto"/>
        <w:right w:val="none" w:sz="0" w:space="0" w:color="auto"/>
      </w:divBdr>
    </w:div>
    <w:div w:id="1709258910">
      <w:bodyDiv w:val="1"/>
      <w:marLeft w:val="0"/>
      <w:marRight w:val="0"/>
      <w:marTop w:val="0"/>
      <w:marBottom w:val="0"/>
      <w:divBdr>
        <w:top w:val="none" w:sz="0" w:space="0" w:color="auto"/>
        <w:left w:val="none" w:sz="0" w:space="0" w:color="auto"/>
        <w:bottom w:val="none" w:sz="0" w:space="0" w:color="auto"/>
        <w:right w:val="none" w:sz="0" w:space="0" w:color="auto"/>
      </w:divBdr>
    </w:div>
    <w:div w:id="1709984845">
      <w:bodyDiv w:val="1"/>
      <w:marLeft w:val="0"/>
      <w:marRight w:val="0"/>
      <w:marTop w:val="0"/>
      <w:marBottom w:val="0"/>
      <w:divBdr>
        <w:top w:val="none" w:sz="0" w:space="0" w:color="auto"/>
        <w:left w:val="none" w:sz="0" w:space="0" w:color="auto"/>
        <w:bottom w:val="none" w:sz="0" w:space="0" w:color="auto"/>
        <w:right w:val="none" w:sz="0" w:space="0" w:color="auto"/>
      </w:divBdr>
    </w:div>
    <w:div w:id="1712341792">
      <w:bodyDiv w:val="1"/>
      <w:marLeft w:val="0"/>
      <w:marRight w:val="0"/>
      <w:marTop w:val="0"/>
      <w:marBottom w:val="0"/>
      <w:divBdr>
        <w:top w:val="none" w:sz="0" w:space="0" w:color="auto"/>
        <w:left w:val="none" w:sz="0" w:space="0" w:color="auto"/>
        <w:bottom w:val="none" w:sz="0" w:space="0" w:color="auto"/>
        <w:right w:val="none" w:sz="0" w:space="0" w:color="auto"/>
      </w:divBdr>
    </w:div>
    <w:div w:id="1712925614">
      <w:bodyDiv w:val="1"/>
      <w:marLeft w:val="0"/>
      <w:marRight w:val="0"/>
      <w:marTop w:val="0"/>
      <w:marBottom w:val="0"/>
      <w:divBdr>
        <w:top w:val="none" w:sz="0" w:space="0" w:color="auto"/>
        <w:left w:val="none" w:sz="0" w:space="0" w:color="auto"/>
        <w:bottom w:val="none" w:sz="0" w:space="0" w:color="auto"/>
        <w:right w:val="none" w:sz="0" w:space="0" w:color="auto"/>
      </w:divBdr>
    </w:div>
    <w:div w:id="1713454311">
      <w:bodyDiv w:val="1"/>
      <w:marLeft w:val="0"/>
      <w:marRight w:val="0"/>
      <w:marTop w:val="0"/>
      <w:marBottom w:val="0"/>
      <w:divBdr>
        <w:top w:val="none" w:sz="0" w:space="0" w:color="auto"/>
        <w:left w:val="none" w:sz="0" w:space="0" w:color="auto"/>
        <w:bottom w:val="none" w:sz="0" w:space="0" w:color="auto"/>
        <w:right w:val="none" w:sz="0" w:space="0" w:color="auto"/>
      </w:divBdr>
    </w:div>
    <w:div w:id="1716391333">
      <w:bodyDiv w:val="1"/>
      <w:marLeft w:val="0"/>
      <w:marRight w:val="0"/>
      <w:marTop w:val="0"/>
      <w:marBottom w:val="0"/>
      <w:divBdr>
        <w:top w:val="none" w:sz="0" w:space="0" w:color="auto"/>
        <w:left w:val="none" w:sz="0" w:space="0" w:color="auto"/>
        <w:bottom w:val="none" w:sz="0" w:space="0" w:color="auto"/>
        <w:right w:val="none" w:sz="0" w:space="0" w:color="auto"/>
      </w:divBdr>
    </w:div>
    <w:div w:id="1717583119">
      <w:bodyDiv w:val="1"/>
      <w:marLeft w:val="0"/>
      <w:marRight w:val="0"/>
      <w:marTop w:val="0"/>
      <w:marBottom w:val="0"/>
      <w:divBdr>
        <w:top w:val="none" w:sz="0" w:space="0" w:color="auto"/>
        <w:left w:val="none" w:sz="0" w:space="0" w:color="auto"/>
        <w:bottom w:val="none" w:sz="0" w:space="0" w:color="auto"/>
        <w:right w:val="none" w:sz="0" w:space="0" w:color="auto"/>
      </w:divBdr>
    </w:div>
    <w:div w:id="1717585788">
      <w:bodyDiv w:val="1"/>
      <w:marLeft w:val="0"/>
      <w:marRight w:val="0"/>
      <w:marTop w:val="0"/>
      <w:marBottom w:val="0"/>
      <w:divBdr>
        <w:top w:val="none" w:sz="0" w:space="0" w:color="auto"/>
        <w:left w:val="none" w:sz="0" w:space="0" w:color="auto"/>
        <w:bottom w:val="none" w:sz="0" w:space="0" w:color="auto"/>
        <w:right w:val="none" w:sz="0" w:space="0" w:color="auto"/>
      </w:divBdr>
    </w:div>
    <w:div w:id="1717703905">
      <w:bodyDiv w:val="1"/>
      <w:marLeft w:val="0"/>
      <w:marRight w:val="0"/>
      <w:marTop w:val="0"/>
      <w:marBottom w:val="0"/>
      <w:divBdr>
        <w:top w:val="none" w:sz="0" w:space="0" w:color="auto"/>
        <w:left w:val="none" w:sz="0" w:space="0" w:color="auto"/>
        <w:bottom w:val="none" w:sz="0" w:space="0" w:color="auto"/>
        <w:right w:val="none" w:sz="0" w:space="0" w:color="auto"/>
      </w:divBdr>
    </w:div>
    <w:div w:id="1717849769">
      <w:bodyDiv w:val="1"/>
      <w:marLeft w:val="0"/>
      <w:marRight w:val="0"/>
      <w:marTop w:val="0"/>
      <w:marBottom w:val="0"/>
      <w:divBdr>
        <w:top w:val="none" w:sz="0" w:space="0" w:color="auto"/>
        <w:left w:val="none" w:sz="0" w:space="0" w:color="auto"/>
        <w:bottom w:val="none" w:sz="0" w:space="0" w:color="auto"/>
        <w:right w:val="none" w:sz="0" w:space="0" w:color="auto"/>
      </w:divBdr>
    </w:div>
    <w:div w:id="1719624610">
      <w:bodyDiv w:val="1"/>
      <w:marLeft w:val="0"/>
      <w:marRight w:val="0"/>
      <w:marTop w:val="0"/>
      <w:marBottom w:val="0"/>
      <w:divBdr>
        <w:top w:val="none" w:sz="0" w:space="0" w:color="auto"/>
        <w:left w:val="none" w:sz="0" w:space="0" w:color="auto"/>
        <w:bottom w:val="none" w:sz="0" w:space="0" w:color="auto"/>
        <w:right w:val="none" w:sz="0" w:space="0" w:color="auto"/>
      </w:divBdr>
    </w:div>
    <w:div w:id="1720395648">
      <w:bodyDiv w:val="1"/>
      <w:marLeft w:val="0"/>
      <w:marRight w:val="0"/>
      <w:marTop w:val="0"/>
      <w:marBottom w:val="0"/>
      <w:divBdr>
        <w:top w:val="none" w:sz="0" w:space="0" w:color="auto"/>
        <w:left w:val="none" w:sz="0" w:space="0" w:color="auto"/>
        <w:bottom w:val="none" w:sz="0" w:space="0" w:color="auto"/>
        <w:right w:val="none" w:sz="0" w:space="0" w:color="auto"/>
      </w:divBdr>
    </w:div>
    <w:div w:id="1720737031">
      <w:bodyDiv w:val="1"/>
      <w:marLeft w:val="0"/>
      <w:marRight w:val="0"/>
      <w:marTop w:val="0"/>
      <w:marBottom w:val="0"/>
      <w:divBdr>
        <w:top w:val="none" w:sz="0" w:space="0" w:color="auto"/>
        <w:left w:val="none" w:sz="0" w:space="0" w:color="auto"/>
        <w:bottom w:val="none" w:sz="0" w:space="0" w:color="auto"/>
        <w:right w:val="none" w:sz="0" w:space="0" w:color="auto"/>
      </w:divBdr>
    </w:div>
    <w:div w:id="1721055499">
      <w:bodyDiv w:val="1"/>
      <w:marLeft w:val="0"/>
      <w:marRight w:val="0"/>
      <w:marTop w:val="0"/>
      <w:marBottom w:val="0"/>
      <w:divBdr>
        <w:top w:val="none" w:sz="0" w:space="0" w:color="auto"/>
        <w:left w:val="none" w:sz="0" w:space="0" w:color="auto"/>
        <w:bottom w:val="none" w:sz="0" w:space="0" w:color="auto"/>
        <w:right w:val="none" w:sz="0" w:space="0" w:color="auto"/>
      </w:divBdr>
    </w:div>
    <w:div w:id="1721898149">
      <w:bodyDiv w:val="1"/>
      <w:marLeft w:val="0"/>
      <w:marRight w:val="0"/>
      <w:marTop w:val="0"/>
      <w:marBottom w:val="0"/>
      <w:divBdr>
        <w:top w:val="none" w:sz="0" w:space="0" w:color="auto"/>
        <w:left w:val="none" w:sz="0" w:space="0" w:color="auto"/>
        <w:bottom w:val="none" w:sz="0" w:space="0" w:color="auto"/>
        <w:right w:val="none" w:sz="0" w:space="0" w:color="auto"/>
      </w:divBdr>
    </w:div>
    <w:div w:id="1722286532">
      <w:bodyDiv w:val="1"/>
      <w:marLeft w:val="0"/>
      <w:marRight w:val="0"/>
      <w:marTop w:val="0"/>
      <w:marBottom w:val="0"/>
      <w:divBdr>
        <w:top w:val="none" w:sz="0" w:space="0" w:color="auto"/>
        <w:left w:val="none" w:sz="0" w:space="0" w:color="auto"/>
        <w:bottom w:val="none" w:sz="0" w:space="0" w:color="auto"/>
        <w:right w:val="none" w:sz="0" w:space="0" w:color="auto"/>
      </w:divBdr>
    </w:div>
    <w:div w:id="1724212514">
      <w:bodyDiv w:val="1"/>
      <w:marLeft w:val="0"/>
      <w:marRight w:val="0"/>
      <w:marTop w:val="0"/>
      <w:marBottom w:val="0"/>
      <w:divBdr>
        <w:top w:val="none" w:sz="0" w:space="0" w:color="auto"/>
        <w:left w:val="none" w:sz="0" w:space="0" w:color="auto"/>
        <w:bottom w:val="none" w:sz="0" w:space="0" w:color="auto"/>
        <w:right w:val="none" w:sz="0" w:space="0" w:color="auto"/>
      </w:divBdr>
    </w:div>
    <w:div w:id="1724912383">
      <w:bodyDiv w:val="1"/>
      <w:marLeft w:val="0"/>
      <w:marRight w:val="0"/>
      <w:marTop w:val="0"/>
      <w:marBottom w:val="0"/>
      <w:divBdr>
        <w:top w:val="none" w:sz="0" w:space="0" w:color="auto"/>
        <w:left w:val="none" w:sz="0" w:space="0" w:color="auto"/>
        <w:bottom w:val="none" w:sz="0" w:space="0" w:color="auto"/>
        <w:right w:val="none" w:sz="0" w:space="0" w:color="auto"/>
      </w:divBdr>
    </w:div>
    <w:div w:id="1725445042">
      <w:bodyDiv w:val="1"/>
      <w:marLeft w:val="0"/>
      <w:marRight w:val="0"/>
      <w:marTop w:val="0"/>
      <w:marBottom w:val="0"/>
      <w:divBdr>
        <w:top w:val="none" w:sz="0" w:space="0" w:color="auto"/>
        <w:left w:val="none" w:sz="0" w:space="0" w:color="auto"/>
        <w:bottom w:val="none" w:sz="0" w:space="0" w:color="auto"/>
        <w:right w:val="none" w:sz="0" w:space="0" w:color="auto"/>
      </w:divBdr>
    </w:div>
    <w:div w:id="1725791986">
      <w:bodyDiv w:val="1"/>
      <w:marLeft w:val="0"/>
      <w:marRight w:val="0"/>
      <w:marTop w:val="0"/>
      <w:marBottom w:val="0"/>
      <w:divBdr>
        <w:top w:val="none" w:sz="0" w:space="0" w:color="auto"/>
        <w:left w:val="none" w:sz="0" w:space="0" w:color="auto"/>
        <w:bottom w:val="none" w:sz="0" w:space="0" w:color="auto"/>
        <w:right w:val="none" w:sz="0" w:space="0" w:color="auto"/>
      </w:divBdr>
    </w:div>
    <w:div w:id="1726441987">
      <w:bodyDiv w:val="1"/>
      <w:marLeft w:val="0"/>
      <w:marRight w:val="0"/>
      <w:marTop w:val="0"/>
      <w:marBottom w:val="0"/>
      <w:divBdr>
        <w:top w:val="none" w:sz="0" w:space="0" w:color="auto"/>
        <w:left w:val="none" w:sz="0" w:space="0" w:color="auto"/>
        <w:bottom w:val="none" w:sz="0" w:space="0" w:color="auto"/>
        <w:right w:val="none" w:sz="0" w:space="0" w:color="auto"/>
      </w:divBdr>
    </w:div>
    <w:div w:id="1727071490">
      <w:bodyDiv w:val="1"/>
      <w:marLeft w:val="0"/>
      <w:marRight w:val="0"/>
      <w:marTop w:val="0"/>
      <w:marBottom w:val="0"/>
      <w:divBdr>
        <w:top w:val="none" w:sz="0" w:space="0" w:color="auto"/>
        <w:left w:val="none" w:sz="0" w:space="0" w:color="auto"/>
        <w:bottom w:val="none" w:sz="0" w:space="0" w:color="auto"/>
        <w:right w:val="none" w:sz="0" w:space="0" w:color="auto"/>
      </w:divBdr>
    </w:div>
    <w:div w:id="1727798521">
      <w:bodyDiv w:val="1"/>
      <w:marLeft w:val="0"/>
      <w:marRight w:val="0"/>
      <w:marTop w:val="0"/>
      <w:marBottom w:val="0"/>
      <w:divBdr>
        <w:top w:val="none" w:sz="0" w:space="0" w:color="auto"/>
        <w:left w:val="none" w:sz="0" w:space="0" w:color="auto"/>
        <w:bottom w:val="none" w:sz="0" w:space="0" w:color="auto"/>
        <w:right w:val="none" w:sz="0" w:space="0" w:color="auto"/>
      </w:divBdr>
    </w:div>
    <w:div w:id="1727799968">
      <w:bodyDiv w:val="1"/>
      <w:marLeft w:val="0"/>
      <w:marRight w:val="0"/>
      <w:marTop w:val="0"/>
      <w:marBottom w:val="0"/>
      <w:divBdr>
        <w:top w:val="none" w:sz="0" w:space="0" w:color="auto"/>
        <w:left w:val="none" w:sz="0" w:space="0" w:color="auto"/>
        <w:bottom w:val="none" w:sz="0" w:space="0" w:color="auto"/>
        <w:right w:val="none" w:sz="0" w:space="0" w:color="auto"/>
      </w:divBdr>
    </w:div>
    <w:div w:id="1728257522">
      <w:bodyDiv w:val="1"/>
      <w:marLeft w:val="0"/>
      <w:marRight w:val="0"/>
      <w:marTop w:val="0"/>
      <w:marBottom w:val="0"/>
      <w:divBdr>
        <w:top w:val="none" w:sz="0" w:space="0" w:color="auto"/>
        <w:left w:val="none" w:sz="0" w:space="0" w:color="auto"/>
        <w:bottom w:val="none" w:sz="0" w:space="0" w:color="auto"/>
        <w:right w:val="none" w:sz="0" w:space="0" w:color="auto"/>
      </w:divBdr>
    </w:div>
    <w:div w:id="1728264367">
      <w:bodyDiv w:val="1"/>
      <w:marLeft w:val="0"/>
      <w:marRight w:val="0"/>
      <w:marTop w:val="0"/>
      <w:marBottom w:val="0"/>
      <w:divBdr>
        <w:top w:val="none" w:sz="0" w:space="0" w:color="auto"/>
        <w:left w:val="none" w:sz="0" w:space="0" w:color="auto"/>
        <w:bottom w:val="none" w:sz="0" w:space="0" w:color="auto"/>
        <w:right w:val="none" w:sz="0" w:space="0" w:color="auto"/>
      </w:divBdr>
    </w:div>
    <w:div w:id="1728726054">
      <w:bodyDiv w:val="1"/>
      <w:marLeft w:val="0"/>
      <w:marRight w:val="0"/>
      <w:marTop w:val="0"/>
      <w:marBottom w:val="0"/>
      <w:divBdr>
        <w:top w:val="none" w:sz="0" w:space="0" w:color="auto"/>
        <w:left w:val="none" w:sz="0" w:space="0" w:color="auto"/>
        <w:bottom w:val="none" w:sz="0" w:space="0" w:color="auto"/>
        <w:right w:val="none" w:sz="0" w:space="0" w:color="auto"/>
      </w:divBdr>
    </w:div>
    <w:div w:id="1728870293">
      <w:bodyDiv w:val="1"/>
      <w:marLeft w:val="0"/>
      <w:marRight w:val="0"/>
      <w:marTop w:val="0"/>
      <w:marBottom w:val="0"/>
      <w:divBdr>
        <w:top w:val="none" w:sz="0" w:space="0" w:color="auto"/>
        <w:left w:val="none" w:sz="0" w:space="0" w:color="auto"/>
        <w:bottom w:val="none" w:sz="0" w:space="0" w:color="auto"/>
        <w:right w:val="none" w:sz="0" w:space="0" w:color="auto"/>
      </w:divBdr>
    </w:div>
    <w:div w:id="1728920201">
      <w:bodyDiv w:val="1"/>
      <w:marLeft w:val="0"/>
      <w:marRight w:val="0"/>
      <w:marTop w:val="0"/>
      <w:marBottom w:val="0"/>
      <w:divBdr>
        <w:top w:val="none" w:sz="0" w:space="0" w:color="auto"/>
        <w:left w:val="none" w:sz="0" w:space="0" w:color="auto"/>
        <w:bottom w:val="none" w:sz="0" w:space="0" w:color="auto"/>
        <w:right w:val="none" w:sz="0" w:space="0" w:color="auto"/>
      </w:divBdr>
    </w:div>
    <w:div w:id="1728986946">
      <w:bodyDiv w:val="1"/>
      <w:marLeft w:val="0"/>
      <w:marRight w:val="0"/>
      <w:marTop w:val="0"/>
      <w:marBottom w:val="0"/>
      <w:divBdr>
        <w:top w:val="none" w:sz="0" w:space="0" w:color="auto"/>
        <w:left w:val="none" w:sz="0" w:space="0" w:color="auto"/>
        <w:bottom w:val="none" w:sz="0" w:space="0" w:color="auto"/>
        <w:right w:val="none" w:sz="0" w:space="0" w:color="auto"/>
      </w:divBdr>
    </w:div>
    <w:div w:id="1729919714">
      <w:bodyDiv w:val="1"/>
      <w:marLeft w:val="0"/>
      <w:marRight w:val="0"/>
      <w:marTop w:val="0"/>
      <w:marBottom w:val="0"/>
      <w:divBdr>
        <w:top w:val="none" w:sz="0" w:space="0" w:color="auto"/>
        <w:left w:val="none" w:sz="0" w:space="0" w:color="auto"/>
        <w:bottom w:val="none" w:sz="0" w:space="0" w:color="auto"/>
        <w:right w:val="none" w:sz="0" w:space="0" w:color="auto"/>
      </w:divBdr>
    </w:div>
    <w:div w:id="1730034290">
      <w:bodyDiv w:val="1"/>
      <w:marLeft w:val="0"/>
      <w:marRight w:val="0"/>
      <w:marTop w:val="0"/>
      <w:marBottom w:val="0"/>
      <w:divBdr>
        <w:top w:val="none" w:sz="0" w:space="0" w:color="auto"/>
        <w:left w:val="none" w:sz="0" w:space="0" w:color="auto"/>
        <w:bottom w:val="none" w:sz="0" w:space="0" w:color="auto"/>
        <w:right w:val="none" w:sz="0" w:space="0" w:color="auto"/>
      </w:divBdr>
    </w:div>
    <w:div w:id="1730228672">
      <w:bodyDiv w:val="1"/>
      <w:marLeft w:val="0"/>
      <w:marRight w:val="0"/>
      <w:marTop w:val="0"/>
      <w:marBottom w:val="0"/>
      <w:divBdr>
        <w:top w:val="none" w:sz="0" w:space="0" w:color="auto"/>
        <w:left w:val="none" w:sz="0" w:space="0" w:color="auto"/>
        <w:bottom w:val="none" w:sz="0" w:space="0" w:color="auto"/>
        <w:right w:val="none" w:sz="0" w:space="0" w:color="auto"/>
      </w:divBdr>
    </w:div>
    <w:div w:id="1731225561">
      <w:bodyDiv w:val="1"/>
      <w:marLeft w:val="0"/>
      <w:marRight w:val="0"/>
      <w:marTop w:val="0"/>
      <w:marBottom w:val="0"/>
      <w:divBdr>
        <w:top w:val="none" w:sz="0" w:space="0" w:color="auto"/>
        <w:left w:val="none" w:sz="0" w:space="0" w:color="auto"/>
        <w:bottom w:val="none" w:sz="0" w:space="0" w:color="auto"/>
        <w:right w:val="none" w:sz="0" w:space="0" w:color="auto"/>
      </w:divBdr>
    </w:div>
    <w:div w:id="1731805145">
      <w:bodyDiv w:val="1"/>
      <w:marLeft w:val="0"/>
      <w:marRight w:val="0"/>
      <w:marTop w:val="0"/>
      <w:marBottom w:val="0"/>
      <w:divBdr>
        <w:top w:val="none" w:sz="0" w:space="0" w:color="auto"/>
        <w:left w:val="none" w:sz="0" w:space="0" w:color="auto"/>
        <w:bottom w:val="none" w:sz="0" w:space="0" w:color="auto"/>
        <w:right w:val="none" w:sz="0" w:space="0" w:color="auto"/>
      </w:divBdr>
    </w:div>
    <w:div w:id="1732269412">
      <w:bodyDiv w:val="1"/>
      <w:marLeft w:val="0"/>
      <w:marRight w:val="0"/>
      <w:marTop w:val="0"/>
      <w:marBottom w:val="0"/>
      <w:divBdr>
        <w:top w:val="none" w:sz="0" w:space="0" w:color="auto"/>
        <w:left w:val="none" w:sz="0" w:space="0" w:color="auto"/>
        <w:bottom w:val="none" w:sz="0" w:space="0" w:color="auto"/>
        <w:right w:val="none" w:sz="0" w:space="0" w:color="auto"/>
      </w:divBdr>
    </w:div>
    <w:div w:id="1733844157">
      <w:bodyDiv w:val="1"/>
      <w:marLeft w:val="0"/>
      <w:marRight w:val="0"/>
      <w:marTop w:val="0"/>
      <w:marBottom w:val="0"/>
      <w:divBdr>
        <w:top w:val="none" w:sz="0" w:space="0" w:color="auto"/>
        <w:left w:val="none" w:sz="0" w:space="0" w:color="auto"/>
        <w:bottom w:val="none" w:sz="0" w:space="0" w:color="auto"/>
        <w:right w:val="none" w:sz="0" w:space="0" w:color="auto"/>
      </w:divBdr>
    </w:div>
    <w:div w:id="1734038141">
      <w:bodyDiv w:val="1"/>
      <w:marLeft w:val="0"/>
      <w:marRight w:val="0"/>
      <w:marTop w:val="0"/>
      <w:marBottom w:val="0"/>
      <w:divBdr>
        <w:top w:val="none" w:sz="0" w:space="0" w:color="auto"/>
        <w:left w:val="none" w:sz="0" w:space="0" w:color="auto"/>
        <w:bottom w:val="none" w:sz="0" w:space="0" w:color="auto"/>
        <w:right w:val="none" w:sz="0" w:space="0" w:color="auto"/>
      </w:divBdr>
    </w:div>
    <w:div w:id="1735346938">
      <w:bodyDiv w:val="1"/>
      <w:marLeft w:val="0"/>
      <w:marRight w:val="0"/>
      <w:marTop w:val="0"/>
      <w:marBottom w:val="0"/>
      <w:divBdr>
        <w:top w:val="none" w:sz="0" w:space="0" w:color="auto"/>
        <w:left w:val="none" w:sz="0" w:space="0" w:color="auto"/>
        <w:bottom w:val="none" w:sz="0" w:space="0" w:color="auto"/>
        <w:right w:val="none" w:sz="0" w:space="0" w:color="auto"/>
      </w:divBdr>
    </w:div>
    <w:div w:id="1735467817">
      <w:bodyDiv w:val="1"/>
      <w:marLeft w:val="0"/>
      <w:marRight w:val="0"/>
      <w:marTop w:val="0"/>
      <w:marBottom w:val="0"/>
      <w:divBdr>
        <w:top w:val="none" w:sz="0" w:space="0" w:color="auto"/>
        <w:left w:val="none" w:sz="0" w:space="0" w:color="auto"/>
        <w:bottom w:val="none" w:sz="0" w:space="0" w:color="auto"/>
        <w:right w:val="none" w:sz="0" w:space="0" w:color="auto"/>
      </w:divBdr>
    </w:div>
    <w:div w:id="1737363361">
      <w:bodyDiv w:val="1"/>
      <w:marLeft w:val="0"/>
      <w:marRight w:val="0"/>
      <w:marTop w:val="0"/>
      <w:marBottom w:val="0"/>
      <w:divBdr>
        <w:top w:val="none" w:sz="0" w:space="0" w:color="auto"/>
        <w:left w:val="none" w:sz="0" w:space="0" w:color="auto"/>
        <w:bottom w:val="none" w:sz="0" w:space="0" w:color="auto"/>
        <w:right w:val="none" w:sz="0" w:space="0" w:color="auto"/>
      </w:divBdr>
    </w:div>
    <w:div w:id="1737706521">
      <w:bodyDiv w:val="1"/>
      <w:marLeft w:val="0"/>
      <w:marRight w:val="0"/>
      <w:marTop w:val="0"/>
      <w:marBottom w:val="0"/>
      <w:divBdr>
        <w:top w:val="none" w:sz="0" w:space="0" w:color="auto"/>
        <w:left w:val="none" w:sz="0" w:space="0" w:color="auto"/>
        <w:bottom w:val="none" w:sz="0" w:space="0" w:color="auto"/>
        <w:right w:val="none" w:sz="0" w:space="0" w:color="auto"/>
      </w:divBdr>
    </w:div>
    <w:div w:id="1737774049">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38940213">
      <w:bodyDiv w:val="1"/>
      <w:marLeft w:val="0"/>
      <w:marRight w:val="0"/>
      <w:marTop w:val="0"/>
      <w:marBottom w:val="0"/>
      <w:divBdr>
        <w:top w:val="none" w:sz="0" w:space="0" w:color="auto"/>
        <w:left w:val="none" w:sz="0" w:space="0" w:color="auto"/>
        <w:bottom w:val="none" w:sz="0" w:space="0" w:color="auto"/>
        <w:right w:val="none" w:sz="0" w:space="0" w:color="auto"/>
      </w:divBdr>
    </w:div>
    <w:div w:id="1739086200">
      <w:bodyDiv w:val="1"/>
      <w:marLeft w:val="0"/>
      <w:marRight w:val="0"/>
      <w:marTop w:val="0"/>
      <w:marBottom w:val="0"/>
      <w:divBdr>
        <w:top w:val="none" w:sz="0" w:space="0" w:color="auto"/>
        <w:left w:val="none" w:sz="0" w:space="0" w:color="auto"/>
        <w:bottom w:val="none" w:sz="0" w:space="0" w:color="auto"/>
        <w:right w:val="none" w:sz="0" w:space="0" w:color="auto"/>
      </w:divBdr>
    </w:div>
    <w:div w:id="1739936503">
      <w:bodyDiv w:val="1"/>
      <w:marLeft w:val="0"/>
      <w:marRight w:val="0"/>
      <w:marTop w:val="0"/>
      <w:marBottom w:val="0"/>
      <w:divBdr>
        <w:top w:val="none" w:sz="0" w:space="0" w:color="auto"/>
        <w:left w:val="none" w:sz="0" w:space="0" w:color="auto"/>
        <w:bottom w:val="none" w:sz="0" w:space="0" w:color="auto"/>
        <w:right w:val="none" w:sz="0" w:space="0" w:color="auto"/>
      </w:divBdr>
    </w:div>
    <w:div w:id="1740009744">
      <w:bodyDiv w:val="1"/>
      <w:marLeft w:val="0"/>
      <w:marRight w:val="0"/>
      <w:marTop w:val="0"/>
      <w:marBottom w:val="0"/>
      <w:divBdr>
        <w:top w:val="none" w:sz="0" w:space="0" w:color="auto"/>
        <w:left w:val="none" w:sz="0" w:space="0" w:color="auto"/>
        <w:bottom w:val="none" w:sz="0" w:space="0" w:color="auto"/>
        <w:right w:val="none" w:sz="0" w:space="0" w:color="auto"/>
      </w:divBdr>
    </w:div>
    <w:div w:id="1741754252">
      <w:bodyDiv w:val="1"/>
      <w:marLeft w:val="0"/>
      <w:marRight w:val="0"/>
      <w:marTop w:val="0"/>
      <w:marBottom w:val="0"/>
      <w:divBdr>
        <w:top w:val="none" w:sz="0" w:space="0" w:color="auto"/>
        <w:left w:val="none" w:sz="0" w:space="0" w:color="auto"/>
        <w:bottom w:val="none" w:sz="0" w:space="0" w:color="auto"/>
        <w:right w:val="none" w:sz="0" w:space="0" w:color="auto"/>
      </w:divBdr>
    </w:div>
    <w:div w:id="1742631971">
      <w:bodyDiv w:val="1"/>
      <w:marLeft w:val="0"/>
      <w:marRight w:val="0"/>
      <w:marTop w:val="0"/>
      <w:marBottom w:val="0"/>
      <w:divBdr>
        <w:top w:val="none" w:sz="0" w:space="0" w:color="auto"/>
        <w:left w:val="none" w:sz="0" w:space="0" w:color="auto"/>
        <w:bottom w:val="none" w:sz="0" w:space="0" w:color="auto"/>
        <w:right w:val="none" w:sz="0" w:space="0" w:color="auto"/>
      </w:divBdr>
    </w:div>
    <w:div w:id="1742754638">
      <w:bodyDiv w:val="1"/>
      <w:marLeft w:val="0"/>
      <w:marRight w:val="0"/>
      <w:marTop w:val="0"/>
      <w:marBottom w:val="0"/>
      <w:divBdr>
        <w:top w:val="none" w:sz="0" w:space="0" w:color="auto"/>
        <w:left w:val="none" w:sz="0" w:space="0" w:color="auto"/>
        <w:bottom w:val="none" w:sz="0" w:space="0" w:color="auto"/>
        <w:right w:val="none" w:sz="0" w:space="0" w:color="auto"/>
      </w:divBdr>
    </w:div>
    <w:div w:id="1743404503">
      <w:bodyDiv w:val="1"/>
      <w:marLeft w:val="0"/>
      <w:marRight w:val="0"/>
      <w:marTop w:val="0"/>
      <w:marBottom w:val="0"/>
      <w:divBdr>
        <w:top w:val="none" w:sz="0" w:space="0" w:color="auto"/>
        <w:left w:val="none" w:sz="0" w:space="0" w:color="auto"/>
        <w:bottom w:val="none" w:sz="0" w:space="0" w:color="auto"/>
        <w:right w:val="none" w:sz="0" w:space="0" w:color="auto"/>
      </w:divBdr>
    </w:div>
    <w:div w:id="1744180347">
      <w:bodyDiv w:val="1"/>
      <w:marLeft w:val="0"/>
      <w:marRight w:val="0"/>
      <w:marTop w:val="0"/>
      <w:marBottom w:val="0"/>
      <w:divBdr>
        <w:top w:val="none" w:sz="0" w:space="0" w:color="auto"/>
        <w:left w:val="none" w:sz="0" w:space="0" w:color="auto"/>
        <w:bottom w:val="none" w:sz="0" w:space="0" w:color="auto"/>
        <w:right w:val="none" w:sz="0" w:space="0" w:color="auto"/>
      </w:divBdr>
    </w:div>
    <w:div w:id="1744721684">
      <w:bodyDiv w:val="1"/>
      <w:marLeft w:val="0"/>
      <w:marRight w:val="0"/>
      <w:marTop w:val="0"/>
      <w:marBottom w:val="0"/>
      <w:divBdr>
        <w:top w:val="none" w:sz="0" w:space="0" w:color="auto"/>
        <w:left w:val="none" w:sz="0" w:space="0" w:color="auto"/>
        <w:bottom w:val="none" w:sz="0" w:space="0" w:color="auto"/>
        <w:right w:val="none" w:sz="0" w:space="0" w:color="auto"/>
      </w:divBdr>
    </w:div>
    <w:div w:id="1746299503">
      <w:bodyDiv w:val="1"/>
      <w:marLeft w:val="0"/>
      <w:marRight w:val="0"/>
      <w:marTop w:val="0"/>
      <w:marBottom w:val="0"/>
      <w:divBdr>
        <w:top w:val="none" w:sz="0" w:space="0" w:color="auto"/>
        <w:left w:val="none" w:sz="0" w:space="0" w:color="auto"/>
        <w:bottom w:val="none" w:sz="0" w:space="0" w:color="auto"/>
        <w:right w:val="none" w:sz="0" w:space="0" w:color="auto"/>
      </w:divBdr>
    </w:div>
    <w:div w:id="1746872648">
      <w:bodyDiv w:val="1"/>
      <w:marLeft w:val="0"/>
      <w:marRight w:val="0"/>
      <w:marTop w:val="0"/>
      <w:marBottom w:val="0"/>
      <w:divBdr>
        <w:top w:val="none" w:sz="0" w:space="0" w:color="auto"/>
        <w:left w:val="none" w:sz="0" w:space="0" w:color="auto"/>
        <w:bottom w:val="none" w:sz="0" w:space="0" w:color="auto"/>
        <w:right w:val="none" w:sz="0" w:space="0" w:color="auto"/>
      </w:divBdr>
    </w:div>
    <w:div w:id="1748461124">
      <w:bodyDiv w:val="1"/>
      <w:marLeft w:val="0"/>
      <w:marRight w:val="0"/>
      <w:marTop w:val="0"/>
      <w:marBottom w:val="0"/>
      <w:divBdr>
        <w:top w:val="none" w:sz="0" w:space="0" w:color="auto"/>
        <w:left w:val="none" w:sz="0" w:space="0" w:color="auto"/>
        <w:bottom w:val="none" w:sz="0" w:space="0" w:color="auto"/>
        <w:right w:val="none" w:sz="0" w:space="0" w:color="auto"/>
      </w:divBdr>
    </w:div>
    <w:div w:id="1748531236">
      <w:bodyDiv w:val="1"/>
      <w:marLeft w:val="0"/>
      <w:marRight w:val="0"/>
      <w:marTop w:val="0"/>
      <w:marBottom w:val="0"/>
      <w:divBdr>
        <w:top w:val="none" w:sz="0" w:space="0" w:color="auto"/>
        <w:left w:val="none" w:sz="0" w:space="0" w:color="auto"/>
        <w:bottom w:val="none" w:sz="0" w:space="0" w:color="auto"/>
        <w:right w:val="none" w:sz="0" w:space="0" w:color="auto"/>
      </w:divBdr>
    </w:div>
    <w:div w:id="1748653704">
      <w:bodyDiv w:val="1"/>
      <w:marLeft w:val="0"/>
      <w:marRight w:val="0"/>
      <w:marTop w:val="0"/>
      <w:marBottom w:val="0"/>
      <w:divBdr>
        <w:top w:val="none" w:sz="0" w:space="0" w:color="auto"/>
        <w:left w:val="none" w:sz="0" w:space="0" w:color="auto"/>
        <w:bottom w:val="none" w:sz="0" w:space="0" w:color="auto"/>
        <w:right w:val="none" w:sz="0" w:space="0" w:color="auto"/>
      </w:divBdr>
    </w:div>
    <w:div w:id="1748769196">
      <w:bodyDiv w:val="1"/>
      <w:marLeft w:val="0"/>
      <w:marRight w:val="0"/>
      <w:marTop w:val="0"/>
      <w:marBottom w:val="0"/>
      <w:divBdr>
        <w:top w:val="none" w:sz="0" w:space="0" w:color="auto"/>
        <w:left w:val="none" w:sz="0" w:space="0" w:color="auto"/>
        <w:bottom w:val="none" w:sz="0" w:space="0" w:color="auto"/>
        <w:right w:val="none" w:sz="0" w:space="0" w:color="auto"/>
      </w:divBdr>
    </w:div>
    <w:div w:id="1749305779">
      <w:bodyDiv w:val="1"/>
      <w:marLeft w:val="0"/>
      <w:marRight w:val="0"/>
      <w:marTop w:val="0"/>
      <w:marBottom w:val="0"/>
      <w:divBdr>
        <w:top w:val="none" w:sz="0" w:space="0" w:color="auto"/>
        <w:left w:val="none" w:sz="0" w:space="0" w:color="auto"/>
        <w:bottom w:val="none" w:sz="0" w:space="0" w:color="auto"/>
        <w:right w:val="none" w:sz="0" w:space="0" w:color="auto"/>
      </w:divBdr>
    </w:div>
    <w:div w:id="1750418941">
      <w:bodyDiv w:val="1"/>
      <w:marLeft w:val="0"/>
      <w:marRight w:val="0"/>
      <w:marTop w:val="0"/>
      <w:marBottom w:val="0"/>
      <w:divBdr>
        <w:top w:val="none" w:sz="0" w:space="0" w:color="auto"/>
        <w:left w:val="none" w:sz="0" w:space="0" w:color="auto"/>
        <w:bottom w:val="none" w:sz="0" w:space="0" w:color="auto"/>
        <w:right w:val="none" w:sz="0" w:space="0" w:color="auto"/>
      </w:divBdr>
    </w:div>
    <w:div w:id="1751081003">
      <w:bodyDiv w:val="1"/>
      <w:marLeft w:val="0"/>
      <w:marRight w:val="0"/>
      <w:marTop w:val="0"/>
      <w:marBottom w:val="0"/>
      <w:divBdr>
        <w:top w:val="none" w:sz="0" w:space="0" w:color="auto"/>
        <w:left w:val="none" w:sz="0" w:space="0" w:color="auto"/>
        <w:bottom w:val="none" w:sz="0" w:space="0" w:color="auto"/>
        <w:right w:val="none" w:sz="0" w:space="0" w:color="auto"/>
      </w:divBdr>
    </w:div>
    <w:div w:id="1751271054">
      <w:bodyDiv w:val="1"/>
      <w:marLeft w:val="0"/>
      <w:marRight w:val="0"/>
      <w:marTop w:val="0"/>
      <w:marBottom w:val="0"/>
      <w:divBdr>
        <w:top w:val="none" w:sz="0" w:space="0" w:color="auto"/>
        <w:left w:val="none" w:sz="0" w:space="0" w:color="auto"/>
        <w:bottom w:val="none" w:sz="0" w:space="0" w:color="auto"/>
        <w:right w:val="none" w:sz="0" w:space="0" w:color="auto"/>
      </w:divBdr>
    </w:div>
    <w:div w:id="1751730014">
      <w:bodyDiv w:val="1"/>
      <w:marLeft w:val="0"/>
      <w:marRight w:val="0"/>
      <w:marTop w:val="0"/>
      <w:marBottom w:val="0"/>
      <w:divBdr>
        <w:top w:val="none" w:sz="0" w:space="0" w:color="auto"/>
        <w:left w:val="none" w:sz="0" w:space="0" w:color="auto"/>
        <w:bottom w:val="none" w:sz="0" w:space="0" w:color="auto"/>
        <w:right w:val="none" w:sz="0" w:space="0" w:color="auto"/>
      </w:divBdr>
    </w:div>
    <w:div w:id="1751930640">
      <w:bodyDiv w:val="1"/>
      <w:marLeft w:val="0"/>
      <w:marRight w:val="0"/>
      <w:marTop w:val="0"/>
      <w:marBottom w:val="0"/>
      <w:divBdr>
        <w:top w:val="none" w:sz="0" w:space="0" w:color="auto"/>
        <w:left w:val="none" w:sz="0" w:space="0" w:color="auto"/>
        <w:bottom w:val="none" w:sz="0" w:space="0" w:color="auto"/>
        <w:right w:val="none" w:sz="0" w:space="0" w:color="auto"/>
      </w:divBdr>
    </w:div>
    <w:div w:id="1752267032">
      <w:bodyDiv w:val="1"/>
      <w:marLeft w:val="0"/>
      <w:marRight w:val="0"/>
      <w:marTop w:val="0"/>
      <w:marBottom w:val="0"/>
      <w:divBdr>
        <w:top w:val="none" w:sz="0" w:space="0" w:color="auto"/>
        <w:left w:val="none" w:sz="0" w:space="0" w:color="auto"/>
        <w:bottom w:val="none" w:sz="0" w:space="0" w:color="auto"/>
        <w:right w:val="none" w:sz="0" w:space="0" w:color="auto"/>
      </w:divBdr>
    </w:div>
    <w:div w:id="1752772326">
      <w:bodyDiv w:val="1"/>
      <w:marLeft w:val="0"/>
      <w:marRight w:val="0"/>
      <w:marTop w:val="0"/>
      <w:marBottom w:val="0"/>
      <w:divBdr>
        <w:top w:val="none" w:sz="0" w:space="0" w:color="auto"/>
        <w:left w:val="none" w:sz="0" w:space="0" w:color="auto"/>
        <w:bottom w:val="none" w:sz="0" w:space="0" w:color="auto"/>
        <w:right w:val="none" w:sz="0" w:space="0" w:color="auto"/>
      </w:divBdr>
    </w:div>
    <w:div w:id="1753038631">
      <w:bodyDiv w:val="1"/>
      <w:marLeft w:val="0"/>
      <w:marRight w:val="0"/>
      <w:marTop w:val="0"/>
      <w:marBottom w:val="0"/>
      <w:divBdr>
        <w:top w:val="none" w:sz="0" w:space="0" w:color="auto"/>
        <w:left w:val="none" w:sz="0" w:space="0" w:color="auto"/>
        <w:bottom w:val="none" w:sz="0" w:space="0" w:color="auto"/>
        <w:right w:val="none" w:sz="0" w:space="0" w:color="auto"/>
      </w:divBdr>
    </w:div>
    <w:div w:id="1753891491">
      <w:bodyDiv w:val="1"/>
      <w:marLeft w:val="0"/>
      <w:marRight w:val="0"/>
      <w:marTop w:val="0"/>
      <w:marBottom w:val="0"/>
      <w:divBdr>
        <w:top w:val="none" w:sz="0" w:space="0" w:color="auto"/>
        <w:left w:val="none" w:sz="0" w:space="0" w:color="auto"/>
        <w:bottom w:val="none" w:sz="0" w:space="0" w:color="auto"/>
        <w:right w:val="none" w:sz="0" w:space="0" w:color="auto"/>
      </w:divBdr>
    </w:div>
    <w:div w:id="1755282312">
      <w:bodyDiv w:val="1"/>
      <w:marLeft w:val="0"/>
      <w:marRight w:val="0"/>
      <w:marTop w:val="0"/>
      <w:marBottom w:val="0"/>
      <w:divBdr>
        <w:top w:val="none" w:sz="0" w:space="0" w:color="auto"/>
        <w:left w:val="none" w:sz="0" w:space="0" w:color="auto"/>
        <w:bottom w:val="none" w:sz="0" w:space="0" w:color="auto"/>
        <w:right w:val="none" w:sz="0" w:space="0" w:color="auto"/>
      </w:divBdr>
    </w:div>
    <w:div w:id="1756200379">
      <w:bodyDiv w:val="1"/>
      <w:marLeft w:val="0"/>
      <w:marRight w:val="0"/>
      <w:marTop w:val="0"/>
      <w:marBottom w:val="0"/>
      <w:divBdr>
        <w:top w:val="none" w:sz="0" w:space="0" w:color="auto"/>
        <w:left w:val="none" w:sz="0" w:space="0" w:color="auto"/>
        <w:bottom w:val="none" w:sz="0" w:space="0" w:color="auto"/>
        <w:right w:val="none" w:sz="0" w:space="0" w:color="auto"/>
      </w:divBdr>
    </w:div>
    <w:div w:id="1756317119">
      <w:bodyDiv w:val="1"/>
      <w:marLeft w:val="0"/>
      <w:marRight w:val="0"/>
      <w:marTop w:val="0"/>
      <w:marBottom w:val="0"/>
      <w:divBdr>
        <w:top w:val="none" w:sz="0" w:space="0" w:color="auto"/>
        <w:left w:val="none" w:sz="0" w:space="0" w:color="auto"/>
        <w:bottom w:val="none" w:sz="0" w:space="0" w:color="auto"/>
        <w:right w:val="none" w:sz="0" w:space="0" w:color="auto"/>
      </w:divBdr>
    </w:div>
    <w:div w:id="1756391494">
      <w:bodyDiv w:val="1"/>
      <w:marLeft w:val="0"/>
      <w:marRight w:val="0"/>
      <w:marTop w:val="0"/>
      <w:marBottom w:val="0"/>
      <w:divBdr>
        <w:top w:val="none" w:sz="0" w:space="0" w:color="auto"/>
        <w:left w:val="none" w:sz="0" w:space="0" w:color="auto"/>
        <w:bottom w:val="none" w:sz="0" w:space="0" w:color="auto"/>
        <w:right w:val="none" w:sz="0" w:space="0" w:color="auto"/>
      </w:divBdr>
    </w:div>
    <w:div w:id="1757050570">
      <w:bodyDiv w:val="1"/>
      <w:marLeft w:val="0"/>
      <w:marRight w:val="0"/>
      <w:marTop w:val="0"/>
      <w:marBottom w:val="0"/>
      <w:divBdr>
        <w:top w:val="none" w:sz="0" w:space="0" w:color="auto"/>
        <w:left w:val="none" w:sz="0" w:space="0" w:color="auto"/>
        <w:bottom w:val="none" w:sz="0" w:space="0" w:color="auto"/>
        <w:right w:val="none" w:sz="0" w:space="0" w:color="auto"/>
      </w:divBdr>
    </w:div>
    <w:div w:id="1757823203">
      <w:bodyDiv w:val="1"/>
      <w:marLeft w:val="0"/>
      <w:marRight w:val="0"/>
      <w:marTop w:val="0"/>
      <w:marBottom w:val="0"/>
      <w:divBdr>
        <w:top w:val="none" w:sz="0" w:space="0" w:color="auto"/>
        <w:left w:val="none" w:sz="0" w:space="0" w:color="auto"/>
        <w:bottom w:val="none" w:sz="0" w:space="0" w:color="auto"/>
        <w:right w:val="none" w:sz="0" w:space="0" w:color="auto"/>
      </w:divBdr>
    </w:div>
    <w:div w:id="1758165123">
      <w:bodyDiv w:val="1"/>
      <w:marLeft w:val="0"/>
      <w:marRight w:val="0"/>
      <w:marTop w:val="0"/>
      <w:marBottom w:val="0"/>
      <w:divBdr>
        <w:top w:val="none" w:sz="0" w:space="0" w:color="auto"/>
        <w:left w:val="none" w:sz="0" w:space="0" w:color="auto"/>
        <w:bottom w:val="none" w:sz="0" w:space="0" w:color="auto"/>
        <w:right w:val="none" w:sz="0" w:space="0" w:color="auto"/>
      </w:divBdr>
    </w:div>
    <w:div w:id="1758986390">
      <w:bodyDiv w:val="1"/>
      <w:marLeft w:val="0"/>
      <w:marRight w:val="0"/>
      <w:marTop w:val="0"/>
      <w:marBottom w:val="0"/>
      <w:divBdr>
        <w:top w:val="none" w:sz="0" w:space="0" w:color="auto"/>
        <w:left w:val="none" w:sz="0" w:space="0" w:color="auto"/>
        <w:bottom w:val="none" w:sz="0" w:space="0" w:color="auto"/>
        <w:right w:val="none" w:sz="0" w:space="0" w:color="auto"/>
      </w:divBdr>
    </w:div>
    <w:div w:id="1760062177">
      <w:bodyDiv w:val="1"/>
      <w:marLeft w:val="0"/>
      <w:marRight w:val="0"/>
      <w:marTop w:val="0"/>
      <w:marBottom w:val="0"/>
      <w:divBdr>
        <w:top w:val="none" w:sz="0" w:space="0" w:color="auto"/>
        <w:left w:val="none" w:sz="0" w:space="0" w:color="auto"/>
        <w:bottom w:val="none" w:sz="0" w:space="0" w:color="auto"/>
        <w:right w:val="none" w:sz="0" w:space="0" w:color="auto"/>
      </w:divBdr>
    </w:div>
    <w:div w:id="1760104999">
      <w:bodyDiv w:val="1"/>
      <w:marLeft w:val="0"/>
      <w:marRight w:val="0"/>
      <w:marTop w:val="0"/>
      <w:marBottom w:val="0"/>
      <w:divBdr>
        <w:top w:val="none" w:sz="0" w:space="0" w:color="auto"/>
        <w:left w:val="none" w:sz="0" w:space="0" w:color="auto"/>
        <w:bottom w:val="none" w:sz="0" w:space="0" w:color="auto"/>
        <w:right w:val="none" w:sz="0" w:space="0" w:color="auto"/>
      </w:divBdr>
    </w:div>
    <w:div w:id="1761639030">
      <w:bodyDiv w:val="1"/>
      <w:marLeft w:val="0"/>
      <w:marRight w:val="0"/>
      <w:marTop w:val="0"/>
      <w:marBottom w:val="0"/>
      <w:divBdr>
        <w:top w:val="none" w:sz="0" w:space="0" w:color="auto"/>
        <w:left w:val="none" w:sz="0" w:space="0" w:color="auto"/>
        <w:bottom w:val="none" w:sz="0" w:space="0" w:color="auto"/>
        <w:right w:val="none" w:sz="0" w:space="0" w:color="auto"/>
      </w:divBdr>
    </w:div>
    <w:div w:id="1761833733">
      <w:bodyDiv w:val="1"/>
      <w:marLeft w:val="0"/>
      <w:marRight w:val="0"/>
      <w:marTop w:val="0"/>
      <w:marBottom w:val="0"/>
      <w:divBdr>
        <w:top w:val="none" w:sz="0" w:space="0" w:color="auto"/>
        <w:left w:val="none" w:sz="0" w:space="0" w:color="auto"/>
        <w:bottom w:val="none" w:sz="0" w:space="0" w:color="auto"/>
        <w:right w:val="none" w:sz="0" w:space="0" w:color="auto"/>
      </w:divBdr>
    </w:div>
    <w:div w:id="1762096027">
      <w:bodyDiv w:val="1"/>
      <w:marLeft w:val="0"/>
      <w:marRight w:val="0"/>
      <w:marTop w:val="0"/>
      <w:marBottom w:val="0"/>
      <w:divBdr>
        <w:top w:val="none" w:sz="0" w:space="0" w:color="auto"/>
        <w:left w:val="none" w:sz="0" w:space="0" w:color="auto"/>
        <w:bottom w:val="none" w:sz="0" w:space="0" w:color="auto"/>
        <w:right w:val="none" w:sz="0" w:space="0" w:color="auto"/>
      </w:divBdr>
    </w:div>
    <w:div w:id="1763184704">
      <w:bodyDiv w:val="1"/>
      <w:marLeft w:val="0"/>
      <w:marRight w:val="0"/>
      <w:marTop w:val="0"/>
      <w:marBottom w:val="0"/>
      <w:divBdr>
        <w:top w:val="none" w:sz="0" w:space="0" w:color="auto"/>
        <w:left w:val="none" w:sz="0" w:space="0" w:color="auto"/>
        <w:bottom w:val="none" w:sz="0" w:space="0" w:color="auto"/>
        <w:right w:val="none" w:sz="0" w:space="0" w:color="auto"/>
      </w:divBdr>
    </w:div>
    <w:div w:id="1764255171">
      <w:bodyDiv w:val="1"/>
      <w:marLeft w:val="0"/>
      <w:marRight w:val="0"/>
      <w:marTop w:val="0"/>
      <w:marBottom w:val="0"/>
      <w:divBdr>
        <w:top w:val="none" w:sz="0" w:space="0" w:color="auto"/>
        <w:left w:val="none" w:sz="0" w:space="0" w:color="auto"/>
        <w:bottom w:val="none" w:sz="0" w:space="0" w:color="auto"/>
        <w:right w:val="none" w:sz="0" w:space="0" w:color="auto"/>
      </w:divBdr>
    </w:div>
    <w:div w:id="1764916398">
      <w:bodyDiv w:val="1"/>
      <w:marLeft w:val="0"/>
      <w:marRight w:val="0"/>
      <w:marTop w:val="0"/>
      <w:marBottom w:val="0"/>
      <w:divBdr>
        <w:top w:val="none" w:sz="0" w:space="0" w:color="auto"/>
        <w:left w:val="none" w:sz="0" w:space="0" w:color="auto"/>
        <w:bottom w:val="none" w:sz="0" w:space="0" w:color="auto"/>
        <w:right w:val="none" w:sz="0" w:space="0" w:color="auto"/>
      </w:divBdr>
    </w:div>
    <w:div w:id="1765295796">
      <w:bodyDiv w:val="1"/>
      <w:marLeft w:val="0"/>
      <w:marRight w:val="0"/>
      <w:marTop w:val="0"/>
      <w:marBottom w:val="0"/>
      <w:divBdr>
        <w:top w:val="none" w:sz="0" w:space="0" w:color="auto"/>
        <w:left w:val="none" w:sz="0" w:space="0" w:color="auto"/>
        <w:bottom w:val="none" w:sz="0" w:space="0" w:color="auto"/>
        <w:right w:val="none" w:sz="0" w:space="0" w:color="auto"/>
      </w:divBdr>
    </w:div>
    <w:div w:id="1765611229">
      <w:bodyDiv w:val="1"/>
      <w:marLeft w:val="0"/>
      <w:marRight w:val="0"/>
      <w:marTop w:val="0"/>
      <w:marBottom w:val="0"/>
      <w:divBdr>
        <w:top w:val="none" w:sz="0" w:space="0" w:color="auto"/>
        <w:left w:val="none" w:sz="0" w:space="0" w:color="auto"/>
        <w:bottom w:val="none" w:sz="0" w:space="0" w:color="auto"/>
        <w:right w:val="none" w:sz="0" w:space="0" w:color="auto"/>
      </w:divBdr>
    </w:div>
    <w:div w:id="1766030746">
      <w:bodyDiv w:val="1"/>
      <w:marLeft w:val="0"/>
      <w:marRight w:val="0"/>
      <w:marTop w:val="0"/>
      <w:marBottom w:val="0"/>
      <w:divBdr>
        <w:top w:val="none" w:sz="0" w:space="0" w:color="auto"/>
        <w:left w:val="none" w:sz="0" w:space="0" w:color="auto"/>
        <w:bottom w:val="none" w:sz="0" w:space="0" w:color="auto"/>
        <w:right w:val="none" w:sz="0" w:space="0" w:color="auto"/>
      </w:divBdr>
    </w:div>
    <w:div w:id="1766536770">
      <w:bodyDiv w:val="1"/>
      <w:marLeft w:val="0"/>
      <w:marRight w:val="0"/>
      <w:marTop w:val="0"/>
      <w:marBottom w:val="0"/>
      <w:divBdr>
        <w:top w:val="none" w:sz="0" w:space="0" w:color="auto"/>
        <w:left w:val="none" w:sz="0" w:space="0" w:color="auto"/>
        <w:bottom w:val="none" w:sz="0" w:space="0" w:color="auto"/>
        <w:right w:val="none" w:sz="0" w:space="0" w:color="auto"/>
      </w:divBdr>
    </w:div>
    <w:div w:id="1766878030">
      <w:bodyDiv w:val="1"/>
      <w:marLeft w:val="0"/>
      <w:marRight w:val="0"/>
      <w:marTop w:val="0"/>
      <w:marBottom w:val="0"/>
      <w:divBdr>
        <w:top w:val="none" w:sz="0" w:space="0" w:color="auto"/>
        <w:left w:val="none" w:sz="0" w:space="0" w:color="auto"/>
        <w:bottom w:val="none" w:sz="0" w:space="0" w:color="auto"/>
        <w:right w:val="none" w:sz="0" w:space="0" w:color="auto"/>
      </w:divBdr>
    </w:div>
    <w:div w:id="1767341976">
      <w:bodyDiv w:val="1"/>
      <w:marLeft w:val="0"/>
      <w:marRight w:val="0"/>
      <w:marTop w:val="0"/>
      <w:marBottom w:val="0"/>
      <w:divBdr>
        <w:top w:val="none" w:sz="0" w:space="0" w:color="auto"/>
        <w:left w:val="none" w:sz="0" w:space="0" w:color="auto"/>
        <w:bottom w:val="none" w:sz="0" w:space="0" w:color="auto"/>
        <w:right w:val="none" w:sz="0" w:space="0" w:color="auto"/>
      </w:divBdr>
    </w:div>
    <w:div w:id="1767459754">
      <w:bodyDiv w:val="1"/>
      <w:marLeft w:val="0"/>
      <w:marRight w:val="0"/>
      <w:marTop w:val="0"/>
      <w:marBottom w:val="0"/>
      <w:divBdr>
        <w:top w:val="none" w:sz="0" w:space="0" w:color="auto"/>
        <w:left w:val="none" w:sz="0" w:space="0" w:color="auto"/>
        <w:bottom w:val="none" w:sz="0" w:space="0" w:color="auto"/>
        <w:right w:val="none" w:sz="0" w:space="0" w:color="auto"/>
      </w:divBdr>
    </w:div>
    <w:div w:id="1767769094">
      <w:bodyDiv w:val="1"/>
      <w:marLeft w:val="0"/>
      <w:marRight w:val="0"/>
      <w:marTop w:val="0"/>
      <w:marBottom w:val="0"/>
      <w:divBdr>
        <w:top w:val="none" w:sz="0" w:space="0" w:color="auto"/>
        <w:left w:val="none" w:sz="0" w:space="0" w:color="auto"/>
        <w:bottom w:val="none" w:sz="0" w:space="0" w:color="auto"/>
        <w:right w:val="none" w:sz="0" w:space="0" w:color="auto"/>
      </w:divBdr>
    </w:div>
    <w:div w:id="1767798630">
      <w:bodyDiv w:val="1"/>
      <w:marLeft w:val="0"/>
      <w:marRight w:val="0"/>
      <w:marTop w:val="0"/>
      <w:marBottom w:val="0"/>
      <w:divBdr>
        <w:top w:val="none" w:sz="0" w:space="0" w:color="auto"/>
        <w:left w:val="none" w:sz="0" w:space="0" w:color="auto"/>
        <w:bottom w:val="none" w:sz="0" w:space="0" w:color="auto"/>
        <w:right w:val="none" w:sz="0" w:space="0" w:color="auto"/>
      </w:divBdr>
    </w:div>
    <w:div w:id="1767966839">
      <w:bodyDiv w:val="1"/>
      <w:marLeft w:val="0"/>
      <w:marRight w:val="0"/>
      <w:marTop w:val="0"/>
      <w:marBottom w:val="0"/>
      <w:divBdr>
        <w:top w:val="none" w:sz="0" w:space="0" w:color="auto"/>
        <w:left w:val="none" w:sz="0" w:space="0" w:color="auto"/>
        <w:bottom w:val="none" w:sz="0" w:space="0" w:color="auto"/>
        <w:right w:val="none" w:sz="0" w:space="0" w:color="auto"/>
      </w:divBdr>
    </w:div>
    <w:div w:id="1769305856">
      <w:bodyDiv w:val="1"/>
      <w:marLeft w:val="0"/>
      <w:marRight w:val="0"/>
      <w:marTop w:val="0"/>
      <w:marBottom w:val="0"/>
      <w:divBdr>
        <w:top w:val="none" w:sz="0" w:space="0" w:color="auto"/>
        <w:left w:val="none" w:sz="0" w:space="0" w:color="auto"/>
        <w:bottom w:val="none" w:sz="0" w:space="0" w:color="auto"/>
        <w:right w:val="none" w:sz="0" w:space="0" w:color="auto"/>
      </w:divBdr>
    </w:div>
    <w:div w:id="1769958177">
      <w:bodyDiv w:val="1"/>
      <w:marLeft w:val="0"/>
      <w:marRight w:val="0"/>
      <w:marTop w:val="0"/>
      <w:marBottom w:val="0"/>
      <w:divBdr>
        <w:top w:val="none" w:sz="0" w:space="0" w:color="auto"/>
        <w:left w:val="none" w:sz="0" w:space="0" w:color="auto"/>
        <w:bottom w:val="none" w:sz="0" w:space="0" w:color="auto"/>
        <w:right w:val="none" w:sz="0" w:space="0" w:color="auto"/>
      </w:divBdr>
    </w:div>
    <w:div w:id="1771849525">
      <w:bodyDiv w:val="1"/>
      <w:marLeft w:val="0"/>
      <w:marRight w:val="0"/>
      <w:marTop w:val="0"/>
      <w:marBottom w:val="0"/>
      <w:divBdr>
        <w:top w:val="none" w:sz="0" w:space="0" w:color="auto"/>
        <w:left w:val="none" w:sz="0" w:space="0" w:color="auto"/>
        <w:bottom w:val="none" w:sz="0" w:space="0" w:color="auto"/>
        <w:right w:val="none" w:sz="0" w:space="0" w:color="auto"/>
      </w:divBdr>
    </w:div>
    <w:div w:id="1773159970">
      <w:bodyDiv w:val="1"/>
      <w:marLeft w:val="0"/>
      <w:marRight w:val="0"/>
      <w:marTop w:val="0"/>
      <w:marBottom w:val="0"/>
      <w:divBdr>
        <w:top w:val="none" w:sz="0" w:space="0" w:color="auto"/>
        <w:left w:val="none" w:sz="0" w:space="0" w:color="auto"/>
        <w:bottom w:val="none" w:sz="0" w:space="0" w:color="auto"/>
        <w:right w:val="none" w:sz="0" w:space="0" w:color="auto"/>
      </w:divBdr>
    </w:div>
    <w:div w:id="1773477396">
      <w:bodyDiv w:val="1"/>
      <w:marLeft w:val="0"/>
      <w:marRight w:val="0"/>
      <w:marTop w:val="0"/>
      <w:marBottom w:val="0"/>
      <w:divBdr>
        <w:top w:val="none" w:sz="0" w:space="0" w:color="auto"/>
        <w:left w:val="none" w:sz="0" w:space="0" w:color="auto"/>
        <w:bottom w:val="none" w:sz="0" w:space="0" w:color="auto"/>
        <w:right w:val="none" w:sz="0" w:space="0" w:color="auto"/>
      </w:divBdr>
    </w:div>
    <w:div w:id="1773819905">
      <w:bodyDiv w:val="1"/>
      <w:marLeft w:val="0"/>
      <w:marRight w:val="0"/>
      <w:marTop w:val="0"/>
      <w:marBottom w:val="0"/>
      <w:divBdr>
        <w:top w:val="none" w:sz="0" w:space="0" w:color="auto"/>
        <w:left w:val="none" w:sz="0" w:space="0" w:color="auto"/>
        <w:bottom w:val="none" w:sz="0" w:space="0" w:color="auto"/>
        <w:right w:val="none" w:sz="0" w:space="0" w:color="auto"/>
      </w:divBdr>
    </w:div>
    <w:div w:id="1774126892">
      <w:bodyDiv w:val="1"/>
      <w:marLeft w:val="0"/>
      <w:marRight w:val="0"/>
      <w:marTop w:val="0"/>
      <w:marBottom w:val="0"/>
      <w:divBdr>
        <w:top w:val="none" w:sz="0" w:space="0" w:color="auto"/>
        <w:left w:val="none" w:sz="0" w:space="0" w:color="auto"/>
        <w:bottom w:val="none" w:sz="0" w:space="0" w:color="auto"/>
        <w:right w:val="none" w:sz="0" w:space="0" w:color="auto"/>
      </w:divBdr>
    </w:div>
    <w:div w:id="1774395781">
      <w:bodyDiv w:val="1"/>
      <w:marLeft w:val="0"/>
      <w:marRight w:val="0"/>
      <w:marTop w:val="0"/>
      <w:marBottom w:val="0"/>
      <w:divBdr>
        <w:top w:val="none" w:sz="0" w:space="0" w:color="auto"/>
        <w:left w:val="none" w:sz="0" w:space="0" w:color="auto"/>
        <w:bottom w:val="none" w:sz="0" w:space="0" w:color="auto"/>
        <w:right w:val="none" w:sz="0" w:space="0" w:color="auto"/>
      </w:divBdr>
    </w:div>
    <w:div w:id="1774476948">
      <w:bodyDiv w:val="1"/>
      <w:marLeft w:val="0"/>
      <w:marRight w:val="0"/>
      <w:marTop w:val="0"/>
      <w:marBottom w:val="0"/>
      <w:divBdr>
        <w:top w:val="none" w:sz="0" w:space="0" w:color="auto"/>
        <w:left w:val="none" w:sz="0" w:space="0" w:color="auto"/>
        <w:bottom w:val="none" w:sz="0" w:space="0" w:color="auto"/>
        <w:right w:val="none" w:sz="0" w:space="0" w:color="auto"/>
      </w:divBdr>
    </w:div>
    <w:div w:id="1775203370">
      <w:bodyDiv w:val="1"/>
      <w:marLeft w:val="0"/>
      <w:marRight w:val="0"/>
      <w:marTop w:val="0"/>
      <w:marBottom w:val="0"/>
      <w:divBdr>
        <w:top w:val="none" w:sz="0" w:space="0" w:color="auto"/>
        <w:left w:val="none" w:sz="0" w:space="0" w:color="auto"/>
        <w:bottom w:val="none" w:sz="0" w:space="0" w:color="auto"/>
        <w:right w:val="none" w:sz="0" w:space="0" w:color="auto"/>
      </w:divBdr>
    </w:div>
    <w:div w:id="1775242360">
      <w:bodyDiv w:val="1"/>
      <w:marLeft w:val="0"/>
      <w:marRight w:val="0"/>
      <w:marTop w:val="0"/>
      <w:marBottom w:val="0"/>
      <w:divBdr>
        <w:top w:val="none" w:sz="0" w:space="0" w:color="auto"/>
        <w:left w:val="none" w:sz="0" w:space="0" w:color="auto"/>
        <w:bottom w:val="none" w:sz="0" w:space="0" w:color="auto"/>
        <w:right w:val="none" w:sz="0" w:space="0" w:color="auto"/>
      </w:divBdr>
    </w:div>
    <w:div w:id="1775321803">
      <w:bodyDiv w:val="1"/>
      <w:marLeft w:val="0"/>
      <w:marRight w:val="0"/>
      <w:marTop w:val="0"/>
      <w:marBottom w:val="0"/>
      <w:divBdr>
        <w:top w:val="none" w:sz="0" w:space="0" w:color="auto"/>
        <w:left w:val="none" w:sz="0" w:space="0" w:color="auto"/>
        <w:bottom w:val="none" w:sz="0" w:space="0" w:color="auto"/>
        <w:right w:val="none" w:sz="0" w:space="0" w:color="auto"/>
      </w:divBdr>
    </w:div>
    <w:div w:id="1776360016">
      <w:bodyDiv w:val="1"/>
      <w:marLeft w:val="0"/>
      <w:marRight w:val="0"/>
      <w:marTop w:val="0"/>
      <w:marBottom w:val="0"/>
      <w:divBdr>
        <w:top w:val="none" w:sz="0" w:space="0" w:color="auto"/>
        <w:left w:val="none" w:sz="0" w:space="0" w:color="auto"/>
        <w:bottom w:val="none" w:sz="0" w:space="0" w:color="auto"/>
        <w:right w:val="none" w:sz="0" w:space="0" w:color="auto"/>
      </w:divBdr>
    </w:div>
    <w:div w:id="1776510748">
      <w:bodyDiv w:val="1"/>
      <w:marLeft w:val="0"/>
      <w:marRight w:val="0"/>
      <w:marTop w:val="0"/>
      <w:marBottom w:val="0"/>
      <w:divBdr>
        <w:top w:val="none" w:sz="0" w:space="0" w:color="auto"/>
        <w:left w:val="none" w:sz="0" w:space="0" w:color="auto"/>
        <w:bottom w:val="none" w:sz="0" w:space="0" w:color="auto"/>
        <w:right w:val="none" w:sz="0" w:space="0" w:color="auto"/>
      </w:divBdr>
    </w:div>
    <w:div w:id="1776637766">
      <w:bodyDiv w:val="1"/>
      <w:marLeft w:val="0"/>
      <w:marRight w:val="0"/>
      <w:marTop w:val="0"/>
      <w:marBottom w:val="0"/>
      <w:divBdr>
        <w:top w:val="none" w:sz="0" w:space="0" w:color="auto"/>
        <w:left w:val="none" w:sz="0" w:space="0" w:color="auto"/>
        <w:bottom w:val="none" w:sz="0" w:space="0" w:color="auto"/>
        <w:right w:val="none" w:sz="0" w:space="0" w:color="auto"/>
      </w:divBdr>
    </w:div>
    <w:div w:id="1776903743">
      <w:bodyDiv w:val="1"/>
      <w:marLeft w:val="0"/>
      <w:marRight w:val="0"/>
      <w:marTop w:val="0"/>
      <w:marBottom w:val="0"/>
      <w:divBdr>
        <w:top w:val="none" w:sz="0" w:space="0" w:color="auto"/>
        <w:left w:val="none" w:sz="0" w:space="0" w:color="auto"/>
        <w:bottom w:val="none" w:sz="0" w:space="0" w:color="auto"/>
        <w:right w:val="none" w:sz="0" w:space="0" w:color="auto"/>
      </w:divBdr>
    </w:div>
    <w:div w:id="1778326176">
      <w:bodyDiv w:val="1"/>
      <w:marLeft w:val="0"/>
      <w:marRight w:val="0"/>
      <w:marTop w:val="0"/>
      <w:marBottom w:val="0"/>
      <w:divBdr>
        <w:top w:val="none" w:sz="0" w:space="0" w:color="auto"/>
        <w:left w:val="none" w:sz="0" w:space="0" w:color="auto"/>
        <w:bottom w:val="none" w:sz="0" w:space="0" w:color="auto"/>
        <w:right w:val="none" w:sz="0" w:space="0" w:color="auto"/>
      </w:divBdr>
    </w:div>
    <w:div w:id="1780638545">
      <w:bodyDiv w:val="1"/>
      <w:marLeft w:val="0"/>
      <w:marRight w:val="0"/>
      <w:marTop w:val="0"/>
      <w:marBottom w:val="0"/>
      <w:divBdr>
        <w:top w:val="none" w:sz="0" w:space="0" w:color="auto"/>
        <w:left w:val="none" w:sz="0" w:space="0" w:color="auto"/>
        <w:bottom w:val="none" w:sz="0" w:space="0" w:color="auto"/>
        <w:right w:val="none" w:sz="0" w:space="0" w:color="auto"/>
      </w:divBdr>
    </w:div>
    <w:div w:id="1780755275">
      <w:bodyDiv w:val="1"/>
      <w:marLeft w:val="0"/>
      <w:marRight w:val="0"/>
      <w:marTop w:val="0"/>
      <w:marBottom w:val="0"/>
      <w:divBdr>
        <w:top w:val="none" w:sz="0" w:space="0" w:color="auto"/>
        <w:left w:val="none" w:sz="0" w:space="0" w:color="auto"/>
        <w:bottom w:val="none" w:sz="0" w:space="0" w:color="auto"/>
        <w:right w:val="none" w:sz="0" w:space="0" w:color="auto"/>
      </w:divBdr>
    </w:div>
    <w:div w:id="1781026191">
      <w:bodyDiv w:val="1"/>
      <w:marLeft w:val="0"/>
      <w:marRight w:val="0"/>
      <w:marTop w:val="0"/>
      <w:marBottom w:val="0"/>
      <w:divBdr>
        <w:top w:val="none" w:sz="0" w:space="0" w:color="auto"/>
        <w:left w:val="none" w:sz="0" w:space="0" w:color="auto"/>
        <w:bottom w:val="none" w:sz="0" w:space="0" w:color="auto"/>
        <w:right w:val="none" w:sz="0" w:space="0" w:color="auto"/>
      </w:divBdr>
    </w:div>
    <w:div w:id="1781028145">
      <w:bodyDiv w:val="1"/>
      <w:marLeft w:val="0"/>
      <w:marRight w:val="0"/>
      <w:marTop w:val="0"/>
      <w:marBottom w:val="0"/>
      <w:divBdr>
        <w:top w:val="none" w:sz="0" w:space="0" w:color="auto"/>
        <w:left w:val="none" w:sz="0" w:space="0" w:color="auto"/>
        <w:bottom w:val="none" w:sz="0" w:space="0" w:color="auto"/>
        <w:right w:val="none" w:sz="0" w:space="0" w:color="auto"/>
      </w:divBdr>
    </w:div>
    <w:div w:id="1781102925">
      <w:bodyDiv w:val="1"/>
      <w:marLeft w:val="0"/>
      <w:marRight w:val="0"/>
      <w:marTop w:val="0"/>
      <w:marBottom w:val="0"/>
      <w:divBdr>
        <w:top w:val="none" w:sz="0" w:space="0" w:color="auto"/>
        <w:left w:val="none" w:sz="0" w:space="0" w:color="auto"/>
        <w:bottom w:val="none" w:sz="0" w:space="0" w:color="auto"/>
        <w:right w:val="none" w:sz="0" w:space="0" w:color="auto"/>
      </w:divBdr>
    </w:div>
    <w:div w:id="1781605613">
      <w:bodyDiv w:val="1"/>
      <w:marLeft w:val="0"/>
      <w:marRight w:val="0"/>
      <w:marTop w:val="0"/>
      <w:marBottom w:val="0"/>
      <w:divBdr>
        <w:top w:val="none" w:sz="0" w:space="0" w:color="auto"/>
        <w:left w:val="none" w:sz="0" w:space="0" w:color="auto"/>
        <w:bottom w:val="none" w:sz="0" w:space="0" w:color="auto"/>
        <w:right w:val="none" w:sz="0" w:space="0" w:color="auto"/>
      </w:divBdr>
    </w:div>
    <w:div w:id="1782190826">
      <w:bodyDiv w:val="1"/>
      <w:marLeft w:val="0"/>
      <w:marRight w:val="0"/>
      <w:marTop w:val="0"/>
      <w:marBottom w:val="0"/>
      <w:divBdr>
        <w:top w:val="none" w:sz="0" w:space="0" w:color="auto"/>
        <w:left w:val="none" w:sz="0" w:space="0" w:color="auto"/>
        <w:bottom w:val="none" w:sz="0" w:space="0" w:color="auto"/>
        <w:right w:val="none" w:sz="0" w:space="0" w:color="auto"/>
      </w:divBdr>
    </w:div>
    <w:div w:id="1783259533">
      <w:bodyDiv w:val="1"/>
      <w:marLeft w:val="0"/>
      <w:marRight w:val="0"/>
      <w:marTop w:val="0"/>
      <w:marBottom w:val="0"/>
      <w:divBdr>
        <w:top w:val="none" w:sz="0" w:space="0" w:color="auto"/>
        <w:left w:val="none" w:sz="0" w:space="0" w:color="auto"/>
        <w:bottom w:val="none" w:sz="0" w:space="0" w:color="auto"/>
        <w:right w:val="none" w:sz="0" w:space="0" w:color="auto"/>
      </w:divBdr>
    </w:div>
    <w:div w:id="1783568072">
      <w:bodyDiv w:val="1"/>
      <w:marLeft w:val="0"/>
      <w:marRight w:val="0"/>
      <w:marTop w:val="0"/>
      <w:marBottom w:val="0"/>
      <w:divBdr>
        <w:top w:val="none" w:sz="0" w:space="0" w:color="auto"/>
        <w:left w:val="none" w:sz="0" w:space="0" w:color="auto"/>
        <w:bottom w:val="none" w:sz="0" w:space="0" w:color="auto"/>
        <w:right w:val="none" w:sz="0" w:space="0" w:color="auto"/>
      </w:divBdr>
    </w:div>
    <w:div w:id="1783915996">
      <w:bodyDiv w:val="1"/>
      <w:marLeft w:val="0"/>
      <w:marRight w:val="0"/>
      <w:marTop w:val="0"/>
      <w:marBottom w:val="0"/>
      <w:divBdr>
        <w:top w:val="none" w:sz="0" w:space="0" w:color="auto"/>
        <w:left w:val="none" w:sz="0" w:space="0" w:color="auto"/>
        <w:bottom w:val="none" w:sz="0" w:space="0" w:color="auto"/>
        <w:right w:val="none" w:sz="0" w:space="0" w:color="auto"/>
      </w:divBdr>
    </w:div>
    <w:div w:id="1785731714">
      <w:bodyDiv w:val="1"/>
      <w:marLeft w:val="0"/>
      <w:marRight w:val="0"/>
      <w:marTop w:val="0"/>
      <w:marBottom w:val="0"/>
      <w:divBdr>
        <w:top w:val="none" w:sz="0" w:space="0" w:color="auto"/>
        <w:left w:val="none" w:sz="0" w:space="0" w:color="auto"/>
        <w:bottom w:val="none" w:sz="0" w:space="0" w:color="auto"/>
        <w:right w:val="none" w:sz="0" w:space="0" w:color="auto"/>
      </w:divBdr>
    </w:div>
    <w:div w:id="1786270453">
      <w:bodyDiv w:val="1"/>
      <w:marLeft w:val="0"/>
      <w:marRight w:val="0"/>
      <w:marTop w:val="0"/>
      <w:marBottom w:val="0"/>
      <w:divBdr>
        <w:top w:val="none" w:sz="0" w:space="0" w:color="auto"/>
        <w:left w:val="none" w:sz="0" w:space="0" w:color="auto"/>
        <w:bottom w:val="none" w:sz="0" w:space="0" w:color="auto"/>
        <w:right w:val="none" w:sz="0" w:space="0" w:color="auto"/>
      </w:divBdr>
    </w:div>
    <w:div w:id="1786341189">
      <w:bodyDiv w:val="1"/>
      <w:marLeft w:val="0"/>
      <w:marRight w:val="0"/>
      <w:marTop w:val="0"/>
      <w:marBottom w:val="0"/>
      <w:divBdr>
        <w:top w:val="none" w:sz="0" w:space="0" w:color="auto"/>
        <w:left w:val="none" w:sz="0" w:space="0" w:color="auto"/>
        <w:bottom w:val="none" w:sz="0" w:space="0" w:color="auto"/>
        <w:right w:val="none" w:sz="0" w:space="0" w:color="auto"/>
      </w:divBdr>
    </w:div>
    <w:div w:id="1786735310">
      <w:bodyDiv w:val="1"/>
      <w:marLeft w:val="0"/>
      <w:marRight w:val="0"/>
      <w:marTop w:val="0"/>
      <w:marBottom w:val="0"/>
      <w:divBdr>
        <w:top w:val="none" w:sz="0" w:space="0" w:color="auto"/>
        <w:left w:val="none" w:sz="0" w:space="0" w:color="auto"/>
        <w:bottom w:val="none" w:sz="0" w:space="0" w:color="auto"/>
        <w:right w:val="none" w:sz="0" w:space="0" w:color="auto"/>
      </w:divBdr>
    </w:div>
    <w:div w:id="1786998030">
      <w:bodyDiv w:val="1"/>
      <w:marLeft w:val="0"/>
      <w:marRight w:val="0"/>
      <w:marTop w:val="0"/>
      <w:marBottom w:val="0"/>
      <w:divBdr>
        <w:top w:val="none" w:sz="0" w:space="0" w:color="auto"/>
        <w:left w:val="none" w:sz="0" w:space="0" w:color="auto"/>
        <w:bottom w:val="none" w:sz="0" w:space="0" w:color="auto"/>
        <w:right w:val="none" w:sz="0" w:space="0" w:color="auto"/>
      </w:divBdr>
    </w:div>
    <w:div w:id="1787308983">
      <w:bodyDiv w:val="1"/>
      <w:marLeft w:val="0"/>
      <w:marRight w:val="0"/>
      <w:marTop w:val="0"/>
      <w:marBottom w:val="0"/>
      <w:divBdr>
        <w:top w:val="none" w:sz="0" w:space="0" w:color="auto"/>
        <w:left w:val="none" w:sz="0" w:space="0" w:color="auto"/>
        <w:bottom w:val="none" w:sz="0" w:space="0" w:color="auto"/>
        <w:right w:val="none" w:sz="0" w:space="0" w:color="auto"/>
      </w:divBdr>
    </w:div>
    <w:div w:id="1787429327">
      <w:bodyDiv w:val="1"/>
      <w:marLeft w:val="0"/>
      <w:marRight w:val="0"/>
      <w:marTop w:val="0"/>
      <w:marBottom w:val="0"/>
      <w:divBdr>
        <w:top w:val="none" w:sz="0" w:space="0" w:color="auto"/>
        <w:left w:val="none" w:sz="0" w:space="0" w:color="auto"/>
        <w:bottom w:val="none" w:sz="0" w:space="0" w:color="auto"/>
        <w:right w:val="none" w:sz="0" w:space="0" w:color="auto"/>
      </w:divBdr>
    </w:div>
    <w:div w:id="1787657426">
      <w:bodyDiv w:val="1"/>
      <w:marLeft w:val="0"/>
      <w:marRight w:val="0"/>
      <w:marTop w:val="0"/>
      <w:marBottom w:val="0"/>
      <w:divBdr>
        <w:top w:val="none" w:sz="0" w:space="0" w:color="auto"/>
        <w:left w:val="none" w:sz="0" w:space="0" w:color="auto"/>
        <w:bottom w:val="none" w:sz="0" w:space="0" w:color="auto"/>
        <w:right w:val="none" w:sz="0" w:space="0" w:color="auto"/>
      </w:divBdr>
    </w:div>
    <w:div w:id="1787769787">
      <w:bodyDiv w:val="1"/>
      <w:marLeft w:val="0"/>
      <w:marRight w:val="0"/>
      <w:marTop w:val="0"/>
      <w:marBottom w:val="0"/>
      <w:divBdr>
        <w:top w:val="none" w:sz="0" w:space="0" w:color="auto"/>
        <w:left w:val="none" w:sz="0" w:space="0" w:color="auto"/>
        <w:bottom w:val="none" w:sz="0" w:space="0" w:color="auto"/>
        <w:right w:val="none" w:sz="0" w:space="0" w:color="auto"/>
      </w:divBdr>
    </w:div>
    <w:div w:id="1788767744">
      <w:bodyDiv w:val="1"/>
      <w:marLeft w:val="0"/>
      <w:marRight w:val="0"/>
      <w:marTop w:val="0"/>
      <w:marBottom w:val="0"/>
      <w:divBdr>
        <w:top w:val="none" w:sz="0" w:space="0" w:color="auto"/>
        <w:left w:val="none" w:sz="0" w:space="0" w:color="auto"/>
        <w:bottom w:val="none" w:sz="0" w:space="0" w:color="auto"/>
        <w:right w:val="none" w:sz="0" w:space="0" w:color="auto"/>
      </w:divBdr>
    </w:div>
    <w:div w:id="1788961022">
      <w:bodyDiv w:val="1"/>
      <w:marLeft w:val="0"/>
      <w:marRight w:val="0"/>
      <w:marTop w:val="0"/>
      <w:marBottom w:val="0"/>
      <w:divBdr>
        <w:top w:val="none" w:sz="0" w:space="0" w:color="auto"/>
        <w:left w:val="none" w:sz="0" w:space="0" w:color="auto"/>
        <w:bottom w:val="none" w:sz="0" w:space="0" w:color="auto"/>
        <w:right w:val="none" w:sz="0" w:space="0" w:color="auto"/>
      </w:divBdr>
    </w:div>
    <w:div w:id="1790737266">
      <w:bodyDiv w:val="1"/>
      <w:marLeft w:val="0"/>
      <w:marRight w:val="0"/>
      <w:marTop w:val="0"/>
      <w:marBottom w:val="0"/>
      <w:divBdr>
        <w:top w:val="none" w:sz="0" w:space="0" w:color="auto"/>
        <w:left w:val="none" w:sz="0" w:space="0" w:color="auto"/>
        <w:bottom w:val="none" w:sz="0" w:space="0" w:color="auto"/>
        <w:right w:val="none" w:sz="0" w:space="0" w:color="auto"/>
      </w:divBdr>
    </w:div>
    <w:div w:id="1790929966">
      <w:bodyDiv w:val="1"/>
      <w:marLeft w:val="0"/>
      <w:marRight w:val="0"/>
      <w:marTop w:val="0"/>
      <w:marBottom w:val="0"/>
      <w:divBdr>
        <w:top w:val="none" w:sz="0" w:space="0" w:color="auto"/>
        <w:left w:val="none" w:sz="0" w:space="0" w:color="auto"/>
        <w:bottom w:val="none" w:sz="0" w:space="0" w:color="auto"/>
        <w:right w:val="none" w:sz="0" w:space="0" w:color="auto"/>
      </w:divBdr>
    </w:div>
    <w:div w:id="1791628929">
      <w:bodyDiv w:val="1"/>
      <w:marLeft w:val="0"/>
      <w:marRight w:val="0"/>
      <w:marTop w:val="0"/>
      <w:marBottom w:val="0"/>
      <w:divBdr>
        <w:top w:val="none" w:sz="0" w:space="0" w:color="auto"/>
        <w:left w:val="none" w:sz="0" w:space="0" w:color="auto"/>
        <w:bottom w:val="none" w:sz="0" w:space="0" w:color="auto"/>
        <w:right w:val="none" w:sz="0" w:space="0" w:color="auto"/>
      </w:divBdr>
    </w:div>
    <w:div w:id="1792286557">
      <w:bodyDiv w:val="1"/>
      <w:marLeft w:val="0"/>
      <w:marRight w:val="0"/>
      <w:marTop w:val="0"/>
      <w:marBottom w:val="0"/>
      <w:divBdr>
        <w:top w:val="none" w:sz="0" w:space="0" w:color="auto"/>
        <w:left w:val="none" w:sz="0" w:space="0" w:color="auto"/>
        <w:bottom w:val="none" w:sz="0" w:space="0" w:color="auto"/>
        <w:right w:val="none" w:sz="0" w:space="0" w:color="auto"/>
      </w:divBdr>
    </w:div>
    <w:div w:id="1792700625">
      <w:bodyDiv w:val="1"/>
      <w:marLeft w:val="0"/>
      <w:marRight w:val="0"/>
      <w:marTop w:val="0"/>
      <w:marBottom w:val="0"/>
      <w:divBdr>
        <w:top w:val="none" w:sz="0" w:space="0" w:color="auto"/>
        <w:left w:val="none" w:sz="0" w:space="0" w:color="auto"/>
        <w:bottom w:val="none" w:sz="0" w:space="0" w:color="auto"/>
        <w:right w:val="none" w:sz="0" w:space="0" w:color="auto"/>
      </w:divBdr>
    </w:div>
    <w:div w:id="1792746411">
      <w:bodyDiv w:val="1"/>
      <w:marLeft w:val="0"/>
      <w:marRight w:val="0"/>
      <w:marTop w:val="0"/>
      <w:marBottom w:val="0"/>
      <w:divBdr>
        <w:top w:val="none" w:sz="0" w:space="0" w:color="auto"/>
        <w:left w:val="none" w:sz="0" w:space="0" w:color="auto"/>
        <w:bottom w:val="none" w:sz="0" w:space="0" w:color="auto"/>
        <w:right w:val="none" w:sz="0" w:space="0" w:color="auto"/>
      </w:divBdr>
    </w:div>
    <w:div w:id="1792819573">
      <w:bodyDiv w:val="1"/>
      <w:marLeft w:val="0"/>
      <w:marRight w:val="0"/>
      <w:marTop w:val="0"/>
      <w:marBottom w:val="0"/>
      <w:divBdr>
        <w:top w:val="none" w:sz="0" w:space="0" w:color="auto"/>
        <w:left w:val="none" w:sz="0" w:space="0" w:color="auto"/>
        <w:bottom w:val="none" w:sz="0" w:space="0" w:color="auto"/>
        <w:right w:val="none" w:sz="0" w:space="0" w:color="auto"/>
      </w:divBdr>
    </w:div>
    <w:div w:id="1794399222">
      <w:bodyDiv w:val="1"/>
      <w:marLeft w:val="0"/>
      <w:marRight w:val="0"/>
      <w:marTop w:val="0"/>
      <w:marBottom w:val="0"/>
      <w:divBdr>
        <w:top w:val="none" w:sz="0" w:space="0" w:color="auto"/>
        <w:left w:val="none" w:sz="0" w:space="0" w:color="auto"/>
        <w:bottom w:val="none" w:sz="0" w:space="0" w:color="auto"/>
        <w:right w:val="none" w:sz="0" w:space="0" w:color="auto"/>
      </w:divBdr>
    </w:div>
    <w:div w:id="1794788353">
      <w:bodyDiv w:val="1"/>
      <w:marLeft w:val="0"/>
      <w:marRight w:val="0"/>
      <w:marTop w:val="0"/>
      <w:marBottom w:val="0"/>
      <w:divBdr>
        <w:top w:val="none" w:sz="0" w:space="0" w:color="auto"/>
        <w:left w:val="none" w:sz="0" w:space="0" w:color="auto"/>
        <w:bottom w:val="none" w:sz="0" w:space="0" w:color="auto"/>
        <w:right w:val="none" w:sz="0" w:space="0" w:color="auto"/>
      </w:divBdr>
    </w:div>
    <w:div w:id="1794909125">
      <w:bodyDiv w:val="1"/>
      <w:marLeft w:val="0"/>
      <w:marRight w:val="0"/>
      <w:marTop w:val="0"/>
      <w:marBottom w:val="0"/>
      <w:divBdr>
        <w:top w:val="none" w:sz="0" w:space="0" w:color="auto"/>
        <w:left w:val="none" w:sz="0" w:space="0" w:color="auto"/>
        <w:bottom w:val="none" w:sz="0" w:space="0" w:color="auto"/>
        <w:right w:val="none" w:sz="0" w:space="0" w:color="auto"/>
      </w:divBdr>
    </w:div>
    <w:div w:id="1795521517">
      <w:bodyDiv w:val="1"/>
      <w:marLeft w:val="0"/>
      <w:marRight w:val="0"/>
      <w:marTop w:val="0"/>
      <w:marBottom w:val="0"/>
      <w:divBdr>
        <w:top w:val="none" w:sz="0" w:space="0" w:color="auto"/>
        <w:left w:val="none" w:sz="0" w:space="0" w:color="auto"/>
        <w:bottom w:val="none" w:sz="0" w:space="0" w:color="auto"/>
        <w:right w:val="none" w:sz="0" w:space="0" w:color="auto"/>
      </w:divBdr>
    </w:div>
    <w:div w:id="1795631955">
      <w:bodyDiv w:val="1"/>
      <w:marLeft w:val="0"/>
      <w:marRight w:val="0"/>
      <w:marTop w:val="0"/>
      <w:marBottom w:val="0"/>
      <w:divBdr>
        <w:top w:val="none" w:sz="0" w:space="0" w:color="auto"/>
        <w:left w:val="none" w:sz="0" w:space="0" w:color="auto"/>
        <w:bottom w:val="none" w:sz="0" w:space="0" w:color="auto"/>
        <w:right w:val="none" w:sz="0" w:space="0" w:color="auto"/>
      </w:divBdr>
    </w:div>
    <w:div w:id="1795752616">
      <w:bodyDiv w:val="1"/>
      <w:marLeft w:val="0"/>
      <w:marRight w:val="0"/>
      <w:marTop w:val="0"/>
      <w:marBottom w:val="0"/>
      <w:divBdr>
        <w:top w:val="none" w:sz="0" w:space="0" w:color="auto"/>
        <w:left w:val="none" w:sz="0" w:space="0" w:color="auto"/>
        <w:bottom w:val="none" w:sz="0" w:space="0" w:color="auto"/>
        <w:right w:val="none" w:sz="0" w:space="0" w:color="auto"/>
      </w:divBdr>
    </w:div>
    <w:div w:id="1798068007">
      <w:bodyDiv w:val="1"/>
      <w:marLeft w:val="0"/>
      <w:marRight w:val="0"/>
      <w:marTop w:val="0"/>
      <w:marBottom w:val="0"/>
      <w:divBdr>
        <w:top w:val="none" w:sz="0" w:space="0" w:color="auto"/>
        <w:left w:val="none" w:sz="0" w:space="0" w:color="auto"/>
        <w:bottom w:val="none" w:sz="0" w:space="0" w:color="auto"/>
        <w:right w:val="none" w:sz="0" w:space="0" w:color="auto"/>
      </w:divBdr>
    </w:div>
    <w:div w:id="1798179547">
      <w:bodyDiv w:val="1"/>
      <w:marLeft w:val="0"/>
      <w:marRight w:val="0"/>
      <w:marTop w:val="0"/>
      <w:marBottom w:val="0"/>
      <w:divBdr>
        <w:top w:val="none" w:sz="0" w:space="0" w:color="auto"/>
        <w:left w:val="none" w:sz="0" w:space="0" w:color="auto"/>
        <w:bottom w:val="none" w:sz="0" w:space="0" w:color="auto"/>
        <w:right w:val="none" w:sz="0" w:space="0" w:color="auto"/>
      </w:divBdr>
    </w:div>
    <w:div w:id="1798333303">
      <w:bodyDiv w:val="1"/>
      <w:marLeft w:val="0"/>
      <w:marRight w:val="0"/>
      <w:marTop w:val="0"/>
      <w:marBottom w:val="0"/>
      <w:divBdr>
        <w:top w:val="none" w:sz="0" w:space="0" w:color="auto"/>
        <w:left w:val="none" w:sz="0" w:space="0" w:color="auto"/>
        <w:bottom w:val="none" w:sz="0" w:space="0" w:color="auto"/>
        <w:right w:val="none" w:sz="0" w:space="0" w:color="auto"/>
      </w:divBdr>
    </w:div>
    <w:div w:id="1798521380">
      <w:bodyDiv w:val="1"/>
      <w:marLeft w:val="0"/>
      <w:marRight w:val="0"/>
      <w:marTop w:val="0"/>
      <w:marBottom w:val="0"/>
      <w:divBdr>
        <w:top w:val="none" w:sz="0" w:space="0" w:color="auto"/>
        <w:left w:val="none" w:sz="0" w:space="0" w:color="auto"/>
        <w:bottom w:val="none" w:sz="0" w:space="0" w:color="auto"/>
        <w:right w:val="none" w:sz="0" w:space="0" w:color="auto"/>
      </w:divBdr>
    </w:div>
    <w:div w:id="1798647342">
      <w:bodyDiv w:val="1"/>
      <w:marLeft w:val="0"/>
      <w:marRight w:val="0"/>
      <w:marTop w:val="0"/>
      <w:marBottom w:val="0"/>
      <w:divBdr>
        <w:top w:val="none" w:sz="0" w:space="0" w:color="auto"/>
        <w:left w:val="none" w:sz="0" w:space="0" w:color="auto"/>
        <w:bottom w:val="none" w:sz="0" w:space="0" w:color="auto"/>
        <w:right w:val="none" w:sz="0" w:space="0" w:color="auto"/>
      </w:divBdr>
    </w:div>
    <w:div w:id="1800606568">
      <w:bodyDiv w:val="1"/>
      <w:marLeft w:val="0"/>
      <w:marRight w:val="0"/>
      <w:marTop w:val="0"/>
      <w:marBottom w:val="0"/>
      <w:divBdr>
        <w:top w:val="none" w:sz="0" w:space="0" w:color="auto"/>
        <w:left w:val="none" w:sz="0" w:space="0" w:color="auto"/>
        <w:bottom w:val="none" w:sz="0" w:space="0" w:color="auto"/>
        <w:right w:val="none" w:sz="0" w:space="0" w:color="auto"/>
      </w:divBdr>
    </w:div>
    <w:div w:id="1800613778">
      <w:bodyDiv w:val="1"/>
      <w:marLeft w:val="0"/>
      <w:marRight w:val="0"/>
      <w:marTop w:val="0"/>
      <w:marBottom w:val="0"/>
      <w:divBdr>
        <w:top w:val="none" w:sz="0" w:space="0" w:color="auto"/>
        <w:left w:val="none" w:sz="0" w:space="0" w:color="auto"/>
        <w:bottom w:val="none" w:sz="0" w:space="0" w:color="auto"/>
        <w:right w:val="none" w:sz="0" w:space="0" w:color="auto"/>
      </w:divBdr>
    </w:div>
    <w:div w:id="1801069010">
      <w:bodyDiv w:val="1"/>
      <w:marLeft w:val="0"/>
      <w:marRight w:val="0"/>
      <w:marTop w:val="0"/>
      <w:marBottom w:val="0"/>
      <w:divBdr>
        <w:top w:val="none" w:sz="0" w:space="0" w:color="auto"/>
        <w:left w:val="none" w:sz="0" w:space="0" w:color="auto"/>
        <w:bottom w:val="none" w:sz="0" w:space="0" w:color="auto"/>
        <w:right w:val="none" w:sz="0" w:space="0" w:color="auto"/>
      </w:divBdr>
    </w:div>
    <w:div w:id="1801217932">
      <w:bodyDiv w:val="1"/>
      <w:marLeft w:val="0"/>
      <w:marRight w:val="0"/>
      <w:marTop w:val="0"/>
      <w:marBottom w:val="0"/>
      <w:divBdr>
        <w:top w:val="none" w:sz="0" w:space="0" w:color="auto"/>
        <w:left w:val="none" w:sz="0" w:space="0" w:color="auto"/>
        <w:bottom w:val="none" w:sz="0" w:space="0" w:color="auto"/>
        <w:right w:val="none" w:sz="0" w:space="0" w:color="auto"/>
      </w:divBdr>
    </w:div>
    <w:div w:id="1801654922">
      <w:bodyDiv w:val="1"/>
      <w:marLeft w:val="0"/>
      <w:marRight w:val="0"/>
      <w:marTop w:val="0"/>
      <w:marBottom w:val="0"/>
      <w:divBdr>
        <w:top w:val="none" w:sz="0" w:space="0" w:color="auto"/>
        <w:left w:val="none" w:sz="0" w:space="0" w:color="auto"/>
        <w:bottom w:val="none" w:sz="0" w:space="0" w:color="auto"/>
        <w:right w:val="none" w:sz="0" w:space="0" w:color="auto"/>
      </w:divBdr>
    </w:div>
    <w:div w:id="1801725248">
      <w:bodyDiv w:val="1"/>
      <w:marLeft w:val="0"/>
      <w:marRight w:val="0"/>
      <w:marTop w:val="0"/>
      <w:marBottom w:val="0"/>
      <w:divBdr>
        <w:top w:val="none" w:sz="0" w:space="0" w:color="auto"/>
        <w:left w:val="none" w:sz="0" w:space="0" w:color="auto"/>
        <w:bottom w:val="none" w:sz="0" w:space="0" w:color="auto"/>
        <w:right w:val="none" w:sz="0" w:space="0" w:color="auto"/>
      </w:divBdr>
    </w:div>
    <w:div w:id="1801874845">
      <w:bodyDiv w:val="1"/>
      <w:marLeft w:val="0"/>
      <w:marRight w:val="0"/>
      <w:marTop w:val="0"/>
      <w:marBottom w:val="0"/>
      <w:divBdr>
        <w:top w:val="none" w:sz="0" w:space="0" w:color="auto"/>
        <w:left w:val="none" w:sz="0" w:space="0" w:color="auto"/>
        <w:bottom w:val="none" w:sz="0" w:space="0" w:color="auto"/>
        <w:right w:val="none" w:sz="0" w:space="0" w:color="auto"/>
      </w:divBdr>
    </w:div>
    <w:div w:id="1802532696">
      <w:bodyDiv w:val="1"/>
      <w:marLeft w:val="0"/>
      <w:marRight w:val="0"/>
      <w:marTop w:val="0"/>
      <w:marBottom w:val="0"/>
      <w:divBdr>
        <w:top w:val="none" w:sz="0" w:space="0" w:color="auto"/>
        <w:left w:val="none" w:sz="0" w:space="0" w:color="auto"/>
        <w:bottom w:val="none" w:sz="0" w:space="0" w:color="auto"/>
        <w:right w:val="none" w:sz="0" w:space="0" w:color="auto"/>
      </w:divBdr>
    </w:div>
    <w:div w:id="180299133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573401">
      <w:bodyDiv w:val="1"/>
      <w:marLeft w:val="0"/>
      <w:marRight w:val="0"/>
      <w:marTop w:val="0"/>
      <w:marBottom w:val="0"/>
      <w:divBdr>
        <w:top w:val="none" w:sz="0" w:space="0" w:color="auto"/>
        <w:left w:val="none" w:sz="0" w:space="0" w:color="auto"/>
        <w:bottom w:val="none" w:sz="0" w:space="0" w:color="auto"/>
        <w:right w:val="none" w:sz="0" w:space="0" w:color="auto"/>
      </w:divBdr>
    </w:div>
    <w:div w:id="1803959385">
      <w:bodyDiv w:val="1"/>
      <w:marLeft w:val="0"/>
      <w:marRight w:val="0"/>
      <w:marTop w:val="0"/>
      <w:marBottom w:val="0"/>
      <w:divBdr>
        <w:top w:val="none" w:sz="0" w:space="0" w:color="auto"/>
        <w:left w:val="none" w:sz="0" w:space="0" w:color="auto"/>
        <w:bottom w:val="none" w:sz="0" w:space="0" w:color="auto"/>
        <w:right w:val="none" w:sz="0" w:space="0" w:color="auto"/>
      </w:divBdr>
    </w:div>
    <w:div w:id="1804615183">
      <w:bodyDiv w:val="1"/>
      <w:marLeft w:val="0"/>
      <w:marRight w:val="0"/>
      <w:marTop w:val="0"/>
      <w:marBottom w:val="0"/>
      <w:divBdr>
        <w:top w:val="none" w:sz="0" w:space="0" w:color="auto"/>
        <w:left w:val="none" w:sz="0" w:space="0" w:color="auto"/>
        <w:bottom w:val="none" w:sz="0" w:space="0" w:color="auto"/>
        <w:right w:val="none" w:sz="0" w:space="0" w:color="auto"/>
      </w:divBdr>
    </w:div>
    <w:div w:id="1804696170">
      <w:bodyDiv w:val="1"/>
      <w:marLeft w:val="0"/>
      <w:marRight w:val="0"/>
      <w:marTop w:val="0"/>
      <w:marBottom w:val="0"/>
      <w:divBdr>
        <w:top w:val="none" w:sz="0" w:space="0" w:color="auto"/>
        <w:left w:val="none" w:sz="0" w:space="0" w:color="auto"/>
        <w:bottom w:val="none" w:sz="0" w:space="0" w:color="auto"/>
        <w:right w:val="none" w:sz="0" w:space="0" w:color="auto"/>
      </w:divBdr>
    </w:div>
    <w:div w:id="1804957826">
      <w:bodyDiv w:val="1"/>
      <w:marLeft w:val="0"/>
      <w:marRight w:val="0"/>
      <w:marTop w:val="0"/>
      <w:marBottom w:val="0"/>
      <w:divBdr>
        <w:top w:val="none" w:sz="0" w:space="0" w:color="auto"/>
        <w:left w:val="none" w:sz="0" w:space="0" w:color="auto"/>
        <w:bottom w:val="none" w:sz="0" w:space="0" w:color="auto"/>
        <w:right w:val="none" w:sz="0" w:space="0" w:color="auto"/>
      </w:divBdr>
    </w:div>
    <w:div w:id="1806000003">
      <w:bodyDiv w:val="1"/>
      <w:marLeft w:val="0"/>
      <w:marRight w:val="0"/>
      <w:marTop w:val="0"/>
      <w:marBottom w:val="0"/>
      <w:divBdr>
        <w:top w:val="none" w:sz="0" w:space="0" w:color="auto"/>
        <w:left w:val="none" w:sz="0" w:space="0" w:color="auto"/>
        <w:bottom w:val="none" w:sz="0" w:space="0" w:color="auto"/>
        <w:right w:val="none" w:sz="0" w:space="0" w:color="auto"/>
      </w:divBdr>
    </w:div>
    <w:div w:id="1806117216">
      <w:bodyDiv w:val="1"/>
      <w:marLeft w:val="0"/>
      <w:marRight w:val="0"/>
      <w:marTop w:val="0"/>
      <w:marBottom w:val="0"/>
      <w:divBdr>
        <w:top w:val="none" w:sz="0" w:space="0" w:color="auto"/>
        <w:left w:val="none" w:sz="0" w:space="0" w:color="auto"/>
        <w:bottom w:val="none" w:sz="0" w:space="0" w:color="auto"/>
        <w:right w:val="none" w:sz="0" w:space="0" w:color="auto"/>
      </w:divBdr>
    </w:div>
    <w:div w:id="1806699533">
      <w:bodyDiv w:val="1"/>
      <w:marLeft w:val="0"/>
      <w:marRight w:val="0"/>
      <w:marTop w:val="0"/>
      <w:marBottom w:val="0"/>
      <w:divBdr>
        <w:top w:val="none" w:sz="0" w:space="0" w:color="auto"/>
        <w:left w:val="none" w:sz="0" w:space="0" w:color="auto"/>
        <w:bottom w:val="none" w:sz="0" w:space="0" w:color="auto"/>
        <w:right w:val="none" w:sz="0" w:space="0" w:color="auto"/>
      </w:divBdr>
    </w:div>
    <w:div w:id="1806854128">
      <w:bodyDiv w:val="1"/>
      <w:marLeft w:val="0"/>
      <w:marRight w:val="0"/>
      <w:marTop w:val="0"/>
      <w:marBottom w:val="0"/>
      <w:divBdr>
        <w:top w:val="none" w:sz="0" w:space="0" w:color="auto"/>
        <w:left w:val="none" w:sz="0" w:space="0" w:color="auto"/>
        <w:bottom w:val="none" w:sz="0" w:space="0" w:color="auto"/>
        <w:right w:val="none" w:sz="0" w:space="0" w:color="auto"/>
      </w:divBdr>
    </w:div>
    <w:div w:id="1807163019">
      <w:bodyDiv w:val="1"/>
      <w:marLeft w:val="0"/>
      <w:marRight w:val="0"/>
      <w:marTop w:val="0"/>
      <w:marBottom w:val="0"/>
      <w:divBdr>
        <w:top w:val="none" w:sz="0" w:space="0" w:color="auto"/>
        <w:left w:val="none" w:sz="0" w:space="0" w:color="auto"/>
        <w:bottom w:val="none" w:sz="0" w:space="0" w:color="auto"/>
        <w:right w:val="none" w:sz="0" w:space="0" w:color="auto"/>
      </w:divBdr>
    </w:div>
    <w:div w:id="1808280822">
      <w:bodyDiv w:val="1"/>
      <w:marLeft w:val="0"/>
      <w:marRight w:val="0"/>
      <w:marTop w:val="0"/>
      <w:marBottom w:val="0"/>
      <w:divBdr>
        <w:top w:val="none" w:sz="0" w:space="0" w:color="auto"/>
        <w:left w:val="none" w:sz="0" w:space="0" w:color="auto"/>
        <w:bottom w:val="none" w:sz="0" w:space="0" w:color="auto"/>
        <w:right w:val="none" w:sz="0" w:space="0" w:color="auto"/>
      </w:divBdr>
    </w:div>
    <w:div w:id="1808550339">
      <w:bodyDiv w:val="1"/>
      <w:marLeft w:val="0"/>
      <w:marRight w:val="0"/>
      <w:marTop w:val="0"/>
      <w:marBottom w:val="0"/>
      <w:divBdr>
        <w:top w:val="none" w:sz="0" w:space="0" w:color="auto"/>
        <w:left w:val="none" w:sz="0" w:space="0" w:color="auto"/>
        <w:bottom w:val="none" w:sz="0" w:space="0" w:color="auto"/>
        <w:right w:val="none" w:sz="0" w:space="0" w:color="auto"/>
      </w:divBdr>
    </w:div>
    <w:div w:id="1810054039">
      <w:bodyDiv w:val="1"/>
      <w:marLeft w:val="0"/>
      <w:marRight w:val="0"/>
      <w:marTop w:val="0"/>
      <w:marBottom w:val="0"/>
      <w:divBdr>
        <w:top w:val="none" w:sz="0" w:space="0" w:color="auto"/>
        <w:left w:val="none" w:sz="0" w:space="0" w:color="auto"/>
        <w:bottom w:val="none" w:sz="0" w:space="0" w:color="auto"/>
        <w:right w:val="none" w:sz="0" w:space="0" w:color="auto"/>
      </w:divBdr>
    </w:div>
    <w:div w:id="1812020164">
      <w:bodyDiv w:val="1"/>
      <w:marLeft w:val="0"/>
      <w:marRight w:val="0"/>
      <w:marTop w:val="0"/>
      <w:marBottom w:val="0"/>
      <w:divBdr>
        <w:top w:val="none" w:sz="0" w:space="0" w:color="auto"/>
        <w:left w:val="none" w:sz="0" w:space="0" w:color="auto"/>
        <w:bottom w:val="none" w:sz="0" w:space="0" w:color="auto"/>
        <w:right w:val="none" w:sz="0" w:space="0" w:color="auto"/>
      </w:divBdr>
    </w:div>
    <w:div w:id="1812138617">
      <w:bodyDiv w:val="1"/>
      <w:marLeft w:val="0"/>
      <w:marRight w:val="0"/>
      <w:marTop w:val="0"/>
      <w:marBottom w:val="0"/>
      <w:divBdr>
        <w:top w:val="none" w:sz="0" w:space="0" w:color="auto"/>
        <w:left w:val="none" w:sz="0" w:space="0" w:color="auto"/>
        <w:bottom w:val="none" w:sz="0" w:space="0" w:color="auto"/>
        <w:right w:val="none" w:sz="0" w:space="0" w:color="auto"/>
      </w:divBdr>
    </w:div>
    <w:div w:id="1812358959">
      <w:bodyDiv w:val="1"/>
      <w:marLeft w:val="0"/>
      <w:marRight w:val="0"/>
      <w:marTop w:val="0"/>
      <w:marBottom w:val="0"/>
      <w:divBdr>
        <w:top w:val="none" w:sz="0" w:space="0" w:color="auto"/>
        <w:left w:val="none" w:sz="0" w:space="0" w:color="auto"/>
        <w:bottom w:val="none" w:sz="0" w:space="0" w:color="auto"/>
        <w:right w:val="none" w:sz="0" w:space="0" w:color="auto"/>
      </w:divBdr>
    </w:div>
    <w:div w:id="1813254309">
      <w:bodyDiv w:val="1"/>
      <w:marLeft w:val="0"/>
      <w:marRight w:val="0"/>
      <w:marTop w:val="0"/>
      <w:marBottom w:val="0"/>
      <w:divBdr>
        <w:top w:val="none" w:sz="0" w:space="0" w:color="auto"/>
        <w:left w:val="none" w:sz="0" w:space="0" w:color="auto"/>
        <w:bottom w:val="none" w:sz="0" w:space="0" w:color="auto"/>
        <w:right w:val="none" w:sz="0" w:space="0" w:color="auto"/>
      </w:divBdr>
    </w:div>
    <w:div w:id="1814902464">
      <w:bodyDiv w:val="1"/>
      <w:marLeft w:val="0"/>
      <w:marRight w:val="0"/>
      <w:marTop w:val="0"/>
      <w:marBottom w:val="0"/>
      <w:divBdr>
        <w:top w:val="none" w:sz="0" w:space="0" w:color="auto"/>
        <w:left w:val="none" w:sz="0" w:space="0" w:color="auto"/>
        <w:bottom w:val="none" w:sz="0" w:space="0" w:color="auto"/>
        <w:right w:val="none" w:sz="0" w:space="0" w:color="auto"/>
      </w:divBdr>
    </w:div>
    <w:div w:id="1815683670">
      <w:bodyDiv w:val="1"/>
      <w:marLeft w:val="0"/>
      <w:marRight w:val="0"/>
      <w:marTop w:val="0"/>
      <w:marBottom w:val="0"/>
      <w:divBdr>
        <w:top w:val="none" w:sz="0" w:space="0" w:color="auto"/>
        <w:left w:val="none" w:sz="0" w:space="0" w:color="auto"/>
        <w:bottom w:val="none" w:sz="0" w:space="0" w:color="auto"/>
        <w:right w:val="none" w:sz="0" w:space="0" w:color="auto"/>
      </w:divBdr>
    </w:div>
    <w:div w:id="1815829952">
      <w:bodyDiv w:val="1"/>
      <w:marLeft w:val="0"/>
      <w:marRight w:val="0"/>
      <w:marTop w:val="0"/>
      <w:marBottom w:val="0"/>
      <w:divBdr>
        <w:top w:val="none" w:sz="0" w:space="0" w:color="auto"/>
        <w:left w:val="none" w:sz="0" w:space="0" w:color="auto"/>
        <w:bottom w:val="none" w:sz="0" w:space="0" w:color="auto"/>
        <w:right w:val="none" w:sz="0" w:space="0" w:color="auto"/>
      </w:divBdr>
    </w:div>
    <w:div w:id="1815874416">
      <w:bodyDiv w:val="1"/>
      <w:marLeft w:val="0"/>
      <w:marRight w:val="0"/>
      <w:marTop w:val="0"/>
      <w:marBottom w:val="0"/>
      <w:divBdr>
        <w:top w:val="none" w:sz="0" w:space="0" w:color="auto"/>
        <w:left w:val="none" w:sz="0" w:space="0" w:color="auto"/>
        <w:bottom w:val="none" w:sz="0" w:space="0" w:color="auto"/>
        <w:right w:val="none" w:sz="0" w:space="0" w:color="auto"/>
      </w:divBdr>
    </w:div>
    <w:div w:id="1816481943">
      <w:bodyDiv w:val="1"/>
      <w:marLeft w:val="0"/>
      <w:marRight w:val="0"/>
      <w:marTop w:val="0"/>
      <w:marBottom w:val="0"/>
      <w:divBdr>
        <w:top w:val="none" w:sz="0" w:space="0" w:color="auto"/>
        <w:left w:val="none" w:sz="0" w:space="0" w:color="auto"/>
        <w:bottom w:val="none" w:sz="0" w:space="0" w:color="auto"/>
        <w:right w:val="none" w:sz="0" w:space="0" w:color="auto"/>
      </w:divBdr>
    </w:div>
    <w:div w:id="1816606965">
      <w:bodyDiv w:val="1"/>
      <w:marLeft w:val="0"/>
      <w:marRight w:val="0"/>
      <w:marTop w:val="0"/>
      <w:marBottom w:val="0"/>
      <w:divBdr>
        <w:top w:val="none" w:sz="0" w:space="0" w:color="auto"/>
        <w:left w:val="none" w:sz="0" w:space="0" w:color="auto"/>
        <w:bottom w:val="none" w:sz="0" w:space="0" w:color="auto"/>
        <w:right w:val="none" w:sz="0" w:space="0" w:color="auto"/>
      </w:divBdr>
    </w:div>
    <w:div w:id="1817408000">
      <w:bodyDiv w:val="1"/>
      <w:marLeft w:val="0"/>
      <w:marRight w:val="0"/>
      <w:marTop w:val="0"/>
      <w:marBottom w:val="0"/>
      <w:divBdr>
        <w:top w:val="none" w:sz="0" w:space="0" w:color="auto"/>
        <w:left w:val="none" w:sz="0" w:space="0" w:color="auto"/>
        <w:bottom w:val="none" w:sz="0" w:space="0" w:color="auto"/>
        <w:right w:val="none" w:sz="0" w:space="0" w:color="auto"/>
      </w:divBdr>
    </w:div>
    <w:div w:id="1817798055">
      <w:bodyDiv w:val="1"/>
      <w:marLeft w:val="0"/>
      <w:marRight w:val="0"/>
      <w:marTop w:val="0"/>
      <w:marBottom w:val="0"/>
      <w:divBdr>
        <w:top w:val="none" w:sz="0" w:space="0" w:color="auto"/>
        <w:left w:val="none" w:sz="0" w:space="0" w:color="auto"/>
        <w:bottom w:val="none" w:sz="0" w:space="0" w:color="auto"/>
        <w:right w:val="none" w:sz="0" w:space="0" w:color="auto"/>
      </w:divBdr>
    </w:div>
    <w:div w:id="1819419002">
      <w:bodyDiv w:val="1"/>
      <w:marLeft w:val="0"/>
      <w:marRight w:val="0"/>
      <w:marTop w:val="0"/>
      <w:marBottom w:val="0"/>
      <w:divBdr>
        <w:top w:val="none" w:sz="0" w:space="0" w:color="auto"/>
        <w:left w:val="none" w:sz="0" w:space="0" w:color="auto"/>
        <w:bottom w:val="none" w:sz="0" w:space="0" w:color="auto"/>
        <w:right w:val="none" w:sz="0" w:space="0" w:color="auto"/>
      </w:divBdr>
    </w:div>
    <w:div w:id="1820681974">
      <w:bodyDiv w:val="1"/>
      <w:marLeft w:val="0"/>
      <w:marRight w:val="0"/>
      <w:marTop w:val="0"/>
      <w:marBottom w:val="0"/>
      <w:divBdr>
        <w:top w:val="none" w:sz="0" w:space="0" w:color="auto"/>
        <w:left w:val="none" w:sz="0" w:space="0" w:color="auto"/>
        <w:bottom w:val="none" w:sz="0" w:space="0" w:color="auto"/>
        <w:right w:val="none" w:sz="0" w:space="0" w:color="auto"/>
      </w:divBdr>
    </w:div>
    <w:div w:id="1820730072">
      <w:bodyDiv w:val="1"/>
      <w:marLeft w:val="0"/>
      <w:marRight w:val="0"/>
      <w:marTop w:val="0"/>
      <w:marBottom w:val="0"/>
      <w:divBdr>
        <w:top w:val="none" w:sz="0" w:space="0" w:color="auto"/>
        <w:left w:val="none" w:sz="0" w:space="0" w:color="auto"/>
        <w:bottom w:val="none" w:sz="0" w:space="0" w:color="auto"/>
        <w:right w:val="none" w:sz="0" w:space="0" w:color="auto"/>
      </w:divBdr>
    </w:div>
    <w:div w:id="1821379647">
      <w:bodyDiv w:val="1"/>
      <w:marLeft w:val="0"/>
      <w:marRight w:val="0"/>
      <w:marTop w:val="0"/>
      <w:marBottom w:val="0"/>
      <w:divBdr>
        <w:top w:val="none" w:sz="0" w:space="0" w:color="auto"/>
        <w:left w:val="none" w:sz="0" w:space="0" w:color="auto"/>
        <w:bottom w:val="none" w:sz="0" w:space="0" w:color="auto"/>
        <w:right w:val="none" w:sz="0" w:space="0" w:color="auto"/>
      </w:divBdr>
    </w:div>
    <w:div w:id="1821385971">
      <w:bodyDiv w:val="1"/>
      <w:marLeft w:val="0"/>
      <w:marRight w:val="0"/>
      <w:marTop w:val="0"/>
      <w:marBottom w:val="0"/>
      <w:divBdr>
        <w:top w:val="none" w:sz="0" w:space="0" w:color="auto"/>
        <w:left w:val="none" w:sz="0" w:space="0" w:color="auto"/>
        <w:bottom w:val="none" w:sz="0" w:space="0" w:color="auto"/>
        <w:right w:val="none" w:sz="0" w:space="0" w:color="auto"/>
      </w:divBdr>
    </w:div>
    <w:div w:id="1821922073">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496925">
      <w:bodyDiv w:val="1"/>
      <w:marLeft w:val="0"/>
      <w:marRight w:val="0"/>
      <w:marTop w:val="0"/>
      <w:marBottom w:val="0"/>
      <w:divBdr>
        <w:top w:val="none" w:sz="0" w:space="0" w:color="auto"/>
        <w:left w:val="none" w:sz="0" w:space="0" w:color="auto"/>
        <w:bottom w:val="none" w:sz="0" w:space="0" w:color="auto"/>
        <w:right w:val="none" w:sz="0" w:space="0" w:color="auto"/>
      </w:divBdr>
    </w:div>
    <w:div w:id="1822573080">
      <w:bodyDiv w:val="1"/>
      <w:marLeft w:val="0"/>
      <w:marRight w:val="0"/>
      <w:marTop w:val="0"/>
      <w:marBottom w:val="0"/>
      <w:divBdr>
        <w:top w:val="none" w:sz="0" w:space="0" w:color="auto"/>
        <w:left w:val="none" w:sz="0" w:space="0" w:color="auto"/>
        <w:bottom w:val="none" w:sz="0" w:space="0" w:color="auto"/>
        <w:right w:val="none" w:sz="0" w:space="0" w:color="auto"/>
      </w:divBdr>
    </w:div>
    <w:div w:id="1822649374">
      <w:bodyDiv w:val="1"/>
      <w:marLeft w:val="0"/>
      <w:marRight w:val="0"/>
      <w:marTop w:val="0"/>
      <w:marBottom w:val="0"/>
      <w:divBdr>
        <w:top w:val="none" w:sz="0" w:space="0" w:color="auto"/>
        <w:left w:val="none" w:sz="0" w:space="0" w:color="auto"/>
        <w:bottom w:val="none" w:sz="0" w:space="0" w:color="auto"/>
        <w:right w:val="none" w:sz="0" w:space="0" w:color="auto"/>
      </w:divBdr>
    </w:div>
    <w:div w:id="1823889241">
      <w:bodyDiv w:val="1"/>
      <w:marLeft w:val="0"/>
      <w:marRight w:val="0"/>
      <w:marTop w:val="0"/>
      <w:marBottom w:val="0"/>
      <w:divBdr>
        <w:top w:val="none" w:sz="0" w:space="0" w:color="auto"/>
        <w:left w:val="none" w:sz="0" w:space="0" w:color="auto"/>
        <w:bottom w:val="none" w:sz="0" w:space="0" w:color="auto"/>
        <w:right w:val="none" w:sz="0" w:space="0" w:color="auto"/>
      </w:divBdr>
    </w:div>
    <w:div w:id="1824201750">
      <w:bodyDiv w:val="1"/>
      <w:marLeft w:val="0"/>
      <w:marRight w:val="0"/>
      <w:marTop w:val="0"/>
      <w:marBottom w:val="0"/>
      <w:divBdr>
        <w:top w:val="none" w:sz="0" w:space="0" w:color="auto"/>
        <w:left w:val="none" w:sz="0" w:space="0" w:color="auto"/>
        <w:bottom w:val="none" w:sz="0" w:space="0" w:color="auto"/>
        <w:right w:val="none" w:sz="0" w:space="0" w:color="auto"/>
      </w:divBdr>
    </w:div>
    <w:div w:id="1824737694">
      <w:bodyDiv w:val="1"/>
      <w:marLeft w:val="0"/>
      <w:marRight w:val="0"/>
      <w:marTop w:val="0"/>
      <w:marBottom w:val="0"/>
      <w:divBdr>
        <w:top w:val="none" w:sz="0" w:space="0" w:color="auto"/>
        <w:left w:val="none" w:sz="0" w:space="0" w:color="auto"/>
        <w:bottom w:val="none" w:sz="0" w:space="0" w:color="auto"/>
        <w:right w:val="none" w:sz="0" w:space="0" w:color="auto"/>
      </w:divBdr>
    </w:div>
    <w:div w:id="1824741007">
      <w:bodyDiv w:val="1"/>
      <w:marLeft w:val="0"/>
      <w:marRight w:val="0"/>
      <w:marTop w:val="0"/>
      <w:marBottom w:val="0"/>
      <w:divBdr>
        <w:top w:val="none" w:sz="0" w:space="0" w:color="auto"/>
        <w:left w:val="none" w:sz="0" w:space="0" w:color="auto"/>
        <w:bottom w:val="none" w:sz="0" w:space="0" w:color="auto"/>
        <w:right w:val="none" w:sz="0" w:space="0" w:color="auto"/>
      </w:divBdr>
    </w:div>
    <w:div w:id="1825000100">
      <w:bodyDiv w:val="1"/>
      <w:marLeft w:val="0"/>
      <w:marRight w:val="0"/>
      <w:marTop w:val="0"/>
      <w:marBottom w:val="0"/>
      <w:divBdr>
        <w:top w:val="none" w:sz="0" w:space="0" w:color="auto"/>
        <w:left w:val="none" w:sz="0" w:space="0" w:color="auto"/>
        <w:bottom w:val="none" w:sz="0" w:space="0" w:color="auto"/>
        <w:right w:val="none" w:sz="0" w:space="0" w:color="auto"/>
      </w:divBdr>
    </w:div>
    <w:div w:id="1825468748">
      <w:bodyDiv w:val="1"/>
      <w:marLeft w:val="0"/>
      <w:marRight w:val="0"/>
      <w:marTop w:val="0"/>
      <w:marBottom w:val="0"/>
      <w:divBdr>
        <w:top w:val="none" w:sz="0" w:space="0" w:color="auto"/>
        <w:left w:val="none" w:sz="0" w:space="0" w:color="auto"/>
        <w:bottom w:val="none" w:sz="0" w:space="0" w:color="auto"/>
        <w:right w:val="none" w:sz="0" w:space="0" w:color="auto"/>
      </w:divBdr>
    </w:div>
    <w:div w:id="1826123455">
      <w:bodyDiv w:val="1"/>
      <w:marLeft w:val="0"/>
      <w:marRight w:val="0"/>
      <w:marTop w:val="0"/>
      <w:marBottom w:val="0"/>
      <w:divBdr>
        <w:top w:val="none" w:sz="0" w:space="0" w:color="auto"/>
        <w:left w:val="none" w:sz="0" w:space="0" w:color="auto"/>
        <w:bottom w:val="none" w:sz="0" w:space="0" w:color="auto"/>
        <w:right w:val="none" w:sz="0" w:space="0" w:color="auto"/>
      </w:divBdr>
    </w:div>
    <w:div w:id="1827626825">
      <w:bodyDiv w:val="1"/>
      <w:marLeft w:val="0"/>
      <w:marRight w:val="0"/>
      <w:marTop w:val="0"/>
      <w:marBottom w:val="0"/>
      <w:divBdr>
        <w:top w:val="none" w:sz="0" w:space="0" w:color="auto"/>
        <w:left w:val="none" w:sz="0" w:space="0" w:color="auto"/>
        <w:bottom w:val="none" w:sz="0" w:space="0" w:color="auto"/>
        <w:right w:val="none" w:sz="0" w:space="0" w:color="auto"/>
      </w:divBdr>
    </w:div>
    <w:div w:id="1827936810">
      <w:bodyDiv w:val="1"/>
      <w:marLeft w:val="0"/>
      <w:marRight w:val="0"/>
      <w:marTop w:val="0"/>
      <w:marBottom w:val="0"/>
      <w:divBdr>
        <w:top w:val="none" w:sz="0" w:space="0" w:color="auto"/>
        <w:left w:val="none" w:sz="0" w:space="0" w:color="auto"/>
        <w:bottom w:val="none" w:sz="0" w:space="0" w:color="auto"/>
        <w:right w:val="none" w:sz="0" w:space="0" w:color="auto"/>
      </w:divBdr>
    </w:div>
    <w:div w:id="1828126846">
      <w:bodyDiv w:val="1"/>
      <w:marLeft w:val="0"/>
      <w:marRight w:val="0"/>
      <w:marTop w:val="0"/>
      <w:marBottom w:val="0"/>
      <w:divBdr>
        <w:top w:val="none" w:sz="0" w:space="0" w:color="auto"/>
        <w:left w:val="none" w:sz="0" w:space="0" w:color="auto"/>
        <w:bottom w:val="none" w:sz="0" w:space="0" w:color="auto"/>
        <w:right w:val="none" w:sz="0" w:space="0" w:color="auto"/>
      </w:divBdr>
    </w:div>
    <w:div w:id="1828278278">
      <w:bodyDiv w:val="1"/>
      <w:marLeft w:val="0"/>
      <w:marRight w:val="0"/>
      <w:marTop w:val="0"/>
      <w:marBottom w:val="0"/>
      <w:divBdr>
        <w:top w:val="none" w:sz="0" w:space="0" w:color="auto"/>
        <w:left w:val="none" w:sz="0" w:space="0" w:color="auto"/>
        <w:bottom w:val="none" w:sz="0" w:space="0" w:color="auto"/>
        <w:right w:val="none" w:sz="0" w:space="0" w:color="auto"/>
      </w:divBdr>
    </w:div>
    <w:div w:id="1828668645">
      <w:bodyDiv w:val="1"/>
      <w:marLeft w:val="0"/>
      <w:marRight w:val="0"/>
      <w:marTop w:val="0"/>
      <w:marBottom w:val="0"/>
      <w:divBdr>
        <w:top w:val="none" w:sz="0" w:space="0" w:color="auto"/>
        <w:left w:val="none" w:sz="0" w:space="0" w:color="auto"/>
        <w:bottom w:val="none" w:sz="0" w:space="0" w:color="auto"/>
        <w:right w:val="none" w:sz="0" w:space="0" w:color="auto"/>
      </w:divBdr>
    </w:div>
    <w:div w:id="1828863218">
      <w:bodyDiv w:val="1"/>
      <w:marLeft w:val="0"/>
      <w:marRight w:val="0"/>
      <w:marTop w:val="0"/>
      <w:marBottom w:val="0"/>
      <w:divBdr>
        <w:top w:val="none" w:sz="0" w:space="0" w:color="auto"/>
        <w:left w:val="none" w:sz="0" w:space="0" w:color="auto"/>
        <w:bottom w:val="none" w:sz="0" w:space="0" w:color="auto"/>
        <w:right w:val="none" w:sz="0" w:space="0" w:color="auto"/>
      </w:divBdr>
    </w:div>
    <w:div w:id="1829398644">
      <w:bodyDiv w:val="1"/>
      <w:marLeft w:val="0"/>
      <w:marRight w:val="0"/>
      <w:marTop w:val="0"/>
      <w:marBottom w:val="0"/>
      <w:divBdr>
        <w:top w:val="none" w:sz="0" w:space="0" w:color="auto"/>
        <w:left w:val="none" w:sz="0" w:space="0" w:color="auto"/>
        <w:bottom w:val="none" w:sz="0" w:space="0" w:color="auto"/>
        <w:right w:val="none" w:sz="0" w:space="0" w:color="auto"/>
      </w:divBdr>
    </w:div>
    <w:div w:id="1830048907">
      <w:bodyDiv w:val="1"/>
      <w:marLeft w:val="0"/>
      <w:marRight w:val="0"/>
      <w:marTop w:val="0"/>
      <w:marBottom w:val="0"/>
      <w:divBdr>
        <w:top w:val="none" w:sz="0" w:space="0" w:color="auto"/>
        <w:left w:val="none" w:sz="0" w:space="0" w:color="auto"/>
        <w:bottom w:val="none" w:sz="0" w:space="0" w:color="auto"/>
        <w:right w:val="none" w:sz="0" w:space="0" w:color="auto"/>
      </w:divBdr>
    </w:div>
    <w:div w:id="1832063990">
      <w:bodyDiv w:val="1"/>
      <w:marLeft w:val="0"/>
      <w:marRight w:val="0"/>
      <w:marTop w:val="0"/>
      <w:marBottom w:val="0"/>
      <w:divBdr>
        <w:top w:val="none" w:sz="0" w:space="0" w:color="auto"/>
        <w:left w:val="none" w:sz="0" w:space="0" w:color="auto"/>
        <w:bottom w:val="none" w:sz="0" w:space="0" w:color="auto"/>
        <w:right w:val="none" w:sz="0" w:space="0" w:color="auto"/>
      </w:divBdr>
    </w:div>
    <w:div w:id="1832133998">
      <w:bodyDiv w:val="1"/>
      <w:marLeft w:val="0"/>
      <w:marRight w:val="0"/>
      <w:marTop w:val="0"/>
      <w:marBottom w:val="0"/>
      <w:divBdr>
        <w:top w:val="none" w:sz="0" w:space="0" w:color="auto"/>
        <w:left w:val="none" w:sz="0" w:space="0" w:color="auto"/>
        <w:bottom w:val="none" w:sz="0" w:space="0" w:color="auto"/>
        <w:right w:val="none" w:sz="0" w:space="0" w:color="auto"/>
      </w:divBdr>
    </w:div>
    <w:div w:id="1832256050">
      <w:bodyDiv w:val="1"/>
      <w:marLeft w:val="0"/>
      <w:marRight w:val="0"/>
      <w:marTop w:val="0"/>
      <w:marBottom w:val="0"/>
      <w:divBdr>
        <w:top w:val="none" w:sz="0" w:space="0" w:color="auto"/>
        <w:left w:val="none" w:sz="0" w:space="0" w:color="auto"/>
        <w:bottom w:val="none" w:sz="0" w:space="0" w:color="auto"/>
        <w:right w:val="none" w:sz="0" w:space="0" w:color="auto"/>
      </w:divBdr>
    </w:div>
    <w:div w:id="1832407661">
      <w:bodyDiv w:val="1"/>
      <w:marLeft w:val="0"/>
      <w:marRight w:val="0"/>
      <w:marTop w:val="0"/>
      <w:marBottom w:val="0"/>
      <w:divBdr>
        <w:top w:val="none" w:sz="0" w:space="0" w:color="auto"/>
        <w:left w:val="none" w:sz="0" w:space="0" w:color="auto"/>
        <w:bottom w:val="none" w:sz="0" w:space="0" w:color="auto"/>
        <w:right w:val="none" w:sz="0" w:space="0" w:color="auto"/>
      </w:divBdr>
    </w:div>
    <w:div w:id="1832671774">
      <w:bodyDiv w:val="1"/>
      <w:marLeft w:val="0"/>
      <w:marRight w:val="0"/>
      <w:marTop w:val="0"/>
      <w:marBottom w:val="0"/>
      <w:divBdr>
        <w:top w:val="none" w:sz="0" w:space="0" w:color="auto"/>
        <w:left w:val="none" w:sz="0" w:space="0" w:color="auto"/>
        <w:bottom w:val="none" w:sz="0" w:space="0" w:color="auto"/>
        <w:right w:val="none" w:sz="0" w:space="0" w:color="auto"/>
      </w:divBdr>
    </w:div>
    <w:div w:id="1833108017">
      <w:bodyDiv w:val="1"/>
      <w:marLeft w:val="0"/>
      <w:marRight w:val="0"/>
      <w:marTop w:val="0"/>
      <w:marBottom w:val="0"/>
      <w:divBdr>
        <w:top w:val="none" w:sz="0" w:space="0" w:color="auto"/>
        <w:left w:val="none" w:sz="0" w:space="0" w:color="auto"/>
        <w:bottom w:val="none" w:sz="0" w:space="0" w:color="auto"/>
        <w:right w:val="none" w:sz="0" w:space="0" w:color="auto"/>
      </w:divBdr>
    </w:div>
    <w:div w:id="1834182328">
      <w:bodyDiv w:val="1"/>
      <w:marLeft w:val="0"/>
      <w:marRight w:val="0"/>
      <w:marTop w:val="0"/>
      <w:marBottom w:val="0"/>
      <w:divBdr>
        <w:top w:val="none" w:sz="0" w:space="0" w:color="auto"/>
        <w:left w:val="none" w:sz="0" w:space="0" w:color="auto"/>
        <w:bottom w:val="none" w:sz="0" w:space="0" w:color="auto"/>
        <w:right w:val="none" w:sz="0" w:space="0" w:color="auto"/>
      </w:divBdr>
    </w:div>
    <w:div w:id="1835215626">
      <w:bodyDiv w:val="1"/>
      <w:marLeft w:val="0"/>
      <w:marRight w:val="0"/>
      <w:marTop w:val="0"/>
      <w:marBottom w:val="0"/>
      <w:divBdr>
        <w:top w:val="none" w:sz="0" w:space="0" w:color="auto"/>
        <w:left w:val="none" w:sz="0" w:space="0" w:color="auto"/>
        <w:bottom w:val="none" w:sz="0" w:space="0" w:color="auto"/>
        <w:right w:val="none" w:sz="0" w:space="0" w:color="auto"/>
      </w:divBdr>
    </w:div>
    <w:div w:id="1835367537">
      <w:bodyDiv w:val="1"/>
      <w:marLeft w:val="0"/>
      <w:marRight w:val="0"/>
      <w:marTop w:val="0"/>
      <w:marBottom w:val="0"/>
      <w:divBdr>
        <w:top w:val="none" w:sz="0" w:space="0" w:color="auto"/>
        <w:left w:val="none" w:sz="0" w:space="0" w:color="auto"/>
        <w:bottom w:val="none" w:sz="0" w:space="0" w:color="auto"/>
        <w:right w:val="none" w:sz="0" w:space="0" w:color="auto"/>
      </w:divBdr>
    </w:div>
    <w:div w:id="1836189503">
      <w:bodyDiv w:val="1"/>
      <w:marLeft w:val="0"/>
      <w:marRight w:val="0"/>
      <w:marTop w:val="0"/>
      <w:marBottom w:val="0"/>
      <w:divBdr>
        <w:top w:val="none" w:sz="0" w:space="0" w:color="auto"/>
        <w:left w:val="none" w:sz="0" w:space="0" w:color="auto"/>
        <w:bottom w:val="none" w:sz="0" w:space="0" w:color="auto"/>
        <w:right w:val="none" w:sz="0" w:space="0" w:color="auto"/>
      </w:divBdr>
    </w:div>
    <w:div w:id="1836340156">
      <w:bodyDiv w:val="1"/>
      <w:marLeft w:val="0"/>
      <w:marRight w:val="0"/>
      <w:marTop w:val="0"/>
      <w:marBottom w:val="0"/>
      <w:divBdr>
        <w:top w:val="none" w:sz="0" w:space="0" w:color="auto"/>
        <w:left w:val="none" w:sz="0" w:space="0" w:color="auto"/>
        <w:bottom w:val="none" w:sz="0" w:space="0" w:color="auto"/>
        <w:right w:val="none" w:sz="0" w:space="0" w:color="auto"/>
      </w:divBdr>
    </w:div>
    <w:div w:id="1836460515">
      <w:bodyDiv w:val="1"/>
      <w:marLeft w:val="0"/>
      <w:marRight w:val="0"/>
      <w:marTop w:val="0"/>
      <w:marBottom w:val="0"/>
      <w:divBdr>
        <w:top w:val="none" w:sz="0" w:space="0" w:color="auto"/>
        <w:left w:val="none" w:sz="0" w:space="0" w:color="auto"/>
        <w:bottom w:val="none" w:sz="0" w:space="0" w:color="auto"/>
        <w:right w:val="none" w:sz="0" w:space="0" w:color="auto"/>
      </w:divBdr>
    </w:div>
    <w:div w:id="1836603416">
      <w:bodyDiv w:val="1"/>
      <w:marLeft w:val="0"/>
      <w:marRight w:val="0"/>
      <w:marTop w:val="0"/>
      <w:marBottom w:val="0"/>
      <w:divBdr>
        <w:top w:val="none" w:sz="0" w:space="0" w:color="auto"/>
        <w:left w:val="none" w:sz="0" w:space="0" w:color="auto"/>
        <w:bottom w:val="none" w:sz="0" w:space="0" w:color="auto"/>
        <w:right w:val="none" w:sz="0" w:space="0" w:color="auto"/>
      </w:divBdr>
    </w:div>
    <w:div w:id="1836652604">
      <w:bodyDiv w:val="1"/>
      <w:marLeft w:val="0"/>
      <w:marRight w:val="0"/>
      <w:marTop w:val="0"/>
      <w:marBottom w:val="0"/>
      <w:divBdr>
        <w:top w:val="none" w:sz="0" w:space="0" w:color="auto"/>
        <w:left w:val="none" w:sz="0" w:space="0" w:color="auto"/>
        <w:bottom w:val="none" w:sz="0" w:space="0" w:color="auto"/>
        <w:right w:val="none" w:sz="0" w:space="0" w:color="auto"/>
      </w:divBdr>
    </w:div>
    <w:div w:id="1837106842">
      <w:bodyDiv w:val="1"/>
      <w:marLeft w:val="0"/>
      <w:marRight w:val="0"/>
      <w:marTop w:val="0"/>
      <w:marBottom w:val="0"/>
      <w:divBdr>
        <w:top w:val="none" w:sz="0" w:space="0" w:color="auto"/>
        <w:left w:val="none" w:sz="0" w:space="0" w:color="auto"/>
        <w:bottom w:val="none" w:sz="0" w:space="0" w:color="auto"/>
        <w:right w:val="none" w:sz="0" w:space="0" w:color="auto"/>
      </w:divBdr>
    </w:div>
    <w:div w:id="1837452925">
      <w:bodyDiv w:val="1"/>
      <w:marLeft w:val="0"/>
      <w:marRight w:val="0"/>
      <w:marTop w:val="0"/>
      <w:marBottom w:val="0"/>
      <w:divBdr>
        <w:top w:val="none" w:sz="0" w:space="0" w:color="auto"/>
        <w:left w:val="none" w:sz="0" w:space="0" w:color="auto"/>
        <w:bottom w:val="none" w:sz="0" w:space="0" w:color="auto"/>
        <w:right w:val="none" w:sz="0" w:space="0" w:color="auto"/>
      </w:divBdr>
    </w:div>
    <w:div w:id="1838182681">
      <w:bodyDiv w:val="1"/>
      <w:marLeft w:val="0"/>
      <w:marRight w:val="0"/>
      <w:marTop w:val="0"/>
      <w:marBottom w:val="0"/>
      <w:divBdr>
        <w:top w:val="none" w:sz="0" w:space="0" w:color="auto"/>
        <w:left w:val="none" w:sz="0" w:space="0" w:color="auto"/>
        <w:bottom w:val="none" w:sz="0" w:space="0" w:color="auto"/>
        <w:right w:val="none" w:sz="0" w:space="0" w:color="auto"/>
      </w:divBdr>
    </w:div>
    <w:div w:id="1838227972">
      <w:bodyDiv w:val="1"/>
      <w:marLeft w:val="0"/>
      <w:marRight w:val="0"/>
      <w:marTop w:val="0"/>
      <w:marBottom w:val="0"/>
      <w:divBdr>
        <w:top w:val="none" w:sz="0" w:space="0" w:color="auto"/>
        <w:left w:val="none" w:sz="0" w:space="0" w:color="auto"/>
        <w:bottom w:val="none" w:sz="0" w:space="0" w:color="auto"/>
        <w:right w:val="none" w:sz="0" w:space="0" w:color="auto"/>
      </w:divBdr>
    </w:div>
    <w:div w:id="1838420515">
      <w:bodyDiv w:val="1"/>
      <w:marLeft w:val="0"/>
      <w:marRight w:val="0"/>
      <w:marTop w:val="0"/>
      <w:marBottom w:val="0"/>
      <w:divBdr>
        <w:top w:val="none" w:sz="0" w:space="0" w:color="auto"/>
        <w:left w:val="none" w:sz="0" w:space="0" w:color="auto"/>
        <w:bottom w:val="none" w:sz="0" w:space="0" w:color="auto"/>
        <w:right w:val="none" w:sz="0" w:space="0" w:color="auto"/>
      </w:divBdr>
    </w:div>
    <w:div w:id="1838568099">
      <w:bodyDiv w:val="1"/>
      <w:marLeft w:val="0"/>
      <w:marRight w:val="0"/>
      <w:marTop w:val="0"/>
      <w:marBottom w:val="0"/>
      <w:divBdr>
        <w:top w:val="none" w:sz="0" w:space="0" w:color="auto"/>
        <w:left w:val="none" w:sz="0" w:space="0" w:color="auto"/>
        <w:bottom w:val="none" w:sz="0" w:space="0" w:color="auto"/>
        <w:right w:val="none" w:sz="0" w:space="0" w:color="auto"/>
      </w:divBdr>
    </w:div>
    <w:div w:id="1838837053">
      <w:bodyDiv w:val="1"/>
      <w:marLeft w:val="0"/>
      <w:marRight w:val="0"/>
      <w:marTop w:val="0"/>
      <w:marBottom w:val="0"/>
      <w:divBdr>
        <w:top w:val="none" w:sz="0" w:space="0" w:color="auto"/>
        <w:left w:val="none" w:sz="0" w:space="0" w:color="auto"/>
        <w:bottom w:val="none" w:sz="0" w:space="0" w:color="auto"/>
        <w:right w:val="none" w:sz="0" w:space="0" w:color="auto"/>
      </w:divBdr>
    </w:div>
    <w:div w:id="1839268605">
      <w:bodyDiv w:val="1"/>
      <w:marLeft w:val="0"/>
      <w:marRight w:val="0"/>
      <w:marTop w:val="0"/>
      <w:marBottom w:val="0"/>
      <w:divBdr>
        <w:top w:val="none" w:sz="0" w:space="0" w:color="auto"/>
        <w:left w:val="none" w:sz="0" w:space="0" w:color="auto"/>
        <w:bottom w:val="none" w:sz="0" w:space="0" w:color="auto"/>
        <w:right w:val="none" w:sz="0" w:space="0" w:color="auto"/>
      </w:divBdr>
    </w:div>
    <w:div w:id="1839341678">
      <w:bodyDiv w:val="1"/>
      <w:marLeft w:val="0"/>
      <w:marRight w:val="0"/>
      <w:marTop w:val="0"/>
      <w:marBottom w:val="0"/>
      <w:divBdr>
        <w:top w:val="none" w:sz="0" w:space="0" w:color="auto"/>
        <w:left w:val="none" w:sz="0" w:space="0" w:color="auto"/>
        <w:bottom w:val="none" w:sz="0" w:space="0" w:color="auto"/>
        <w:right w:val="none" w:sz="0" w:space="0" w:color="auto"/>
      </w:divBdr>
    </w:div>
    <w:div w:id="1839693103">
      <w:bodyDiv w:val="1"/>
      <w:marLeft w:val="0"/>
      <w:marRight w:val="0"/>
      <w:marTop w:val="0"/>
      <w:marBottom w:val="0"/>
      <w:divBdr>
        <w:top w:val="none" w:sz="0" w:space="0" w:color="auto"/>
        <w:left w:val="none" w:sz="0" w:space="0" w:color="auto"/>
        <w:bottom w:val="none" w:sz="0" w:space="0" w:color="auto"/>
        <w:right w:val="none" w:sz="0" w:space="0" w:color="auto"/>
      </w:divBdr>
    </w:div>
    <w:div w:id="1840192386">
      <w:bodyDiv w:val="1"/>
      <w:marLeft w:val="0"/>
      <w:marRight w:val="0"/>
      <w:marTop w:val="0"/>
      <w:marBottom w:val="0"/>
      <w:divBdr>
        <w:top w:val="none" w:sz="0" w:space="0" w:color="auto"/>
        <w:left w:val="none" w:sz="0" w:space="0" w:color="auto"/>
        <w:bottom w:val="none" w:sz="0" w:space="0" w:color="auto"/>
        <w:right w:val="none" w:sz="0" w:space="0" w:color="auto"/>
      </w:divBdr>
    </w:div>
    <w:div w:id="1841114414">
      <w:bodyDiv w:val="1"/>
      <w:marLeft w:val="0"/>
      <w:marRight w:val="0"/>
      <w:marTop w:val="0"/>
      <w:marBottom w:val="0"/>
      <w:divBdr>
        <w:top w:val="none" w:sz="0" w:space="0" w:color="auto"/>
        <w:left w:val="none" w:sz="0" w:space="0" w:color="auto"/>
        <w:bottom w:val="none" w:sz="0" w:space="0" w:color="auto"/>
        <w:right w:val="none" w:sz="0" w:space="0" w:color="auto"/>
      </w:divBdr>
    </w:div>
    <w:div w:id="1841777180">
      <w:bodyDiv w:val="1"/>
      <w:marLeft w:val="0"/>
      <w:marRight w:val="0"/>
      <w:marTop w:val="0"/>
      <w:marBottom w:val="0"/>
      <w:divBdr>
        <w:top w:val="none" w:sz="0" w:space="0" w:color="auto"/>
        <w:left w:val="none" w:sz="0" w:space="0" w:color="auto"/>
        <w:bottom w:val="none" w:sz="0" w:space="0" w:color="auto"/>
        <w:right w:val="none" w:sz="0" w:space="0" w:color="auto"/>
      </w:divBdr>
    </w:div>
    <w:div w:id="1842811999">
      <w:bodyDiv w:val="1"/>
      <w:marLeft w:val="0"/>
      <w:marRight w:val="0"/>
      <w:marTop w:val="0"/>
      <w:marBottom w:val="0"/>
      <w:divBdr>
        <w:top w:val="none" w:sz="0" w:space="0" w:color="auto"/>
        <w:left w:val="none" w:sz="0" w:space="0" w:color="auto"/>
        <w:bottom w:val="none" w:sz="0" w:space="0" w:color="auto"/>
        <w:right w:val="none" w:sz="0" w:space="0" w:color="auto"/>
      </w:divBdr>
    </w:div>
    <w:div w:id="1842813517">
      <w:bodyDiv w:val="1"/>
      <w:marLeft w:val="0"/>
      <w:marRight w:val="0"/>
      <w:marTop w:val="0"/>
      <w:marBottom w:val="0"/>
      <w:divBdr>
        <w:top w:val="none" w:sz="0" w:space="0" w:color="auto"/>
        <w:left w:val="none" w:sz="0" w:space="0" w:color="auto"/>
        <w:bottom w:val="none" w:sz="0" w:space="0" w:color="auto"/>
        <w:right w:val="none" w:sz="0" w:space="0" w:color="auto"/>
      </w:divBdr>
    </w:div>
    <w:div w:id="1844662787">
      <w:bodyDiv w:val="1"/>
      <w:marLeft w:val="0"/>
      <w:marRight w:val="0"/>
      <w:marTop w:val="0"/>
      <w:marBottom w:val="0"/>
      <w:divBdr>
        <w:top w:val="none" w:sz="0" w:space="0" w:color="auto"/>
        <w:left w:val="none" w:sz="0" w:space="0" w:color="auto"/>
        <w:bottom w:val="none" w:sz="0" w:space="0" w:color="auto"/>
        <w:right w:val="none" w:sz="0" w:space="0" w:color="auto"/>
      </w:divBdr>
    </w:div>
    <w:div w:id="1844734013">
      <w:bodyDiv w:val="1"/>
      <w:marLeft w:val="0"/>
      <w:marRight w:val="0"/>
      <w:marTop w:val="0"/>
      <w:marBottom w:val="0"/>
      <w:divBdr>
        <w:top w:val="none" w:sz="0" w:space="0" w:color="auto"/>
        <w:left w:val="none" w:sz="0" w:space="0" w:color="auto"/>
        <w:bottom w:val="none" w:sz="0" w:space="0" w:color="auto"/>
        <w:right w:val="none" w:sz="0" w:space="0" w:color="auto"/>
      </w:divBdr>
    </w:div>
    <w:div w:id="1846242603">
      <w:bodyDiv w:val="1"/>
      <w:marLeft w:val="0"/>
      <w:marRight w:val="0"/>
      <w:marTop w:val="0"/>
      <w:marBottom w:val="0"/>
      <w:divBdr>
        <w:top w:val="none" w:sz="0" w:space="0" w:color="auto"/>
        <w:left w:val="none" w:sz="0" w:space="0" w:color="auto"/>
        <w:bottom w:val="none" w:sz="0" w:space="0" w:color="auto"/>
        <w:right w:val="none" w:sz="0" w:space="0" w:color="auto"/>
      </w:divBdr>
    </w:div>
    <w:div w:id="1846751504">
      <w:bodyDiv w:val="1"/>
      <w:marLeft w:val="0"/>
      <w:marRight w:val="0"/>
      <w:marTop w:val="0"/>
      <w:marBottom w:val="0"/>
      <w:divBdr>
        <w:top w:val="none" w:sz="0" w:space="0" w:color="auto"/>
        <w:left w:val="none" w:sz="0" w:space="0" w:color="auto"/>
        <w:bottom w:val="none" w:sz="0" w:space="0" w:color="auto"/>
        <w:right w:val="none" w:sz="0" w:space="0" w:color="auto"/>
      </w:divBdr>
    </w:div>
    <w:div w:id="1847474551">
      <w:bodyDiv w:val="1"/>
      <w:marLeft w:val="0"/>
      <w:marRight w:val="0"/>
      <w:marTop w:val="0"/>
      <w:marBottom w:val="0"/>
      <w:divBdr>
        <w:top w:val="none" w:sz="0" w:space="0" w:color="auto"/>
        <w:left w:val="none" w:sz="0" w:space="0" w:color="auto"/>
        <w:bottom w:val="none" w:sz="0" w:space="0" w:color="auto"/>
        <w:right w:val="none" w:sz="0" w:space="0" w:color="auto"/>
      </w:divBdr>
    </w:div>
    <w:div w:id="1847475316">
      <w:bodyDiv w:val="1"/>
      <w:marLeft w:val="0"/>
      <w:marRight w:val="0"/>
      <w:marTop w:val="0"/>
      <w:marBottom w:val="0"/>
      <w:divBdr>
        <w:top w:val="none" w:sz="0" w:space="0" w:color="auto"/>
        <w:left w:val="none" w:sz="0" w:space="0" w:color="auto"/>
        <w:bottom w:val="none" w:sz="0" w:space="0" w:color="auto"/>
        <w:right w:val="none" w:sz="0" w:space="0" w:color="auto"/>
      </w:divBdr>
    </w:div>
    <w:div w:id="1848523490">
      <w:bodyDiv w:val="1"/>
      <w:marLeft w:val="0"/>
      <w:marRight w:val="0"/>
      <w:marTop w:val="0"/>
      <w:marBottom w:val="0"/>
      <w:divBdr>
        <w:top w:val="none" w:sz="0" w:space="0" w:color="auto"/>
        <w:left w:val="none" w:sz="0" w:space="0" w:color="auto"/>
        <w:bottom w:val="none" w:sz="0" w:space="0" w:color="auto"/>
        <w:right w:val="none" w:sz="0" w:space="0" w:color="auto"/>
      </w:divBdr>
    </w:div>
    <w:div w:id="1849060205">
      <w:bodyDiv w:val="1"/>
      <w:marLeft w:val="0"/>
      <w:marRight w:val="0"/>
      <w:marTop w:val="0"/>
      <w:marBottom w:val="0"/>
      <w:divBdr>
        <w:top w:val="none" w:sz="0" w:space="0" w:color="auto"/>
        <w:left w:val="none" w:sz="0" w:space="0" w:color="auto"/>
        <w:bottom w:val="none" w:sz="0" w:space="0" w:color="auto"/>
        <w:right w:val="none" w:sz="0" w:space="0" w:color="auto"/>
      </w:divBdr>
    </w:div>
    <w:div w:id="1849102577">
      <w:bodyDiv w:val="1"/>
      <w:marLeft w:val="0"/>
      <w:marRight w:val="0"/>
      <w:marTop w:val="0"/>
      <w:marBottom w:val="0"/>
      <w:divBdr>
        <w:top w:val="none" w:sz="0" w:space="0" w:color="auto"/>
        <w:left w:val="none" w:sz="0" w:space="0" w:color="auto"/>
        <w:bottom w:val="none" w:sz="0" w:space="0" w:color="auto"/>
        <w:right w:val="none" w:sz="0" w:space="0" w:color="auto"/>
      </w:divBdr>
    </w:div>
    <w:div w:id="1849713625">
      <w:bodyDiv w:val="1"/>
      <w:marLeft w:val="0"/>
      <w:marRight w:val="0"/>
      <w:marTop w:val="0"/>
      <w:marBottom w:val="0"/>
      <w:divBdr>
        <w:top w:val="none" w:sz="0" w:space="0" w:color="auto"/>
        <w:left w:val="none" w:sz="0" w:space="0" w:color="auto"/>
        <w:bottom w:val="none" w:sz="0" w:space="0" w:color="auto"/>
        <w:right w:val="none" w:sz="0" w:space="0" w:color="auto"/>
      </w:divBdr>
    </w:div>
    <w:div w:id="1849977153">
      <w:bodyDiv w:val="1"/>
      <w:marLeft w:val="0"/>
      <w:marRight w:val="0"/>
      <w:marTop w:val="0"/>
      <w:marBottom w:val="0"/>
      <w:divBdr>
        <w:top w:val="none" w:sz="0" w:space="0" w:color="auto"/>
        <w:left w:val="none" w:sz="0" w:space="0" w:color="auto"/>
        <w:bottom w:val="none" w:sz="0" w:space="0" w:color="auto"/>
        <w:right w:val="none" w:sz="0" w:space="0" w:color="auto"/>
      </w:divBdr>
    </w:div>
    <w:div w:id="1850020691">
      <w:bodyDiv w:val="1"/>
      <w:marLeft w:val="0"/>
      <w:marRight w:val="0"/>
      <w:marTop w:val="0"/>
      <w:marBottom w:val="0"/>
      <w:divBdr>
        <w:top w:val="none" w:sz="0" w:space="0" w:color="auto"/>
        <w:left w:val="none" w:sz="0" w:space="0" w:color="auto"/>
        <w:bottom w:val="none" w:sz="0" w:space="0" w:color="auto"/>
        <w:right w:val="none" w:sz="0" w:space="0" w:color="auto"/>
      </w:divBdr>
    </w:div>
    <w:div w:id="1850410452">
      <w:bodyDiv w:val="1"/>
      <w:marLeft w:val="0"/>
      <w:marRight w:val="0"/>
      <w:marTop w:val="0"/>
      <w:marBottom w:val="0"/>
      <w:divBdr>
        <w:top w:val="none" w:sz="0" w:space="0" w:color="auto"/>
        <w:left w:val="none" w:sz="0" w:space="0" w:color="auto"/>
        <w:bottom w:val="none" w:sz="0" w:space="0" w:color="auto"/>
        <w:right w:val="none" w:sz="0" w:space="0" w:color="auto"/>
      </w:divBdr>
    </w:div>
    <w:div w:id="1850483295">
      <w:bodyDiv w:val="1"/>
      <w:marLeft w:val="0"/>
      <w:marRight w:val="0"/>
      <w:marTop w:val="0"/>
      <w:marBottom w:val="0"/>
      <w:divBdr>
        <w:top w:val="none" w:sz="0" w:space="0" w:color="auto"/>
        <w:left w:val="none" w:sz="0" w:space="0" w:color="auto"/>
        <w:bottom w:val="none" w:sz="0" w:space="0" w:color="auto"/>
        <w:right w:val="none" w:sz="0" w:space="0" w:color="auto"/>
      </w:divBdr>
    </w:div>
    <w:div w:id="1850681548">
      <w:bodyDiv w:val="1"/>
      <w:marLeft w:val="0"/>
      <w:marRight w:val="0"/>
      <w:marTop w:val="0"/>
      <w:marBottom w:val="0"/>
      <w:divBdr>
        <w:top w:val="none" w:sz="0" w:space="0" w:color="auto"/>
        <w:left w:val="none" w:sz="0" w:space="0" w:color="auto"/>
        <w:bottom w:val="none" w:sz="0" w:space="0" w:color="auto"/>
        <w:right w:val="none" w:sz="0" w:space="0" w:color="auto"/>
      </w:divBdr>
    </w:div>
    <w:div w:id="1851723842">
      <w:bodyDiv w:val="1"/>
      <w:marLeft w:val="0"/>
      <w:marRight w:val="0"/>
      <w:marTop w:val="0"/>
      <w:marBottom w:val="0"/>
      <w:divBdr>
        <w:top w:val="none" w:sz="0" w:space="0" w:color="auto"/>
        <w:left w:val="none" w:sz="0" w:space="0" w:color="auto"/>
        <w:bottom w:val="none" w:sz="0" w:space="0" w:color="auto"/>
        <w:right w:val="none" w:sz="0" w:space="0" w:color="auto"/>
      </w:divBdr>
    </w:div>
    <w:div w:id="1851748561">
      <w:bodyDiv w:val="1"/>
      <w:marLeft w:val="0"/>
      <w:marRight w:val="0"/>
      <w:marTop w:val="0"/>
      <w:marBottom w:val="0"/>
      <w:divBdr>
        <w:top w:val="none" w:sz="0" w:space="0" w:color="auto"/>
        <w:left w:val="none" w:sz="0" w:space="0" w:color="auto"/>
        <w:bottom w:val="none" w:sz="0" w:space="0" w:color="auto"/>
        <w:right w:val="none" w:sz="0" w:space="0" w:color="auto"/>
      </w:divBdr>
    </w:div>
    <w:div w:id="1852066015">
      <w:bodyDiv w:val="1"/>
      <w:marLeft w:val="0"/>
      <w:marRight w:val="0"/>
      <w:marTop w:val="0"/>
      <w:marBottom w:val="0"/>
      <w:divBdr>
        <w:top w:val="none" w:sz="0" w:space="0" w:color="auto"/>
        <w:left w:val="none" w:sz="0" w:space="0" w:color="auto"/>
        <w:bottom w:val="none" w:sz="0" w:space="0" w:color="auto"/>
        <w:right w:val="none" w:sz="0" w:space="0" w:color="auto"/>
      </w:divBdr>
    </w:div>
    <w:div w:id="1852181841">
      <w:bodyDiv w:val="1"/>
      <w:marLeft w:val="0"/>
      <w:marRight w:val="0"/>
      <w:marTop w:val="0"/>
      <w:marBottom w:val="0"/>
      <w:divBdr>
        <w:top w:val="none" w:sz="0" w:space="0" w:color="auto"/>
        <w:left w:val="none" w:sz="0" w:space="0" w:color="auto"/>
        <w:bottom w:val="none" w:sz="0" w:space="0" w:color="auto"/>
        <w:right w:val="none" w:sz="0" w:space="0" w:color="auto"/>
      </w:divBdr>
    </w:div>
    <w:div w:id="1852447801">
      <w:bodyDiv w:val="1"/>
      <w:marLeft w:val="0"/>
      <w:marRight w:val="0"/>
      <w:marTop w:val="0"/>
      <w:marBottom w:val="0"/>
      <w:divBdr>
        <w:top w:val="none" w:sz="0" w:space="0" w:color="auto"/>
        <w:left w:val="none" w:sz="0" w:space="0" w:color="auto"/>
        <w:bottom w:val="none" w:sz="0" w:space="0" w:color="auto"/>
        <w:right w:val="none" w:sz="0" w:space="0" w:color="auto"/>
      </w:divBdr>
    </w:div>
    <w:div w:id="1853645948">
      <w:bodyDiv w:val="1"/>
      <w:marLeft w:val="0"/>
      <w:marRight w:val="0"/>
      <w:marTop w:val="0"/>
      <w:marBottom w:val="0"/>
      <w:divBdr>
        <w:top w:val="none" w:sz="0" w:space="0" w:color="auto"/>
        <w:left w:val="none" w:sz="0" w:space="0" w:color="auto"/>
        <w:bottom w:val="none" w:sz="0" w:space="0" w:color="auto"/>
        <w:right w:val="none" w:sz="0" w:space="0" w:color="auto"/>
      </w:divBdr>
    </w:div>
    <w:div w:id="1853715973">
      <w:bodyDiv w:val="1"/>
      <w:marLeft w:val="0"/>
      <w:marRight w:val="0"/>
      <w:marTop w:val="0"/>
      <w:marBottom w:val="0"/>
      <w:divBdr>
        <w:top w:val="none" w:sz="0" w:space="0" w:color="auto"/>
        <w:left w:val="none" w:sz="0" w:space="0" w:color="auto"/>
        <w:bottom w:val="none" w:sz="0" w:space="0" w:color="auto"/>
        <w:right w:val="none" w:sz="0" w:space="0" w:color="auto"/>
      </w:divBdr>
    </w:div>
    <w:div w:id="1854028987">
      <w:bodyDiv w:val="1"/>
      <w:marLeft w:val="0"/>
      <w:marRight w:val="0"/>
      <w:marTop w:val="0"/>
      <w:marBottom w:val="0"/>
      <w:divBdr>
        <w:top w:val="none" w:sz="0" w:space="0" w:color="auto"/>
        <w:left w:val="none" w:sz="0" w:space="0" w:color="auto"/>
        <w:bottom w:val="none" w:sz="0" w:space="0" w:color="auto"/>
        <w:right w:val="none" w:sz="0" w:space="0" w:color="auto"/>
      </w:divBdr>
    </w:div>
    <w:div w:id="1855266592">
      <w:bodyDiv w:val="1"/>
      <w:marLeft w:val="0"/>
      <w:marRight w:val="0"/>
      <w:marTop w:val="0"/>
      <w:marBottom w:val="0"/>
      <w:divBdr>
        <w:top w:val="none" w:sz="0" w:space="0" w:color="auto"/>
        <w:left w:val="none" w:sz="0" w:space="0" w:color="auto"/>
        <w:bottom w:val="none" w:sz="0" w:space="0" w:color="auto"/>
        <w:right w:val="none" w:sz="0" w:space="0" w:color="auto"/>
      </w:divBdr>
    </w:div>
    <w:div w:id="1855343180">
      <w:bodyDiv w:val="1"/>
      <w:marLeft w:val="0"/>
      <w:marRight w:val="0"/>
      <w:marTop w:val="0"/>
      <w:marBottom w:val="0"/>
      <w:divBdr>
        <w:top w:val="none" w:sz="0" w:space="0" w:color="auto"/>
        <w:left w:val="none" w:sz="0" w:space="0" w:color="auto"/>
        <w:bottom w:val="none" w:sz="0" w:space="0" w:color="auto"/>
        <w:right w:val="none" w:sz="0" w:space="0" w:color="auto"/>
      </w:divBdr>
    </w:div>
    <w:div w:id="1855722803">
      <w:bodyDiv w:val="1"/>
      <w:marLeft w:val="0"/>
      <w:marRight w:val="0"/>
      <w:marTop w:val="0"/>
      <w:marBottom w:val="0"/>
      <w:divBdr>
        <w:top w:val="none" w:sz="0" w:space="0" w:color="auto"/>
        <w:left w:val="none" w:sz="0" w:space="0" w:color="auto"/>
        <w:bottom w:val="none" w:sz="0" w:space="0" w:color="auto"/>
        <w:right w:val="none" w:sz="0" w:space="0" w:color="auto"/>
      </w:divBdr>
    </w:div>
    <w:div w:id="1856188534">
      <w:bodyDiv w:val="1"/>
      <w:marLeft w:val="0"/>
      <w:marRight w:val="0"/>
      <w:marTop w:val="0"/>
      <w:marBottom w:val="0"/>
      <w:divBdr>
        <w:top w:val="none" w:sz="0" w:space="0" w:color="auto"/>
        <w:left w:val="none" w:sz="0" w:space="0" w:color="auto"/>
        <w:bottom w:val="none" w:sz="0" w:space="0" w:color="auto"/>
        <w:right w:val="none" w:sz="0" w:space="0" w:color="auto"/>
      </w:divBdr>
    </w:div>
    <w:div w:id="1856652954">
      <w:bodyDiv w:val="1"/>
      <w:marLeft w:val="0"/>
      <w:marRight w:val="0"/>
      <w:marTop w:val="0"/>
      <w:marBottom w:val="0"/>
      <w:divBdr>
        <w:top w:val="none" w:sz="0" w:space="0" w:color="auto"/>
        <w:left w:val="none" w:sz="0" w:space="0" w:color="auto"/>
        <w:bottom w:val="none" w:sz="0" w:space="0" w:color="auto"/>
        <w:right w:val="none" w:sz="0" w:space="0" w:color="auto"/>
      </w:divBdr>
    </w:div>
    <w:div w:id="1858619440">
      <w:bodyDiv w:val="1"/>
      <w:marLeft w:val="0"/>
      <w:marRight w:val="0"/>
      <w:marTop w:val="0"/>
      <w:marBottom w:val="0"/>
      <w:divBdr>
        <w:top w:val="none" w:sz="0" w:space="0" w:color="auto"/>
        <w:left w:val="none" w:sz="0" w:space="0" w:color="auto"/>
        <w:bottom w:val="none" w:sz="0" w:space="0" w:color="auto"/>
        <w:right w:val="none" w:sz="0" w:space="0" w:color="auto"/>
      </w:divBdr>
    </w:div>
    <w:div w:id="1859348100">
      <w:bodyDiv w:val="1"/>
      <w:marLeft w:val="0"/>
      <w:marRight w:val="0"/>
      <w:marTop w:val="0"/>
      <w:marBottom w:val="0"/>
      <w:divBdr>
        <w:top w:val="none" w:sz="0" w:space="0" w:color="auto"/>
        <w:left w:val="none" w:sz="0" w:space="0" w:color="auto"/>
        <w:bottom w:val="none" w:sz="0" w:space="0" w:color="auto"/>
        <w:right w:val="none" w:sz="0" w:space="0" w:color="auto"/>
      </w:divBdr>
    </w:div>
    <w:div w:id="1859419423">
      <w:bodyDiv w:val="1"/>
      <w:marLeft w:val="0"/>
      <w:marRight w:val="0"/>
      <w:marTop w:val="0"/>
      <w:marBottom w:val="0"/>
      <w:divBdr>
        <w:top w:val="none" w:sz="0" w:space="0" w:color="auto"/>
        <w:left w:val="none" w:sz="0" w:space="0" w:color="auto"/>
        <w:bottom w:val="none" w:sz="0" w:space="0" w:color="auto"/>
        <w:right w:val="none" w:sz="0" w:space="0" w:color="auto"/>
      </w:divBdr>
    </w:div>
    <w:div w:id="1860850691">
      <w:bodyDiv w:val="1"/>
      <w:marLeft w:val="0"/>
      <w:marRight w:val="0"/>
      <w:marTop w:val="0"/>
      <w:marBottom w:val="0"/>
      <w:divBdr>
        <w:top w:val="none" w:sz="0" w:space="0" w:color="auto"/>
        <w:left w:val="none" w:sz="0" w:space="0" w:color="auto"/>
        <w:bottom w:val="none" w:sz="0" w:space="0" w:color="auto"/>
        <w:right w:val="none" w:sz="0" w:space="0" w:color="auto"/>
      </w:divBdr>
    </w:div>
    <w:div w:id="1861892939">
      <w:bodyDiv w:val="1"/>
      <w:marLeft w:val="0"/>
      <w:marRight w:val="0"/>
      <w:marTop w:val="0"/>
      <w:marBottom w:val="0"/>
      <w:divBdr>
        <w:top w:val="none" w:sz="0" w:space="0" w:color="auto"/>
        <w:left w:val="none" w:sz="0" w:space="0" w:color="auto"/>
        <w:bottom w:val="none" w:sz="0" w:space="0" w:color="auto"/>
        <w:right w:val="none" w:sz="0" w:space="0" w:color="auto"/>
      </w:divBdr>
    </w:div>
    <w:div w:id="1861967386">
      <w:bodyDiv w:val="1"/>
      <w:marLeft w:val="0"/>
      <w:marRight w:val="0"/>
      <w:marTop w:val="0"/>
      <w:marBottom w:val="0"/>
      <w:divBdr>
        <w:top w:val="none" w:sz="0" w:space="0" w:color="auto"/>
        <w:left w:val="none" w:sz="0" w:space="0" w:color="auto"/>
        <w:bottom w:val="none" w:sz="0" w:space="0" w:color="auto"/>
        <w:right w:val="none" w:sz="0" w:space="0" w:color="auto"/>
      </w:divBdr>
    </w:div>
    <w:div w:id="1863396885">
      <w:bodyDiv w:val="1"/>
      <w:marLeft w:val="0"/>
      <w:marRight w:val="0"/>
      <w:marTop w:val="0"/>
      <w:marBottom w:val="0"/>
      <w:divBdr>
        <w:top w:val="none" w:sz="0" w:space="0" w:color="auto"/>
        <w:left w:val="none" w:sz="0" w:space="0" w:color="auto"/>
        <w:bottom w:val="none" w:sz="0" w:space="0" w:color="auto"/>
        <w:right w:val="none" w:sz="0" w:space="0" w:color="auto"/>
      </w:divBdr>
    </w:div>
    <w:div w:id="1863590237">
      <w:bodyDiv w:val="1"/>
      <w:marLeft w:val="0"/>
      <w:marRight w:val="0"/>
      <w:marTop w:val="0"/>
      <w:marBottom w:val="0"/>
      <w:divBdr>
        <w:top w:val="none" w:sz="0" w:space="0" w:color="auto"/>
        <w:left w:val="none" w:sz="0" w:space="0" w:color="auto"/>
        <w:bottom w:val="none" w:sz="0" w:space="0" w:color="auto"/>
        <w:right w:val="none" w:sz="0" w:space="0" w:color="auto"/>
      </w:divBdr>
    </w:div>
    <w:div w:id="1863779645">
      <w:bodyDiv w:val="1"/>
      <w:marLeft w:val="0"/>
      <w:marRight w:val="0"/>
      <w:marTop w:val="0"/>
      <w:marBottom w:val="0"/>
      <w:divBdr>
        <w:top w:val="none" w:sz="0" w:space="0" w:color="auto"/>
        <w:left w:val="none" w:sz="0" w:space="0" w:color="auto"/>
        <w:bottom w:val="none" w:sz="0" w:space="0" w:color="auto"/>
        <w:right w:val="none" w:sz="0" w:space="0" w:color="auto"/>
      </w:divBdr>
    </w:div>
    <w:div w:id="1864123015">
      <w:bodyDiv w:val="1"/>
      <w:marLeft w:val="0"/>
      <w:marRight w:val="0"/>
      <w:marTop w:val="0"/>
      <w:marBottom w:val="0"/>
      <w:divBdr>
        <w:top w:val="none" w:sz="0" w:space="0" w:color="auto"/>
        <w:left w:val="none" w:sz="0" w:space="0" w:color="auto"/>
        <w:bottom w:val="none" w:sz="0" w:space="0" w:color="auto"/>
        <w:right w:val="none" w:sz="0" w:space="0" w:color="auto"/>
      </w:divBdr>
    </w:div>
    <w:div w:id="1864588593">
      <w:bodyDiv w:val="1"/>
      <w:marLeft w:val="0"/>
      <w:marRight w:val="0"/>
      <w:marTop w:val="0"/>
      <w:marBottom w:val="0"/>
      <w:divBdr>
        <w:top w:val="none" w:sz="0" w:space="0" w:color="auto"/>
        <w:left w:val="none" w:sz="0" w:space="0" w:color="auto"/>
        <w:bottom w:val="none" w:sz="0" w:space="0" w:color="auto"/>
        <w:right w:val="none" w:sz="0" w:space="0" w:color="auto"/>
      </w:divBdr>
    </w:div>
    <w:div w:id="1864635489">
      <w:bodyDiv w:val="1"/>
      <w:marLeft w:val="0"/>
      <w:marRight w:val="0"/>
      <w:marTop w:val="0"/>
      <w:marBottom w:val="0"/>
      <w:divBdr>
        <w:top w:val="none" w:sz="0" w:space="0" w:color="auto"/>
        <w:left w:val="none" w:sz="0" w:space="0" w:color="auto"/>
        <w:bottom w:val="none" w:sz="0" w:space="0" w:color="auto"/>
        <w:right w:val="none" w:sz="0" w:space="0" w:color="auto"/>
      </w:divBdr>
    </w:div>
    <w:div w:id="1865711038">
      <w:bodyDiv w:val="1"/>
      <w:marLeft w:val="0"/>
      <w:marRight w:val="0"/>
      <w:marTop w:val="0"/>
      <w:marBottom w:val="0"/>
      <w:divBdr>
        <w:top w:val="none" w:sz="0" w:space="0" w:color="auto"/>
        <w:left w:val="none" w:sz="0" w:space="0" w:color="auto"/>
        <w:bottom w:val="none" w:sz="0" w:space="0" w:color="auto"/>
        <w:right w:val="none" w:sz="0" w:space="0" w:color="auto"/>
      </w:divBdr>
    </w:div>
    <w:div w:id="1865823851">
      <w:bodyDiv w:val="1"/>
      <w:marLeft w:val="0"/>
      <w:marRight w:val="0"/>
      <w:marTop w:val="0"/>
      <w:marBottom w:val="0"/>
      <w:divBdr>
        <w:top w:val="none" w:sz="0" w:space="0" w:color="auto"/>
        <w:left w:val="none" w:sz="0" w:space="0" w:color="auto"/>
        <w:bottom w:val="none" w:sz="0" w:space="0" w:color="auto"/>
        <w:right w:val="none" w:sz="0" w:space="0" w:color="auto"/>
      </w:divBdr>
    </w:div>
    <w:div w:id="1866091681">
      <w:bodyDiv w:val="1"/>
      <w:marLeft w:val="0"/>
      <w:marRight w:val="0"/>
      <w:marTop w:val="0"/>
      <w:marBottom w:val="0"/>
      <w:divBdr>
        <w:top w:val="none" w:sz="0" w:space="0" w:color="auto"/>
        <w:left w:val="none" w:sz="0" w:space="0" w:color="auto"/>
        <w:bottom w:val="none" w:sz="0" w:space="0" w:color="auto"/>
        <w:right w:val="none" w:sz="0" w:space="0" w:color="auto"/>
      </w:divBdr>
    </w:div>
    <w:div w:id="1867136163">
      <w:bodyDiv w:val="1"/>
      <w:marLeft w:val="0"/>
      <w:marRight w:val="0"/>
      <w:marTop w:val="0"/>
      <w:marBottom w:val="0"/>
      <w:divBdr>
        <w:top w:val="none" w:sz="0" w:space="0" w:color="auto"/>
        <w:left w:val="none" w:sz="0" w:space="0" w:color="auto"/>
        <w:bottom w:val="none" w:sz="0" w:space="0" w:color="auto"/>
        <w:right w:val="none" w:sz="0" w:space="0" w:color="auto"/>
      </w:divBdr>
    </w:div>
    <w:div w:id="1867669863">
      <w:bodyDiv w:val="1"/>
      <w:marLeft w:val="0"/>
      <w:marRight w:val="0"/>
      <w:marTop w:val="0"/>
      <w:marBottom w:val="0"/>
      <w:divBdr>
        <w:top w:val="none" w:sz="0" w:space="0" w:color="auto"/>
        <w:left w:val="none" w:sz="0" w:space="0" w:color="auto"/>
        <w:bottom w:val="none" w:sz="0" w:space="0" w:color="auto"/>
        <w:right w:val="none" w:sz="0" w:space="0" w:color="auto"/>
      </w:divBdr>
    </w:div>
    <w:div w:id="1867907800">
      <w:bodyDiv w:val="1"/>
      <w:marLeft w:val="0"/>
      <w:marRight w:val="0"/>
      <w:marTop w:val="0"/>
      <w:marBottom w:val="0"/>
      <w:divBdr>
        <w:top w:val="none" w:sz="0" w:space="0" w:color="auto"/>
        <w:left w:val="none" w:sz="0" w:space="0" w:color="auto"/>
        <w:bottom w:val="none" w:sz="0" w:space="0" w:color="auto"/>
        <w:right w:val="none" w:sz="0" w:space="0" w:color="auto"/>
      </w:divBdr>
    </w:div>
    <w:div w:id="1867986105">
      <w:bodyDiv w:val="1"/>
      <w:marLeft w:val="0"/>
      <w:marRight w:val="0"/>
      <w:marTop w:val="0"/>
      <w:marBottom w:val="0"/>
      <w:divBdr>
        <w:top w:val="none" w:sz="0" w:space="0" w:color="auto"/>
        <w:left w:val="none" w:sz="0" w:space="0" w:color="auto"/>
        <w:bottom w:val="none" w:sz="0" w:space="0" w:color="auto"/>
        <w:right w:val="none" w:sz="0" w:space="0" w:color="auto"/>
      </w:divBdr>
    </w:div>
    <w:div w:id="1868135967">
      <w:bodyDiv w:val="1"/>
      <w:marLeft w:val="0"/>
      <w:marRight w:val="0"/>
      <w:marTop w:val="0"/>
      <w:marBottom w:val="0"/>
      <w:divBdr>
        <w:top w:val="none" w:sz="0" w:space="0" w:color="auto"/>
        <w:left w:val="none" w:sz="0" w:space="0" w:color="auto"/>
        <w:bottom w:val="none" w:sz="0" w:space="0" w:color="auto"/>
        <w:right w:val="none" w:sz="0" w:space="0" w:color="auto"/>
      </w:divBdr>
    </w:div>
    <w:div w:id="1868567167">
      <w:bodyDiv w:val="1"/>
      <w:marLeft w:val="0"/>
      <w:marRight w:val="0"/>
      <w:marTop w:val="0"/>
      <w:marBottom w:val="0"/>
      <w:divBdr>
        <w:top w:val="none" w:sz="0" w:space="0" w:color="auto"/>
        <w:left w:val="none" w:sz="0" w:space="0" w:color="auto"/>
        <w:bottom w:val="none" w:sz="0" w:space="0" w:color="auto"/>
        <w:right w:val="none" w:sz="0" w:space="0" w:color="auto"/>
      </w:divBdr>
    </w:div>
    <w:div w:id="1868985914">
      <w:bodyDiv w:val="1"/>
      <w:marLeft w:val="0"/>
      <w:marRight w:val="0"/>
      <w:marTop w:val="0"/>
      <w:marBottom w:val="0"/>
      <w:divBdr>
        <w:top w:val="none" w:sz="0" w:space="0" w:color="auto"/>
        <w:left w:val="none" w:sz="0" w:space="0" w:color="auto"/>
        <w:bottom w:val="none" w:sz="0" w:space="0" w:color="auto"/>
        <w:right w:val="none" w:sz="0" w:space="0" w:color="auto"/>
      </w:divBdr>
    </w:div>
    <w:div w:id="1869248908">
      <w:bodyDiv w:val="1"/>
      <w:marLeft w:val="0"/>
      <w:marRight w:val="0"/>
      <w:marTop w:val="0"/>
      <w:marBottom w:val="0"/>
      <w:divBdr>
        <w:top w:val="none" w:sz="0" w:space="0" w:color="auto"/>
        <w:left w:val="none" w:sz="0" w:space="0" w:color="auto"/>
        <w:bottom w:val="none" w:sz="0" w:space="0" w:color="auto"/>
        <w:right w:val="none" w:sz="0" w:space="0" w:color="auto"/>
      </w:divBdr>
    </w:div>
    <w:div w:id="1870874301">
      <w:bodyDiv w:val="1"/>
      <w:marLeft w:val="0"/>
      <w:marRight w:val="0"/>
      <w:marTop w:val="0"/>
      <w:marBottom w:val="0"/>
      <w:divBdr>
        <w:top w:val="none" w:sz="0" w:space="0" w:color="auto"/>
        <w:left w:val="none" w:sz="0" w:space="0" w:color="auto"/>
        <w:bottom w:val="none" w:sz="0" w:space="0" w:color="auto"/>
        <w:right w:val="none" w:sz="0" w:space="0" w:color="auto"/>
      </w:divBdr>
    </w:div>
    <w:div w:id="1871261882">
      <w:bodyDiv w:val="1"/>
      <w:marLeft w:val="0"/>
      <w:marRight w:val="0"/>
      <w:marTop w:val="0"/>
      <w:marBottom w:val="0"/>
      <w:divBdr>
        <w:top w:val="none" w:sz="0" w:space="0" w:color="auto"/>
        <w:left w:val="none" w:sz="0" w:space="0" w:color="auto"/>
        <w:bottom w:val="none" w:sz="0" w:space="0" w:color="auto"/>
        <w:right w:val="none" w:sz="0" w:space="0" w:color="auto"/>
      </w:divBdr>
    </w:div>
    <w:div w:id="1871451397">
      <w:bodyDiv w:val="1"/>
      <w:marLeft w:val="0"/>
      <w:marRight w:val="0"/>
      <w:marTop w:val="0"/>
      <w:marBottom w:val="0"/>
      <w:divBdr>
        <w:top w:val="none" w:sz="0" w:space="0" w:color="auto"/>
        <w:left w:val="none" w:sz="0" w:space="0" w:color="auto"/>
        <w:bottom w:val="none" w:sz="0" w:space="0" w:color="auto"/>
        <w:right w:val="none" w:sz="0" w:space="0" w:color="auto"/>
      </w:divBdr>
    </w:div>
    <w:div w:id="1871601592">
      <w:bodyDiv w:val="1"/>
      <w:marLeft w:val="0"/>
      <w:marRight w:val="0"/>
      <w:marTop w:val="0"/>
      <w:marBottom w:val="0"/>
      <w:divBdr>
        <w:top w:val="none" w:sz="0" w:space="0" w:color="auto"/>
        <w:left w:val="none" w:sz="0" w:space="0" w:color="auto"/>
        <w:bottom w:val="none" w:sz="0" w:space="0" w:color="auto"/>
        <w:right w:val="none" w:sz="0" w:space="0" w:color="auto"/>
      </w:divBdr>
    </w:div>
    <w:div w:id="1872641732">
      <w:bodyDiv w:val="1"/>
      <w:marLeft w:val="0"/>
      <w:marRight w:val="0"/>
      <w:marTop w:val="0"/>
      <w:marBottom w:val="0"/>
      <w:divBdr>
        <w:top w:val="none" w:sz="0" w:space="0" w:color="auto"/>
        <w:left w:val="none" w:sz="0" w:space="0" w:color="auto"/>
        <w:bottom w:val="none" w:sz="0" w:space="0" w:color="auto"/>
        <w:right w:val="none" w:sz="0" w:space="0" w:color="auto"/>
      </w:divBdr>
    </w:div>
    <w:div w:id="1873029955">
      <w:bodyDiv w:val="1"/>
      <w:marLeft w:val="0"/>
      <w:marRight w:val="0"/>
      <w:marTop w:val="0"/>
      <w:marBottom w:val="0"/>
      <w:divBdr>
        <w:top w:val="none" w:sz="0" w:space="0" w:color="auto"/>
        <w:left w:val="none" w:sz="0" w:space="0" w:color="auto"/>
        <w:bottom w:val="none" w:sz="0" w:space="0" w:color="auto"/>
        <w:right w:val="none" w:sz="0" w:space="0" w:color="auto"/>
      </w:divBdr>
    </w:div>
    <w:div w:id="1873303044">
      <w:bodyDiv w:val="1"/>
      <w:marLeft w:val="0"/>
      <w:marRight w:val="0"/>
      <w:marTop w:val="0"/>
      <w:marBottom w:val="0"/>
      <w:divBdr>
        <w:top w:val="none" w:sz="0" w:space="0" w:color="auto"/>
        <w:left w:val="none" w:sz="0" w:space="0" w:color="auto"/>
        <w:bottom w:val="none" w:sz="0" w:space="0" w:color="auto"/>
        <w:right w:val="none" w:sz="0" w:space="0" w:color="auto"/>
      </w:divBdr>
    </w:div>
    <w:div w:id="1873566455">
      <w:bodyDiv w:val="1"/>
      <w:marLeft w:val="0"/>
      <w:marRight w:val="0"/>
      <w:marTop w:val="0"/>
      <w:marBottom w:val="0"/>
      <w:divBdr>
        <w:top w:val="none" w:sz="0" w:space="0" w:color="auto"/>
        <w:left w:val="none" w:sz="0" w:space="0" w:color="auto"/>
        <w:bottom w:val="none" w:sz="0" w:space="0" w:color="auto"/>
        <w:right w:val="none" w:sz="0" w:space="0" w:color="auto"/>
      </w:divBdr>
    </w:div>
    <w:div w:id="1875192041">
      <w:bodyDiv w:val="1"/>
      <w:marLeft w:val="0"/>
      <w:marRight w:val="0"/>
      <w:marTop w:val="0"/>
      <w:marBottom w:val="0"/>
      <w:divBdr>
        <w:top w:val="none" w:sz="0" w:space="0" w:color="auto"/>
        <w:left w:val="none" w:sz="0" w:space="0" w:color="auto"/>
        <w:bottom w:val="none" w:sz="0" w:space="0" w:color="auto"/>
        <w:right w:val="none" w:sz="0" w:space="0" w:color="auto"/>
      </w:divBdr>
    </w:div>
    <w:div w:id="1875539955">
      <w:bodyDiv w:val="1"/>
      <w:marLeft w:val="0"/>
      <w:marRight w:val="0"/>
      <w:marTop w:val="0"/>
      <w:marBottom w:val="0"/>
      <w:divBdr>
        <w:top w:val="none" w:sz="0" w:space="0" w:color="auto"/>
        <w:left w:val="none" w:sz="0" w:space="0" w:color="auto"/>
        <w:bottom w:val="none" w:sz="0" w:space="0" w:color="auto"/>
        <w:right w:val="none" w:sz="0" w:space="0" w:color="auto"/>
      </w:divBdr>
    </w:div>
    <w:div w:id="1875920172">
      <w:bodyDiv w:val="1"/>
      <w:marLeft w:val="0"/>
      <w:marRight w:val="0"/>
      <w:marTop w:val="0"/>
      <w:marBottom w:val="0"/>
      <w:divBdr>
        <w:top w:val="none" w:sz="0" w:space="0" w:color="auto"/>
        <w:left w:val="none" w:sz="0" w:space="0" w:color="auto"/>
        <w:bottom w:val="none" w:sz="0" w:space="0" w:color="auto"/>
        <w:right w:val="none" w:sz="0" w:space="0" w:color="auto"/>
      </w:divBdr>
    </w:div>
    <w:div w:id="1876233176">
      <w:bodyDiv w:val="1"/>
      <w:marLeft w:val="0"/>
      <w:marRight w:val="0"/>
      <w:marTop w:val="0"/>
      <w:marBottom w:val="0"/>
      <w:divBdr>
        <w:top w:val="none" w:sz="0" w:space="0" w:color="auto"/>
        <w:left w:val="none" w:sz="0" w:space="0" w:color="auto"/>
        <w:bottom w:val="none" w:sz="0" w:space="0" w:color="auto"/>
        <w:right w:val="none" w:sz="0" w:space="0" w:color="auto"/>
      </w:divBdr>
    </w:div>
    <w:div w:id="1877885073">
      <w:bodyDiv w:val="1"/>
      <w:marLeft w:val="0"/>
      <w:marRight w:val="0"/>
      <w:marTop w:val="0"/>
      <w:marBottom w:val="0"/>
      <w:divBdr>
        <w:top w:val="none" w:sz="0" w:space="0" w:color="auto"/>
        <w:left w:val="none" w:sz="0" w:space="0" w:color="auto"/>
        <w:bottom w:val="none" w:sz="0" w:space="0" w:color="auto"/>
        <w:right w:val="none" w:sz="0" w:space="0" w:color="auto"/>
      </w:divBdr>
    </w:div>
    <w:div w:id="1878006327">
      <w:bodyDiv w:val="1"/>
      <w:marLeft w:val="0"/>
      <w:marRight w:val="0"/>
      <w:marTop w:val="0"/>
      <w:marBottom w:val="0"/>
      <w:divBdr>
        <w:top w:val="none" w:sz="0" w:space="0" w:color="auto"/>
        <w:left w:val="none" w:sz="0" w:space="0" w:color="auto"/>
        <w:bottom w:val="none" w:sz="0" w:space="0" w:color="auto"/>
        <w:right w:val="none" w:sz="0" w:space="0" w:color="auto"/>
      </w:divBdr>
    </w:div>
    <w:div w:id="1878007905">
      <w:bodyDiv w:val="1"/>
      <w:marLeft w:val="0"/>
      <w:marRight w:val="0"/>
      <w:marTop w:val="0"/>
      <w:marBottom w:val="0"/>
      <w:divBdr>
        <w:top w:val="none" w:sz="0" w:space="0" w:color="auto"/>
        <w:left w:val="none" w:sz="0" w:space="0" w:color="auto"/>
        <w:bottom w:val="none" w:sz="0" w:space="0" w:color="auto"/>
        <w:right w:val="none" w:sz="0" w:space="0" w:color="auto"/>
      </w:divBdr>
    </w:div>
    <w:div w:id="1878274896">
      <w:bodyDiv w:val="1"/>
      <w:marLeft w:val="0"/>
      <w:marRight w:val="0"/>
      <w:marTop w:val="0"/>
      <w:marBottom w:val="0"/>
      <w:divBdr>
        <w:top w:val="none" w:sz="0" w:space="0" w:color="auto"/>
        <w:left w:val="none" w:sz="0" w:space="0" w:color="auto"/>
        <w:bottom w:val="none" w:sz="0" w:space="0" w:color="auto"/>
        <w:right w:val="none" w:sz="0" w:space="0" w:color="auto"/>
      </w:divBdr>
    </w:div>
    <w:div w:id="1878617104">
      <w:bodyDiv w:val="1"/>
      <w:marLeft w:val="0"/>
      <w:marRight w:val="0"/>
      <w:marTop w:val="0"/>
      <w:marBottom w:val="0"/>
      <w:divBdr>
        <w:top w:val="none" w:sz="0" w:space="0" w:color="auto"/>
        <w:left w:val="none" w:sz="0" w:space="0" w:color="auto"/>
        <w:bottom w:val="none" w:sz="0" w:space="0" w:color="auto"/>
        <w:right w:val="none" w:sz="0" w:space="0" w:color="auto"/>
      </w:divBdr>
    </w:div>
    <w:div w:id="1878929690">
      <w:bodyDiv w:val="1"/>
      <w:marLeft w:val="0"/>
      <w:marRight w:val="0"/>
      <w:marTop w:val="0"/>
      <w:marBottom w:val="0"/>
      <w:divBdr>
        <w:top w:val="none" w:sz="0" w:space="0" w:color="auto"/>
        <w:left w:val="none" w:sz="0" w:space="0" w:color="auto"/>
        <w:bottom w:val="none" w:sz="0" w:space="0" w:color="auto"/>
        <w:right w:val="none" w:sz="0" w:space="0" w:color="auto"/>
      </w:divBdr>
    </w:div>
    <w:div w:id="1880163613">
      <w:bodyDiv w:val="1"/>
      <w:marLeft w:val="0"/>
      <w:marRight w:val="0"/>
      <w:marTop w:val="0"/>
      <w:marBottom w:val="0"/>
      <w:divBdr>
        <w:top w:val="none" w:sz="0" w:space="0" w:color="auto"/>
        <w:left w:val="none" w:sz="0" w:space="0" w:color="auto"/>
        <w:bottom w:val="none" w:sz="0" w:space="0" w:color="auto"/>
        <w:right w:val="none" w:sz="0" w:space="0" w:color="auto"/>
      </w:divBdr>
    </w:div>
    <w:div w:id="1880360902">
      <w:bodyDiv w:val="1"/>
      <w:marLeft w:val="0"/>
      <w:marRight w:val="0"/>
      <w:marTop w:val="0"/>
      <w:marBottom w:val="0"/>
      <w:divBdr>
        <w:top w:val="none" w:sz="0" w:space="0" w:color="auto"/>
        <w:left w:val="none" w:sz="0" w:space="0" w:color="auto"/>
        <w:bottom w:val="none" w:sz="0" w:space="0" w:color="auto"/>
        <w:right w:val="none" w:sz="0" w:space="0" w:color="auto"/>
      </w:divBdr>
    </w:div>
    <w:div w:id="1880586942">
      <w:bodyDiv w:val="1"/>
      <w:marLeft w:val="0"/>
      <w:marRight w:val="0"/>
      <w:marTop w:val="0"/>
      <w:marBottom w:val="0"/>
      <w:divBdr>
        <w:top w:val="none" w:sz="0" w:space="0" w:color="auto"/>
        <w:left w:val="none" w:sz="0" w:space="0" w:color="auto"/>
        <w:bottom w:val="none" w:sz="0" w:space="0" w:color="auto"/>
        <w:right w:val="none" w:sz="0" w:space="0" w:color="auto"/>
      </w:divBdr>
    </w:div>
    <w:div w:id="1880701098">
      <w:bodyDiv w:val="1"/>
      <w:marLeft w:val="0"/>
      <w:marRight w:val="0"/>
      <w:marTop w:val="0"/>
      <w:marBottom w:val="0"/>
      <w:divBdr>
        <w:top w:val="none" w:sz="0" w:space="0" w:color="auto"/>
        <w:left w:val="none" w:sz="0" w:space="0" w:color="auto"/>
        <w:bottom w:val="none" w:sz="0" w:space="0" w:color="auto"/>
        <w:right w:val="none" w:sz="0" w:space="0" w:color="auto"/>
      </w:divBdr>
    </w:div>
    <w:div w:id="1880824739">
      <w:bodyDiv w:val="1"/>
      <w:marLeft w:val="0"/>
      <w:marRight w:val="0"/>
      <w:marTop w:val="0"/>
      <w:marBottom w:val="0"/>
      <w:divBdr>
        <w:top w:val="none" w:sz="0" w:space="0" w:color="auto"/>
        <w:left w:val="none" w:sz="0" w:space="0" w:color="auto"/>
        <w:bottom w:val="none" w:sz="0" w:space="0" w:color="auto"/>
        <w:right w:val="none" w:sz="0" w:space="0" w:color="auto"/>
      </w:divBdr>
    </w:div>
    <w:div w:id="1880898977">
      <w:bodyDiv w:val="1"/>
      <w:marLeft w:val="0"/>
      <w:marRight w:val="0"/>
      <w:marTop w:val="0"/>
      <w:marBottom w:val="0"/>
      <w:divBdr>
        <w:top w:val="none" w:sz="0" w:space="0" w:color="auto"/>
        <w:left w:val="none" w:sz="0" w:space="0" w:color="auto"/>
        <w:bottom w:val="none" w:sz="0" w:space="0" w:color="auto"/>
        <w:right w:val="none" w:sz="0" w:space="0" w:color="auto"/>
      </w:divBdr>
    </w:div>
    <w:div w:id="1882325342">
      <w:bodyDiv w:val="1"/>
      <w:marLeft w:val="0"/>
      <w:marRight w:val="0"/>
      <w:marTop w:val="0"/>
      <w:marBottom w:val="0"/>
      <w:divBdr>
        <w:top w:val="none" w:sz="0" w:space="0" w:color="auto"/>
        <w:left w:val="none" w:sz="0" w:space="0" w:color="auto"/>
        <w:bottom w:val="none" w:sz="0" w:space="0" w:color="auto"/>
        <w:right w:val="none" w:sz="0" w:space="0" w:color="auto"/>
      </w:divBdr>
    </w:div>
    <w:div w:id="1882471572">
      <w:bodyDiv w:val="1"/>
      <w:marLeft w:val="0"/>
      <w:marRight w:val="0"/>
      <w:marTop w:val="0"/>
      <w:marBottom w:val="0"/>
      <w:divBdr>
        <w:top w:val="none" w:sz="0" w:space="0" w:color="auto"/>
        <w:left w:val="none" w:sz="0" w:space="0" w:color="auto"/>
        <w:bottom w:val="none" w:sz="0" w:space="0" w:color="auto"/>
        <w:right w:val="none" w:sz="0" w:space="0" w:color="auto"/>
      </w:divBdr>
    </w:div>
    <w:div w:id="1883208062">
      <w:bodyDiv w:val="1"/>
      <w:marLeft w:val="0"/>
      <w:marRight w:val="0"/>
      <w:marTop w:val="0"/>
      <w:marBottom w:val="0"/>
      <w:divBdr>
        <w:top w:val="none" w:sz="0" w:space="0" w:color="auto"/>
        <w:left w:val="none" w:sz="0" w:space="0" w:color="auto"/>
        <w:bottom w:val="none" w:sz="0" w:space="0" w:color="auto"/>
        <w:right w:val="none" w:sz="0" w:space="0" w:color="auto"/>
      </w:divBdr>
    </w:div>
    <w:div w:id="1884444516">
      <w:bodyDiv w:val="1"/>
      <w:marLeft w:val="0"/>
      <w:marRight w:val="0"/>
      <w:marTop w:val="0"/>
      <w:marBottom w:val="0"/>
      <w:divBdr>
        <w:top w:val="none" w:sz="0" w:space="0" w:color="auto"/>
        <w:left w:val="none" w:sz="0" w:space="0" w:color="auto"/>
        <w:bottom w:val="none" w:sz="0" w:space="0" w:color="auto"/>
        <w:right w:val="none" w:sz="0" w:space="0" w:color="auto"/>
      </w:divBdr>
    </w:div>
    <w:div w:id="1884827666">
      <w:bodyDiv w:val="1"/>
      <w:marLeft w:val="0"/>
      <w:marRight w:val="0"/>
      <w:marTop w:val="0"/>
      <w:marBottom w:val="0"/>
      <w:divBdr>
        <w:top w:val="none" w:sz="0" w:space="0" w:color="auto"/>
        <w:left w:val="none" w:sz="0" w:space="0" w:color="auto"/>
        <w:bottom w:val="none" w:sz="0" w:space="0" w:color="auto"/>
        <w:right w:val="none" w:sz="0" w:space="0" w:color="auto"/>
      </w:divBdr>
    </w:div>
    <w:div w:id="1886985555">
      <w:bodyDiv w:val="1"/>
      <w:marLeft w:val="0"/>
      <w:marRight w:val="0"/>
      <w:marTop w:val="0"/>
      <w:marBottom w:val="0"/>
      <w:divBdr>
        <w:top w:val="none" w:sz="0" w:space="0" w:color="auto"/>
        <w:left w:val="none" w:sz="0" w:space="0" w:color="auto"/>
        <w:bottom w:val="none" w:sz="0" w:space="0" w:color="auto"/>
        <w:right w:val="none" w:sz="0" w:space="0" w:color="auto"/>
      </w:divBdr>
    </w:div>
    <w:div w:id="1887133530">
      <w:bodyDiv w:val="1"/>
      <w:marLeft w:val="0"/>
      <w:marRight w:val="0"/>
      <w:marTop w:val="0"/>
      <w:marBottom w:val="0"/>
      <w:divBdr>
        <w:top w:val="none" w:sz="0" w:space="0" w:color="auto"/>
        <w:left w:val="none" w:sz="0" w:space="0" w:color="auto"/>
        <w:bottom w:val="none" w:sz="0" w:space="0" w:color="auto"/>
        <w:right w:val="none" w:sz="0" w:space="0" w:color="auto"/>
      </w:divBdr>
    </w:div>
    <w:div w:id="1887255582">
      <w:bodyDiv w:val="1"/>
      <w:marLeft w:val="0"/>
      <w:marRight w:val="0"/>
      <w:marTop w:val="0"/>
      <w:marBottom w:val="0"/>
      <w:divBdr>
        <w:top w:val="none" w:sz="0" w:space="0" w:color="auto"/>
        <w:left w:val="none" w:sz="0" w:space="0" w:color="auto"/>
        <w:bottom w:val="none" w:sz="0" w:space="0" w:color="auto"/>
        <w:right w:val="none" w:sz="0" w:space="0" w:color="auto"/>
      </w:divBdr>
    </w:div>
    <w:div w:id="1887907642">
      <w:bodyDiv w:val="1"/>
      <w:marLeft w:val="0"/>
      <w:marRight w:val="0"/>
      <w:marTop w:val="0"/>
      <w:marBottom w:val="0"/>
      <w:divBdr>
        <w:top w:val="none" w:sz="0" w:space="0" w:color="auto"/>
        <w:left w:val="none" w:sz="0" w:space="0" w:color="auto"/>
        <w:bottom w:val="none" w:sz="0" w:space="0" w:color="auto"/>
        <w:right w:val="none" w:sz="0" w:space="0" w:color="auto"/>
      </w:divBdr>
    </w:div>
    <w:div w:id="1890065281">
      <w:bodyDiv w:val="1"/>
      <w:marLeft w:val="0"/>
      <w:marRight w:val="0"/>
      <w:marTop w:val="0"/>
      <w:marBottom w:val="0"/>
      <w:divBdr>
        <w:top w:val="none" w:sz="0" w:space="0" w:color="auto"/>
        <w:left w:val="none" w:sz="0" w:space="0" w:color="auto"/>
        <w:bottom w:val="none" w:sz="0" w:space="0" w:color="auto"/>
        <w:right w:val="none" w:sz="0" w:space="0" w:color="auto"/>
      </w:divBdr>
    </w:div>
    <w:div w:id="1890991650">
      <w:bodyDiv w:val="1"/>
      <w:marLeft w:val="0"/>
      <w:marRight w:val="0"/>
      <w:marTop w:val="0"/>
      <w:marBottom w:val="0"/>
      <w:divBdr>
        <w:top w:val="none" w:sz="0" w:space="0" w:color="auto"/>
        <w:left w:val="none" w:sz="0" w:space="0" w:color="auto"/>
        <w:bottom w:val="none" w:sz="0" w:space="0" w:color="auto"/>
        <w:right w:val="none" w:sz="0" w:space="0" w:color="auto"/>
      </w:divBdr>
    </w:div>
    <w:div w:id="1892572398">
      <w:bodyDiv w:val="1"/>
      <w:marLeft w:val="0"/>
      <w:marRight w:val="0"/>
      <w:marTop w:val="0"/>
      <w:marBottom w:val="0"/>
      <w:divBdr>
        <w:top w:val="none" w:sz="0" w:space="0" w:color="auto"/>
        <w:left w:val="none" w:sz="0" w:space="0" w:color="auto"/>
        <w:bottom w:val="none" w:sz="0" w:space="0" w:color="auto"/>
        <w:right w:val="none" w:sz="0" w:space="0" w:color="auto"/>
      </w:divBdr>
    </w:div>
    <w:div w:id="1892618413">
      <w:bodyDiv w:val="1"/>
      <w:marLeft w:val="0"/>
      <w:marRight w:val="0"/>
      <w:marTop w:val="0"/>
      <w:marBottom w:val="0"/>
      <w:divBdr>
        <w:top w:val="none" w:sz="0" w:space="0" w:color="auto"/>
        <w:left w:val="none" w:sz="0" w:space="0" w:color="auto"/>
        <w:bottom w:val="none" w:sz="0" w:space="0" w:color="auto"/>
        <w:right w:val="none" w:sz="0" w:space="0" w:color="auto"/>
      </w:divBdr>
    </w:div>
    <w:div w:id="1892839447">
      <w:bodyDiv w:val="1"/>
      <w:marLeft w:val="0"/>
      <w:marRight w:val="0"/>
      <w:marTop w:val="0"/>
      <w:marBottom w:val="0"/>
      <w:divBdr>
        <w:top w:val="none" w:sz="0" w:space="0" w:color="auto"/>
        <w:left w:val="none" w:sz="0" w:space="0" w:color="auto"/>
        <w:bottom w:val="none" w:sz="0" w:space="0" w:color="auto"/>
        <w:right w:val="none" w:sz="0" w:space="0" w:color="auto"/>
      </w:divBdr>
    </w:div>
    <w:div w:id="1893731098">
      <w:bodyDiv w:val="1"/>
      <w:marLeft w:val="0"/>
      <w:marRight w:val="0"/>
      <w:marTop w:val="0"/>
      <w:marBottom w:val="0"/>
      <w:divBdr>
        <w:top w:val="none" w:sz="0" w:space="0" w:color="auto"/>
        <w:left w:val="none" w:sz="0" w:space="0" w:color="auto"/>
        <w:bottom w:val="none" w:sz="0" w:space="0" w:color="auto"/>
        <w:right w:val="none" w:sz="0" w:space="0" w:color="auto"/>
      </w:divBdr>
    </w:div>
    <w:div w:id="1893736149">
      <w:bodyDiv w:val="1"/>
      <w:marLeft w:val="0"/>
      <w:marRight w:val="0"/>
      <w:marTop w:val="0"/>
      <w:marBottom w:val="0"/>
      <w:divBdr>
        <w:top w:val="none" w:sz="0" w:space="0" w:color="auto"/>
        <w:left w:val="none" w:sz="0" w:space="0" w:color="auto"/>
        <w:bottom w:val="none" w:sz="0" w:space="0" w:color="auto"/>
        <w:right w:val="none" w:sz="0" w:space="0" w:color="auto"/>
      </w:divBdr>
    </w:div>
    <w:div w:id="1894344169">
      <w:bodyDiv w:val="1"/>
      <w:marLeft w:val="0"/>
      <w:marRight w:val="0"/>
      <w:marTop w:val="0"/>
      <w:marBottom w:val="0"/>
      <w:divBdr>
        <w:top w:val="none" w:sz="0" w:space="0" w:color="auto"/>
        <w:left w:val="none" w:sz="0" w:space="0" w:color="auto"/>
        <w:bottom w:val="none" w:sz="0" w:space="0" w:color="auto"/>
        <w:right w:val="none" w:sz="0" w:space="0" w:color="auto"/>
      </w:divBdr>
    </w:div>
    <w:div w:id="1894384319">
      <w:bodyDiv w:val="1"/>
      <w:marLeft w:val="0"/>
      <w:marRight w:val="0"/>
      <w:marTop w:val="0"/>
      <w:marBottom w:val="0"/>
      <w:divBdr>
        <w:top w:val="none" w:sz="0" w:space="0" w:color="auto"/>
        <w:left w:val="none" w:sz="0" w:space="0" w:color="auto"/>
        <w:bottom w:val="none" w:sz="0" w:space="0" w:color="auto"/>
        <w:right w:val="none" w:sz="0" w:space="0" w:color="auto"/>
      </w:divBdr>
    </w:div>
    <w:div w:id="1894385395">
      <w:bodyDiv w:val="1"/>
      <w:marLeft w:val="0"/>
      <w:marRight w:val="0"/>
      <w:marTop w:val="0"/>
      <w:marBottom w:val="0"/>
      <w:divBdr>
        <w:top w:val="none" w:sz="0" w:space="0" w:color="auto"/>
        <w:left w:val="none" w:sz="0" w:space="0" w:color="auto"/>
        <w:bottom w:val="none" w:sz="0" w:space="0" w:color="auto"/>
        <w:right w:val="none" w:sz="0" w:space="0" w:color="auto"/>
      </w:divBdr>
    </w:div>
    <w:div w:id="1894389483">
      <w:bodyDiv w:val="1"/>
      <w:marLeft w:val="0"/>
      <w:marRight w:val="0"/>
      <w:marTop w:val="0"/>
      <w:marBottom w:val="0"/>
      <w:divBdr>
        <w:top w:val="none" w:sz="0" w:space="0" w:color="auto"/>
        <w:left w:val="none" w:sz="0" w:space="0" w:color="auto"/>
        <w:bottom w:val="none" w:sz="0" w:space="0" w:color="auto"/>
        <w:right w:val="none" w:sz="0" w:space="0" w:color="auto"/>
      </w:divBdr>
    </w:div>
    <w:div w:id="1894778145">
      <w:bodyDiv w:val="1"/>
      <w:marLeft w:val="0"/>
      <w:marRight w:val="0"/>
      <w:marTop w:val="0"/>
      <w:marBottom w:val="0"/>
      <w:divBdr>
        <w:top w:val="none" w:sz="0" w:space="0" w:color="auto"/>
        <w:left w:val="none" w:sz="0" w:space="0" w:color="auto"/>
        <w:bottom w:val="none" w:sz="0" w:space="0" w:color="auto"/>
        <w:right w:val="none" w:sz="0" w:space="0" w:color="auto"/>
      </w:divBdr>
    </w:div>
    <w:div w:id="1894853821">
      <w:bodyDiv w:val="1"/>
      <w:marLeft w:val="0"/>
      <w:marRight w:val="0"/>
      <w:marTop w:val="0"/>
      <w:marBottom w:val="0"/>
      <w:divBdr>
        <w:top w:val="none" w:sz="0" w:space="0" w:color="auto"/>
        <w:left w:val="none" w:sz="0" w:space="0" w:color="auto"/>
        <w:bottom w:val="none" w:sz="0" w:space="0" w:color="auto"/>
        <w:right w:val="none" w:sz="0" w:space="0" w:color="auto"/>
      </w:divBdr>
    </w:div>
    <w:div w:id="1895235630">
      <w:bodyDiv w:val="1"/>
      <w:marLeft w:val="0"/>
      <w:marRight w:val="0"/>
      <w:marTop w:val="0"/>
      <w:marBottom w:val="0"/>
      <w:divBdr>
        <w:top w:val="none" w:sz="0" w:space="0" w:color="auto"/>
        <w:left w:val="none" w:sz="0" w:space="0" w:color="auto"/>
        <w:bottom w:val="none" w:sz="0" w:space="0" w:color="auto"/>
        <w:right w:val="none" w:sz="0" w:space="0" w:color="auto"/>
      </w:divBdr>
    </w:div>
    <w:div w:id="1895310961">
      <w:bodyDiv w:val="1"/>
      <w:marLeft w:val="0"/>
      <w:marRight w:val="0"/>
      <w:marTop w:val="0"/>
      <w:marBottom w:val="0"/>
      <w:divBdr>
        <w:top w:val="none" w:sz="0" w:space="0" w:color="auto"/>
        <w:left w:val="none" w:sz="0" w:space="0" w:color="auto"/>
        <w:bottom w:val="none" w:sz="0" w:space="0" w:color="auto"/>
        <w:right w:val="none" w:sz="0" w:space="0" w:color="auto"/>
      </w:divBdr>
    </w:div>
    <w:div w:id="1896350450">
      <w:bodyDiv w:val="1"/>
      <w:marLeft w:val="0"/>
      <w:marRight w:val="0"/>
      <w:marTop w:val="0"/>
      <w:marBottom w:val="0"/>
      <w:divBdr>
        <w:top w:val="none" w:sz="0" w:space="0" w:color="auto"/>
        <w:left w:val="none" w:sz="0" w:space="0" w:color="auto"/>
        <w:bottom w:val="none" w:sz="0" w:space="0" w:color="auto"/>
        <w:right w:val="none" w:sz="0" w:space="0" w:color="auto"/>
      </w:divBdr>
    </w:div>
    <w:div w:id="1896893429">
      <w:bodyDiv w:val="1"/>
      <w:marLeft w:val="0"/>
      <w:marRight w:val="0"/>
      <w:marTop w:val="0"/>
      <w:marBottom w:val="0"/>
      <w:divBdr>
        <w:top w:val="none" w:sz="0" w:space="0" w:color="auto"/>
        <w:left w:val="none" w:sz="0" w:space="0" w:color="auto"/>
        <w:bottom w:val="none" w:sz="0" w:space="0" w:color="auto"/>
        <w:right w:val="none" w:sz="0" w:space="0" w:color="auto"/>
      </w:divBdr>
    </w:div>
    <w:div w:id="1897007593">
      <w:bodyDiv w:val="1"/>
      <w:marLeft w:val="0"/>
      <w:marRight w:val="0"/>
      <w:marTop w:val="0"/>
      <w:marBottom w:val="0"/>
      <w:divBdr>
        <w:top w:val="none" w:sz="0" w:space="0" w:color="auto"/>
        <w:left w:val="none" w:sz="0" w:space="0" w:color="auto"/>
        <w:bottom w:val="none" w:sz="0" w:space="0" w:color="auto"/>
        <w:right w:val="none" w:sz="0" w:space="0" w:color="auto"/>
      </w:divBdr>
    </w:div>
    <w:div w:id="1897204407">
      <w:bodyDiv w:val="1"/>
      <w:marLeft w:val="0"/>
      <w:marRight w:val="0"/>
      <w:marTop w:val="0"/>
      <w:marBottom w:val="0"/>
      <w:divBdr>
        <w:top w:val="none" w:sz="0" w:space="0" w:color="auto"/>
        <w:left w:val="none" w:sz="0" w:space="0" w:color="auto"/>
        <w:bottom w:val="none" w:sz="0" w:space="0" w:color="auto"/>
        <w:right w:val="none" w:sz="0" w:space="0" w:color="auto"/>
      </w:divBdr>
    </w:div>
    <w:div w:id="1898128202">
      <w:bodyDiv w:val="1"/>
      <w:marLeft w:val="0"/>
      <w:marRight w:val="0"/>
      <w:marTop w:val="0"/>
      <w:marBottom w:val="0"/>
      <w:divBdr>
        <w:top w:val="none" w:sz="0" w:space="0" w:color="auto"/>
        <w:left w:val="none" w:sz="0" w:space="0" w:color="auto"/>
        <w:bottom w:val="none" w:sz="0" w:space="0" w:color="auto"/>
        <w:right w:val="none" w:sz="0" w:space="0" w:color="auto"/>
      </w:divBdr>
    </w:div>
    <w:div w:id="1898274105">
      <w:bodyDiv w:val="1"/>
      <w:marLeft w:val="0"/>
      <w:marRight w:val="0"/>
      <w:marTop w:val="0"/>
      <w:marBottom w:val="0"/>
      <w:divBdr>
        <w:top w:val="none" w:sz="0" w:space="0" w:color="auto"/>
        <w:left w:val="none" w:sz="0" w:space="0" w:color="auto"/>
        <w:bottom w:val="none" w:sz="0" w:space="0" w:color="auto"/>
        <w:right w:val="none" w:sz="0" w:space="0" w:color="auto"/>
      </w:divBdr>
    </w:div>
    <w:div w:id="1898517725">
      <w:bodyDiv w:val="1"/>
      <w:marLeft w:val="0"/>
      <w:marRight w:val="0"/>
      <w:marTop w:val="0"/>
      <w:marBottom w:val="0"/>
      <w:divBdr>
        <w:top w:val="none" w:sz="0" w:space="0" w:color="auto"/>
        <w:left w:val="none" w:sz="0" w:space="0" w:color="auto"/>
        <w:bottom w:val="none" w:sz="0" w:space="0" w:color="auto"/>
        <w:right w:val="none" w:sz="0" w:space="0" w:color="auto"/>
      </w:divBdr>
    </w:div>
    <w:div w:id="1898858404">
      <w:bodyDiv w:val="1"/>
      <w:marLeft w:val="0"/>
      <w:marRight w:val="0"/>
      <w:marTop w:val="0"/>
      <w:marBottom w:val="0"/>
      <w:divBdr>
        <w:top w:val="none" w:sz="0" w:space="0" w:color="auto"/>
        <w:left w:val="none" w:sz="0" w:space="0" w:color="auto"/>
        <w:bottom w:val="none" w:sz="0" w:space="0" w:color="auto"/>
        <w:right w:val="none" w:sz="0" w:space="0" w:color="auto"/>
      </w:divBdr>
    </w:div>
    <w:div w:id="1899125321">
      <w:bodyDiv w:val="1"/>
      <w:marLeft w:val="0"/>
      <w:marRight w:val="0"/>
      <w:marTop w:val="0"/>
      <w:marBottom w:val="0"/>
      <w:divBdr>
        <w:top w:val="none" w:sz="0" w:space="0" w:color="auto"/>
        <w:left w:val="none" w:sz="0" w:space="0" w:color="auto"/>
        <w:bottom w:val="none" w:sz="0" w:space="0" w:color="auto"/>
        <w:right w:val="none" w:sz="0" w:space="0" w:color="auto"/>
      </w:divBdr>
    </w:div>
    <w:div w:id="1899245655">
      <w:bodyDiv w:val="1"/>
      <w:marLeft w:val="0"/>
      <w:marRight w:val="0"/>
      <w:marTop w:val="0"/>
      <w:marBottom w:val="0"/>
      <w:divBdr>
        <w:top w:val="none" w:sz="0" w:space="0" w:color="auto"/>
        <w:left w:val="none" w:sz="0" w:space="0" w:color="auto"/>
        <w:bottom w:val="none" w:sz="0" w:space="0" w:color="auto"/>
        <w:right w:val="none" w:sz="0" w:space="0" w:color="auto"/>
      </w:divBdr>
    </w:div>
    <w:div w:id="1900164059">
      <w:bodyDiv w:val="1"/>
      <w:marLeft w:val="0"/>
      <w:marRight w:val="0"/>
      <w:marTop w:val="0"/>
      <w:marBottom w:val="0"/>
      <w:divBdr>
        <w:top w:val="none" w:sz="0" w:space="0" w:color="auto"/>
        <w:left w:val="none" w:sz="0" w:space="0" w:color="auto"/>
        <w:bottom w:val="none" w:sz="0" w:space="0" w:color="auto"/>
        <w:right w:val="none" w:sz="0" w:space="0" w:color="auto"/>
      </w:divBdr>
    </w:div>
    <w:div w:id="1901474300">
      <w:bodyDiv w:val="1"/>
      <w:marLeft w:val="0"/>
      <w:marRight w:val="0"/>
      <w:marTop w:val="0"/>
      <w:marBottom w:val="0"/>
      <w:divBdr>
        <w:top w:val="none" w:sz="0" w:space="0" w:color="auto"/>
        <w:left w:val="none" w:sz="0" w:space="0" w:color="auto"/>
        <w:bottom w:val="none" w:sz="0" w:space="0" w:color="auto"/>
        <w:right w:val="none" w:sz="0" w:space="0" w:color="auto"/>
      </w:divBdr>
    </w:div>
    <w:div w:id="1902204812">
      <w:bodyDiv w:val="1"/>
      <w:marLeft w:val="0"/>
      <w:marRight w:val="0"/>
      <w:marTop w:val="0"/>
      <w:marBottom w:val="0"/>
      <w:divBdr>
        <w:top w:val="none" w:sz="0" w:space="0" w:color="auto"/>
        <w:left w:val="none" w:sz="0" w:space="0" w:color="auto"/>
        <w:bottom w:val="none" w:sz="0" w:space="0" w:color="auto"/>
        <w:right w:val="none" w:sz="0" w:space="0" w:color="auto"/>
      </w:divBdr>
    </w:div>
    <w:div w:id="1902864165">
      <w:bodyDiv w:val="1"/>
      <w:marLeft w:val="0"/>
      <w:marRight w:val="0"/>
      <w:marTop w:val="0"/>
      <w:marBottom w:val="0"/>
      <w:divBdr>
        <w:top w:val="none" w:sz="0" w:space="0" w:color="auto"/>
        <w:left w:val="none" w:sz="0" w:space="0" w:color="auto"/>
        <w:bottom w:val="none" w:sz="0" w:space="0" w:color="auto"/>
        <w:right w:val="none" w:sz="0" w:space="0" w:color="auto"/>
      </w:divBdr>
    </w:div>
    <w:div w:id="1903328139">
      <w:bodyDiv w:val="1"/>
      <w:marLeft w:val="0"/>
      <w:marRight w:val="0"/>
      <w:marTop w:val="0"/>
      <w:marBottom w:val="0"/>
      <w:divBdr>
        <w:top w:val="none" w:sz="0" w:space="0" w:color="auto"/>
        <w:left w:val="none" w:sz="0" w:space="0" w:color="auto"/>
        <w:bottom w:val="none" w:sz="0" w:space="0" w:color="auto"/>
        <w:right w:val="none" w:sz="0" w:space="0" w:color="auto"/>
      </w:divBdr>
    </w:div>
    <w:div w:id="1903981946">
      <w:bodyDiv w:val="1"/>
      <w:marLeft w:val="0"/>
      <w:marRight w:val="0"/>
      <w:marTop w:val="0"/>
      <w:marBottom w:val="0"/>
      <w:divBdr>
        <w:top w:val="none" w:sz="0" w:space="0" w:color="auto"/>
        <w:left w:val="none" w:sz="0" w:space="0" w:color="auto"/>
        <w:bottom w:val="none" w:sz="0" w:space="0" w:color="auto"/>
        <w:right w:val="none" w:sz="0" w:space="0" w:color="auto"/>
      </w:divBdr>
    </w:div>
    <w:div w:id="1904097743">
      <w:bodyDiv w:val="1"/>
      <w:marLeft w:val="0"/>
      <w:marRight w:val="0"/>
      <w:marTop w:val="0"/>
      <w:marBottom w:val="0"/>
      <w:divBdr>
        <w:top w:val="none" w:sz="0" w:space="0" w:color="auto"/>
        <w:left w:val="none" w:sz="0" w:space="0" w:color="auto"/>
        <w:bottom w:val="none" w:sz="0" w:space="0" w:color="auto"/>
        <w:right w:val="none" w:sz="0" w:space="0" w:color="auto"/>
      </w:divBdr>
    </w:div>
    <w:div w:id="1905485140">
      <w:bodyDiv w:val="1"/>
      <w:marLeft w:val="0"/>
      <w:marRight w:val="0"/>
      <w:marTop w:val="0"/>
      <w:marBottom w:val="0"/>
      <w:divBdr>
        <w:top w:val="none" w:sz="0" w:space="0" w:color="auto"/>
        <w:left w:val="none" w:sz="0" w:space="0" w:color="auto"/>
        <w:bottom w:val="none" w:sz="0" w:space="0" w:color="auto"/>
        <w:right w:val="none" w:sz="0" w:space="0" w:color="auto"/>
      </w:divBdr>
    </w:div>
    <w:div w:id="1906262231">
      <w:bodyDiv w:val="1"/>
      <w:marLeft w:val="0"/>
      <w:marRight w:val="0"/>
      <w:marTop w:val="0"/>
      <w:marBottom w:val="0"/>
      <w:divBdr>
        <w:top w:val="none" w:sz="0" w:space="0" w:color="auto"/>
        <w:left w:val="none" w:sz="0" w:space="0" w:color="auto"/>
        <w:bottom w:val="none" w:sz="0" w:space="0" w:color="auto"/>
        <w:right w:val="none" w:sz="0" w:space="0" w:color="auto"/>
      </w:divBdr>
    </w:div>
    <w:div w:id="1906335221">
      <w:bodyDiv w:val="1"/>
      <w:marLeft w:val="0"/>
      <w:marRight w:val="0"/>
      <w:marTop w:val="0"/>
      <w:marBottom w:val="0"/>
      <w:divBdr>
        <w:top w:val="none" w:sz="0" w:space="0" w:color="auto"/>
        <w:left w:val="none" w:sz="0" w:space="0" w:color="auto"/>
        <w:bottom w:val="none" w:sz="0" w:space="0" w:color="auto"/>
        <w:right w:val="none" w:sz="0" w:space="0" w:color="auto"/>
      </w:divBdr>
    </w:div>
    <w:div w:id="1906453973">
      <w:bodyDiv w:val="1"/>
      <w:marLeft w:val="0"/>
      <w:marRight w:val="0"/>
      <w:marTop w:val="0"/>
      <w:marBottom w:val="0"/>
      <w:divBdr>
        <w:top w:val="none" w:sz="0" w:space="0" w:color="auto"/>
        <w:left w:val="none" w:sz="0" w:space="0" w:color="auto"/>
        <w:bottom w:val="none" w:sz="0" w:space="0" w:color="auto"/>
        <w:right w:val="none" w:sz="0" w:space="0" w:color="auto"/>
      </w:divBdr>
    </w:div>
    <w:div w:id="1906796809">
      <w:bodyDiv w:val="1"/>
      <w:marLeft w:val="0"/>
      <w:marRight w:val="0"/>
      <w:marTop w:val="0"/>
      <w:marBottom w:val="0"/>
      <w:divBdr>
        <w:top w:val="none" w:sz="0" w:space="0" w:color="auto"/>
        <w:left w:val="none" w:sz="0" w:space="0" w:color="auto"/>
        <w:bottom w:val="none" w:sz="0" w:space="0" w:color="auto"/>
        <w:right w:val="none" w:sz="0" w:space="0" w:color="auto"/>
      </w:divBdr>
    </w:div>
    <w:div w:id="1906992732">
      <w:bodyDiv w:val="1"/>
      <w:marLeft w:val="0"/>
      <w:marRight w:val="0"/>
      <w:marTop w:val="0"/>
      <w:marBottom w:val="0"/>
      <w:divBdr>
        <w:top w:val="none" w:sz="0" w:space="0" w:color="auto"/>
        <w:left w:val="none" w:sz="0" w:space="0" w:color="auto"/>
        <w:bottom w:val="none" w:sz="0" w:space="0" w:color="auto"/>
        <w:right w:val="none" w:sz="0" w:space="0" w:color="auto"/>
      </w:divBdr>
    </w:div>
    <w:div w:id="1908149426">
      <w:bodyDiv w:val="1"/>
      <w:marLeft w:val="0"/>
      <w:marRight w:val="0"/>
      <w:marTop w:val="0"/>
      <w:marBottom w:val="0"/>
      <w:divBdr>
        <w:top w:val="none" w:sz="0" w:space="0" w:color="auto"/>
        <w:left w:val="none" w:sz="0" w:space="0" w:color="auto"/>
        <w:bottom w:val="none" w:sz="0" w:space="0" w:color="auto"/>
        <w:right w:val="none" w:sz="0" w:space="0" w:color="auto"/>
      </w:divBdr>
    </w:div>
    <w:div w:id="1908302598">
      <w:bodyDiv w:val="1"/>
      <w:marLeft w:val="0"/>
      <w:marRight w:val="0"/>
      <w:marTop w:val="0"/>
      <w:marBottom w:val="0"/>
      <w:divBdr>
        <w:top w:val="none" w:sz="0" w:space="0" w:color="auto"/>
        <w:left w:val="none" w:sz="0" w:space="0" w:color="auto"/>
        <w:bottom w:val="none" w:sz="0" w:space="0" w:color="auto"/>
        <w:right w:val="none" w:sz="0" w:space="0" w:color="auto"/>
      </w:divBdr>
    </w:div>
    <w:div w:id="1911379767">
      <w:bodyDiv w:val="1"/>
      <w:marLeft w:val="0"/>
      <w:marRight w:val="0"/>
      <w:marTop w:val="0"/>
      <w:marBottom w:val="0"/>
      <w:divBdr>
        <w:top w:val="none" w:sz="0" w:space="0" w:color="auto"/>
        <w:left w:val="none" w:sz="0" w:space="0" w:color="auto"/>
        <w:bottom w:val="none" w:sz="0" w:space="0" w:color="auto"/>
        <w:right w:val="none" w:sz="0" w:space="0" w:color="auto"/>
      </w:divBdr>
    </w:div>
    <w:div w:id="1911454200">
      <w:bodyDiv w:val="1"/>
      <w:marLeft w:val="0"/>
      <w:marRight w:val="0"/>
      <w:marTop w:val="0"/>
      <w:marBottom w:val="0"/>
      <w:divBdr>
        <w:top w:val="none" w:sz="0" w:space="0" w:color="auto"/>
        <w:left w:val="none" w:sz="0" w:space="0" w:color="auto"/>
        <w:bottom w:val="none" w:sz="0" w:space="0" w:color="auto"/>
        <w:right w:val="none" w:sz="0" w:space="0" w:color="auto"/>
      </w:divBdr>
    </w:div>
    <w:div w:id="1912228340">
      <w:bodyDiv w:val="1"/>
      <w:marLeft w:val="0"/>
      <w:marRight w:val="0"/>
      <w:marTop w:val="0"/>
      <w:marBottom w:val="0"/>
      <w:divBdr>
        <w:top w:val="none" w:sz="0" w:space="0" w:color="auto"/>
        <w:left w:val="none" w:sz="0" w:space="0" w:color="auto"/>
        <w:bottom w:val="none" w:sz="0" w:space="0" w:color="auto"/>
        <w:right w:val="none" w:sz="0" w:space="0" w:color="auto"/>
      </w:divBdr>
    </w:div>
    <w:div w:id="1913081134">
      <w:bodyDiv w:val="1"/>
      <w:marLeft w:val="0"/>
      <w:marRight w:val="0"/>
      <w:marTop w:val="0"/>
      <w:marBottom w:val="0"/>
      <w:divBdr>
        <w:top w:val="none" w:sz="0" w:space="0" w:color="auto"/>
        <w:left w:val="none" w:sz="0" w:space="0" w:color="auto"/>
        <w:bottom w:val="none" w:sz="0" w:space="0" w:color="auto"/>
        <w:right w:val="none" w:sz="0" w:space="0" w:color="auto"/>
      </w:divBdr>
    </w:div>
    <w:div w:id="1913392142">
      <w:bodyDiv w:val="1"/>
      <w:marLeft w:val="0"/>
      <w:marRight w:val="0"/>
      <w:marTop w:val="0"/>
      <w:marBottom w:val="0"/>
      <w:divBdr>
        <w:top w:val="none" w:sz="0" w:space="0" w:color="auto"/>
        <w:left w:val="none" w:sz="0" w:space="0" w:color="auto"/>
        <w:bottom w:val="none" w:sz="0" w:space="0" w:color="auto"/>
        <w:right w:val="none" w:sz="0" w:space="0" w:color="auto"/>
      </w:divBdr>
    </w:div>
    <w:div w:id="1914050825">
      <w:bodyDiv w:val="1"/>
      <w:marLeft w:val="0"/>
      <w:marRight w:val="0"/>
      <w:marTop w:val="0"/>
      <w:marBottom w:val="0"/>
      <w:divBdr>
        <w:top w:val="none" w:sz="0" w:space="0" w:color="auto"/>
        <w:left w:val="none" w:sz="0" w:space="0" w:color="auto"/>
        <w:bottom w:val="none" w:sz="0" w:space="0" w:color="auto"/>
        <w:right w:val="none" w:sz="0" w:space="0" w:color="auto"/>
      </w:divBdr>
    </w:div>
    <w:div w:id="1914076597">
      <w:bodyDiv w:val="1"/>
      <w:marLeft w:val="0"/>
      <w:marRight w:val="0"/>
      <w:marTop w:val="0"/>
      <w:marBottom w:val="0"/>
      <w:divBdr>
        <w:top w:val="none" w:sz="0" w:space="0" w:color="auto"/>
        <w:left w:val="none" w:sz="0" w:space="0" w:color="auto"/>
        <w:bottom w:val="none" w:sz="0" w:space="0" w:color="auto"/>
        <w:right w:val="none" w:sz="0" w:space="0" w:color="auto"/>
      </w:divBdr>
    </w:div>
    <w:div w:id="1914201099">
      <w:bodyDiv w:val="1"/>
      <w:marLeft w:val="0"/>
      <w:marRight w:val="0"/>
      <w:marTop w:val="0"/>
      <w:marBottom w:val="0"/>
      <w:divBdr>
        <w:top w:val="none" w:sz="0" w:space="0" w:color="auto"/>
        <w:left w:val="none" w:sz="0" w:space="0" w:color="auto"/>
        <w:bottom w:val="none" w:sz="0" w:space="0" w:color="auto"/>
        <w:right w:val="none" w:sz="0" w:space="0" w:color="auto"/>
      </w:divBdr>
    </w:div>
    <w:div w:id="1914853125">
      <w:bodyDiv w:val="1"/>
      <w:marLeft w:val="0"/>
      <w:marRight w:val="0"/>
      <w:marTop w:val="0"/>
      <w:marBottom w:val="0"/>
      <w:divBdr>
        <w:top w:val="none" w:sz="0" w:space="0" w:color="auto"/>
        <w:left w:val="none" w:sz="0" w:space="0" w:color="auto"/>
        <w:bottom w:val="none" w:sz="0" w:space="0" w:color="auto"/>
        <w:right w:val="none" w:sz="0" w:space="0" w:color="auto"/>
      </w:divBdr>
    </w:div>
    <w:div w:id="1914971404">
      <w:bodyDiv w:val="1"/>
      <w:marLeft w:val="0"/>
      <w:marRight w:val="0"/>
      <w:marTop w:val="0"/>
      <w:marBottom w:val="0"/>
      <w:divBdr>
        <w:top w:val="none" w:sz="0" w:space="0" w:color="auto"/>
        <w:left w:val="none" w:sz="0" w:space="0" w:color="auto"/>
        <w:bottom w:val="none" w:sz="0" w:space="0" w:color="auto"/>
        <w:right w:val="none" w:sz="0" w:space="0" w:color="auto"/>
      </w:divBdr>
    </w:div>
    <w:div w:id="1915318709">
      <w:bodyDiv w:val="1"/>
      <w:marLeft w:val="0"/>
      <w:marRight w:val="0"/>
      <w:marTop w:val="0"/>
      <w:marBottom w:val="0"/>
      <w:divBdr>
        <w:top w:val="none" w:sz="0" w:space="0" w:color="auto"/>
        <w:left w:val="none" w:sz="0" w:space="0" w:color="auto"/>
        <w:bottom w:val="none" w:sz="0" w:space="0" w:color="auto"/>
        <w:right w:val="none" w:sz="0" w:space="0" w:color="auto"/>
      </w:divBdr>
    </w:div>
    <w:div w:id="1915620878">
      <w:bodyDiv w:val="1"/>
      <w:marLeft w:val="0"/>
      <w:marRight w:val="0"/>
      <w:marTop w:val="0"/>
      <w:marBottom w:val="0"/>
      <w:divBdr>
        <w:top w:val="none" w:sz="0" w:space="0" w:color="auto"/>
        <w:left w:val="none" w:sz="0" w:space="0" w:color="auto"/>
        <w:bottom w:val="none" w:sz="0" w:space="0" w:color="auto"/>
        <w:right w:val="none" w:sz="0" w:space="0" w:color="auto"/>
      </w:divBdr>
    </w:div>
    <w:div w:id="1915698028">
      <w:bodyDiv w:val="1"/>
      <w:marLeft w:val="0"/>
      <w:marRight w:val="0"/>
      <w:marTop w:val="0"/>
      <w:marBottom w:val="0"/>
      <w:divBdr>
        <w:top w:val="none" w:sz="0" w:space="0" w:color="auto"/>
        <w:left w:val="none" w:sz="0" w:space="0" w:color="auto"/>
        <w:bottom w:val="none" w:sz="0" w:space="0" w:color="auto"/>
        <w:right w:val="none" w:sz="0" w:space="0" w:color="auto"/>
      </w:divBdr>
    </w:div>
    <w:div w:id="1916276126">
      <w:bodyDiv w:val="1"/>
      <w:marLeft w:val="0"/>
      <w:marRight w:val="0"/>
      <w:marTop w:val="0"/>
      <w:marBottom w:val="0"/>
      <w:divBdr>
        <w:top w:val="none" w:sz="0" w:space="0" w:color="auto"/>
        <w:left w:val="none" w:sz="0" w:space="0" w:color="auto"/>
        <w:bottom w:val="none" w:sz="0" w:space="0" w:color="auto"/>
        <w:right w:val="none" w:sz="0" w:space="0" w:color="auto"/>
      </w:divBdr>
    </w:div>
    <w:div w:id="1916355512">
      <w:bodyDiv w:val="1"/>
      <w:marLeft w:val="0"/>
      <w:marRight w:val="0"/>
      <w:marTop w:val="0"/>
      <w:marBottom w:val="0"/>
      <w:divBdr>
        <w:top w:val="none" w:sz="0" w:space="0" w:color="auto"/>
        <w:left w:val="none" w:sz="0" w:space="0" w:color="auto"/>
        <w:bottom w:val="none" w:sz="0" w:space="0" w:color="auto"/>
        <w:right w:val="none" w:sz="0" w:space="0" w:color="auto"/>
      </w:divBdr>
    </w:div>
    <w:div w:id="1916546196">
      <w:bodyDiv w:val="1"/>
      <w:marLeft w:val="0"/>
      <w:marRight w:val="0"/>
      <w:marTop w:val="0"/>
      <w:marBottom w:val="0"/>
      <w:divBdr>
        <w:top w:val="none" w:sz="0" w:space="0" w:color="auto"/>
        <w:left w:val="none" w:sz="0" w:space="0" w:color="auto"/>
        <w:bottom w:val="none" w:sz="0" w:space="0" w:color="auto"/>
        <w:right w:val="none" w:sz="0" w:space="0" w:color="auto"/>
      </w:divBdr>
    </w:div>
    <w:div w:id="1916745713">
      <w:bodyDiv w:val="1"/>
      <w:marLeft w:val="0"/>
      <w:marRight w:val="0"/>
      <w:marTop w:val="0"/>
      <w:marBottom w:val="0"/>
      <w:divBdr>
        <w:top w:val="none" w:sz="0" w:space="0" w:color="auto"/>
        <w:left w:val="none" w:sz="0" w:space="0" w:color="auto"/>
        <w:bottom w:val="none" w:sz="0" w:space="0" w:color="auto"/>
        <w:right w:val="none" w:sz="0" w:space="0" w:color="auto"/>
      </w:divBdr>
    </w:div>
    <w:div w:id="1917016063">
      <w:bodyDiv w:val="1"/>
      <w:marLeft w:val="0"/>
      <w:marRight w:val="0"/>
      <w:marTop w:val="0"/>
      <w:marBottom w:val="0"/>
      <w:divBdr>
        <w:top w:val="none" w:sz="0" w:space="0" w:color="auto"/>
        <w:left w:val="none" w:sz="0" w:space="0" w:color="auto"/>
        <w:bottom w:val="none" w:sz="0" w:space="0" w:color="auto"/>
        <w:right w:val="none" w:sz="0" w:space="0" w:color="auto"/>
      </w:divBdr>
    </w:div>
    <w:div w:id="1917859624">
      <w:bodyDiv w:val="1"/>
      <w:marLeft w:val="0"/>
      <w:marRight w:val="0"/>
      <w:marTop w:val="0"/>
      <w:marBottom w:val="0"/>
      <w:divBdr>
        <w:top w:val="none" w:sz="0" w:space="0" w:color="auto"/>
        <w:left w:val="none" w:sz="0" w:space="0" w:color="auto"/>
        <w:bottom w:val="none" w:sz="0" w:space="0" w:color="auto"/>
        <w:right w:val="none" w:sz="0" w:space="0" w:color="auto"/>
      </w:divBdr>
    </w:div>
    <w:div w:id="1918321813">
      <w:bodyDiv w:val="1"/>
      <w:marLeft w:val="0"/>
      <w:marRight w:val="0"/>
      <w:marTop w:val="0"/>
      <w:marBottom w:val="0"/>
      <w:divBdr>
        <w:top w:val="none" w:sz="0" w:space="0" w:color="auto"/>
        <w:left w:val="none" w:sz="0" w:space="0" w:color="auto"/>
        <w:bottom w:val="none" w:sz="0" w:space="0" w:color="auto"/>
        <w:right w:val="none" w:sz="0" w:space="0" w:color="auto"/>
      </w:divBdr>
    </w:div>
    <w:div w:id="1918394950">
      <w:bodyDiv w:val="1"/>
      <w:marLeft w:val="0"/>
      <w:marRight w:val="0"/>
      <w:marTop w:val="0"/>
      <w:marBottom w:val="0"/>
      <w:divBdr>
        <w:top w:val="none" w:sz="0" w:space="0" w:color="auto"/>
        <w:left w:val="none" w:sz="0" w:space="0" w:color="auto"/>
        <w:bottom w:val="none" w:sz="0" w:space="0" w:color="auto"/>
        <w:right w:val="none" w:sz="0" w:space="0" w:color="auto"/>
      </w:divBdr>
    </w:div>
    <w:div w:id="1918395828">
      <w:bodyDiv w:val="1"/>
      <w:marLeft w:val="0"/>
      <w:marRight w:val="0"/>
      <w:marTop w:val="0"/>
      <w:marBottom w:val="0"/>
      <w:divBdr>
        <w:top w:val="none" w:sz="0" w:space="0" w:color="auto"/>
        <w:left w:val="none" w:sz="0" w:space="0" w:color="auto"/>
        <w:bottom w:val="none" w:sz="0" w:space="0" w:color="auto"/>
        <w:right w:val="none" w:sz="0" w:space="0" w:color="auto"/>
      </w:divBdr>
    </w:div>
    <w:div w:id="1919319267">
      <w:bodyDiv w:val="1"/>
      <w:marLeft w:val="0"/>
      <w:marRight w:val="0"/>
      <w:marTop w:val="0"/>
      <w:marBottom w:val="0"/>
      <w:divBdr>
        <w:top w:val="none" w:sz="0" w:space="0" w:color="auto"/>
        <w:left w:val="none" w:sz="0" w:space="0" w:color="auto"/>
        <w:bottom w:val="none" w:sz="0" w:space="0" w:color="auto"/>
        <w:right w:val="none" w:sz="0" w:space="0" w:color="auto"/>
      </w:divBdr>
    </w:div>
    <w:div w:id="1920140755">
      <w:bodyDiv w:val="1"/>
      <w:marLeft w:val="0"/>
      <w:marRight w:val="0"/>
      <w:marTop w:val="0"/>
      <w:marBottom w:val="0"/>
      <w:divBdr>
        <w:top w:val="none" w:sz="0" w:space="0" w:color="auto"/>
        <w:left w:val="none" w:sz="0" w:space="0" w:color="auto"/>
        <w:bottom w:val="none" w:sz="0" w:space="0" w:color="auto"/>
        <w:right w:val="none" w:sz="0" w:space="0" w:color="auto"/>
      </w:divBdr>
    </w:div>
    <w:div w:id="1921209268">
      <w:bodyDiv w:val="1"/>
      <w:marLeft w:val="0"/>
      <w:marRight w:val="0"/>
      <w:marTop w:val="0"/>
      <w:marBottom w:val="0"/>
      <w:divBdr>
        <w:top w:val="none" w:sz="0" w:space="0" w:color="auto"/>
        <w:left w:val="none" w:sz="0" w:space="0" w:color="auto"/>
        <w:bottom w:val="none" w:sz="0" w:space="0" w:color="auto"/>
        <w:right w:val="none" w:sz="0" w:space="0" w:color="auto"/>
      </w:divBdr>
    </w:div>
    <w:div w:id="1921476205">
      <w:bodyDiv w:val="1"/>
      <w:marLeft w:val="0"/>
      <w:marRight w:val="0"/>
      <w:marTop w:val="0"/>
      <w:marBottom w:val="0"/>
      <w:divBdr>
        <w:top w:val="none" w:sz="0" w:space="0" w:color="auto"/>
        <w:left w:val="none" w:sz="0" w:space="0" w:color="auto"/>
        <w:bottom w:val="none" w:sz="0" w:space="0" w:color="auto"/>
        <w:right w:val="none" w:sz="0" w:space="0" w:color="auto"/>
      </w:divBdr>
    </w:div>
    <w:div w:id="1922057754">
      <w:bodyDiv w:val="1"/>
      <w:marLeft w:val="0"/>
      <w:marRight w:val="0"/>
      <w:marTop w:val="0"/>
      <w:marBottom w:val="0"/>
      <w:divBdr>
        <w:top w:val="none" w:sz="0" w:space="0" w:color="auto"/>
        <w:left w:val="none" w:sz="0" w:space="0" w:color="auto"/>
        <w:bottom w:val="none" w:sz="0" w:space="0" w:color="auto"/>
        <w:right w:val="none" w:sz="0" w:space="0" w:color="auto"/>
      </w:divBdr>
    </w:div>
    <w:div w:id="1922520211">
      <w:bodyDiv w:val="1"/>
      <w:marLeft w:val="0"/>
      <w:marRight w:val="0"/>
      <w:marTop w:val="0"/>
      <w:marBottom w:val="0"/>
      <w:divBdr>
        <w:top w:val="none" w:sz="0" w:space="0" w:color="auto"/>
        <w:left w:val="none" w:sz="0" w:space="0" w:color="auto"/>
        <w:bottom w:val="none" w:sz="0" w:space="0" w:color="auto"/>
        <w:right w:val="none" w:sz="0" w:space="0" w:color="auto"/>
      </w:divBdr>
    </w:div>
    <w:div w:id="1922520374">
      <w:bodyDiv w:val="1"/>
      <w:marLeft w:val="0"/>
      <w:marRight w:val="0"/>
      <w:marTop w:val="0"/>
      <w:marBottom w:val="0"/>
      <w:divBdr>
        <w:top w:val="none" w:sz="0" w:space="0" w:color="auto"/>
        <w:left w:val="none" w:sz="0" w:space="0" w:color="auto"/>
        <w:bottom w:val="none" w:sz="0" w:space="0" w:color="auto"/>
        <w:right w:val="none" w:sz="0" w:space="0" w:color="auto"/>
      </w:divBdr>
    </w:div>
    <w:div w:id="1922832129">
      <w:bodyDiv w:val="1"/>
      <w:marLeft w:val="0"/>
      <w:marRight w:val="0"/>
      <w:marTop w:val="0"/>
      <w:marBottom w:val="0"/>
      <w:divBdr>
        <w:top w:val="none" w:sz="0" w:space="0" w:color="auto"/>
        <w:left w:val="none" w:sz="0" w:space="0" w:color="auto"/>
        <w:bottom w:val="none" w:sz="0" w:space="0" w:color="auto"/>
        <w:right w:val="none" w:sz="0" w:space="0" w:color="auto"/>
      </w:divBdr>
    </w:div>
    <w:div w:id="1924533102">
      <w:bodyDiv w:val="1"/>
      <w:marLeft w:val="0"/>
      <w:marRight w:val="0"/>
      <w:marTop w:val="0"/>
      <w:marBottom w:val="0"/>
      <w:divBdr>
        <w:top w:val="none" w:sz="0" w:space="0" w:color="auto"/>
        <w:left w:val="none" w:sz="0" w:space="0" w:color="auto"/>
        <w:bottom w:val="none" w:sz="0" w:space="0" w:color="auto"/>
        <w:right w:val="none" w:sz="0" w:space="0" w:color="auto"/>
      </w:divBdr>
    </w:div>
    <w:div w:id="1925186624">
      <w:bodyDiv w:val="1"/>
      <w:marLeft w:val="0"/>
      <w:marRight w:val="0"/>
      <w:marTop w:val="0"/>
      <w:marBottom w:val="0"/>
      <w:divBdr>
        <w:top w:val="none" w:sz="0" w:space="0" w:color="auto"/>
        <w:left w:val="none" w:sz="0" w:space="0" w:color="auto"/>
        <w:bottom w:val="none" w:sz="0" w:space="0" w:color="auto"/>
        <w:right w:val="none" w:sz="0" w:space="0" w:color="auto"/>
      </w:divBdr>
    </w:div>
    <w:div w:id="1925190536">
      <w:bodyDiv w:val="1"/>
      <w:marLeft w:val="0"/>
      <w:marRight w:val="0"/>
      <w:marTop w:val="0"/>
      <w:marBottom w:val="0"/>
      <w:divBdr>
        <w:top w:val="none" w:sz="0" w:space="0" w:color="auto"/>
        <w:left w:val="none" w:sz="0" w:space="0" w:color="auto"/>
        <w:bottom w:val="none" w:sz="0" w:space="0" w:color="auto"/>
        <w:right w:val="none" w:sz="0" w:space="0" w:color="auto"/>
      </w:divBdr>
    </w:div>
    <w:div w:id="1925797116">
      <w:bodyDiv w:val="1"/>
      <w:marLeft w:val="0"/>
      <w:marRight w:val="0"/>
      <w:marTop w:val="0"/>
      <w:marBottom w:val="0"/>
      <w:divBdr>
        <w:top w:val="none" w:sz="0" w:space="0" w:color="auto"/>
        <w:left w:val="none" w:sz="0" w:space="0" w:color="auto"/>
        <w:bottom w:val="none" w:sz="0" w:space="0" w:color="auto"/>
        <w:right w:val="none" w:sz="0" w:space="0" w:color="auto"/>
      </w:divBdr>
    </w:div>
    <w:div w:id="1926261940">
      <w:bodyDiv w:val="1"/>
      <w:marLeft w:val="0"/>
      <w:marRight w:val="0"/>
      <w:marTop w:val="0"/>
      <w:marBottom w:val="0"/>
      <w:divBdr>
        <w:top w:val="none" w:sz="0" w:space="0" w:color="auto"/>
        <w:left w:val="none" w:sz="0" w:space="0" w:color="auto"/>
        <w:bottom w:val="none" w:sz="0" w:space="0" w:color="auto"/>
        <w:right w:val="none" w:sz="0" w:space="0" w:color="auto"/>
      </w:divBdr>
    </w:div>
    <w:div w:id="1927225938">
      <w:bodyDiv w:val="1"/>
      <w:marLeft w:val="0"/>
      <w:marRight w:val="0"/>
      <w:marTop w:val="0"/>
      <w:marBottom w:val="0"/>
      <w:divBdr>
        <w:top w:val="none" w:sz="0" w:space="0" w:color="auto"/>
        <w:left w:val="none" w:sz="0" w:space="0" w:color="auto"/>
        <w:bottom w:val="none" w:sz="0" w:space="0" w:color="auto"/>
        <w:right w:val="none" w:sz="0" w:space="0" w:color="auto"/>
      </w:divBdr>
    </w:div>
    <w:div w:id="1927299578">
      <w:bodyDiv w:val="1"/>
      <w:marLeft w:val="0"/>
      <w:marRight w:val="0"/>
      <w:marTop w:val="0"/>
      <w:marBottom w:val="0"/>
      <w:divBdr>
        <w:top w:val="none" w:sz="0" w:space="0" w:color="auto"/>
        <w:left w:val="none" w:sz="0" w:space="0" w:color="auto"/>
        <w:bottom w:val="none" w:sz="0" w:space="0" w:color="auto"/>
        <w:right w:val="none" w:sz="0" w:space="0" w:color="auto"/>
      </w:divBdr>
    </w:div>
    <w:div w:id="1927574623">
      <w:bodyDiv w:val="1"/>
      <w:marLeft w:val="0"/>
      <w:marRight w:val="0"/>
      <w:marTop w:val="0"/>
      <w:marBottom w:val="0"/>
      <w:divBdr>
        <w:top w:val="none" w:sz="0" w:space="0" w:color="auto"/>
        <w:left w:val="none" w:sz="0" w:space="0" w:color="auto"/>
        <w:bottom w:val="none" w:sz="0" w:space="0" w:color="auto"/>
        <w:right w:val="none" w:sz="0" w:space="0" w:color="auto"/>
      </w:divBdr>
    </w:div>
    <w:div w:id="1928004154">
      <w:bodyDiv w:val="1"/>
      <w:marLeft w:val="0"/>
      <w:marRight w:val="0"/>
      <w:marTop w:val="0"/>
      <w:marBottom w:val="0"/>
      <w:divBdr>
        <w:top w:val="none" w:sz="0" w:space="0" w:color="auto"/>
        <w:left w:val="none" w:sz="0" w:space="0" w:color="auto"/>
        <w:bottom w:val="none" w:sz="0" w:space="0" w:color="auto"/>
        <w:right w:val="none" w:sz="0" w:space="0" w:color="auto"/>
      </w:divBdr>
    </w:div>
    <w:div w:id="1928150418">
      <w:bodyDiv w:val="1"/>
      <w:marLeft w:val="0"/>
      <w:marRight w:val="0"/>
      <w:marTop w:val="0"/>
      <w:marBottom w:val="0"/>
      <w:divBdr>
        <w:top w:val="none" w:sz="0" w:space="0" w:color="auto"/>
        <w:left w:val="none" w:sz="0" w:space="0" w:color="auto"/>
        <w:bottom w:val="none" w:sz="0" w:space="0" w:color="auto"/>
        <w:right w:val="none" w:sz="0" w:space="0" w:color="auto"/>
      </w:divBdr>
    </w:div>
    <w:div w:id="1929389875">
      <w:bodyDiv w:val="1"/>
      <w:marLeft w:val="0"/>
      <w:marRight w:val="0"/>
      <w:marTop w:val="0"/>
      <w:marBottom w:val="0"/>
      <w:divBdr>
        <w:top w:val="none" w:sz="0" w:space="0" w:color="auto"/>
        <w:left w:val="none" w:sz="0" w:space="0" w:color="auto"/>
        <w:bottom w:val="none" w:sz="0" w:space="0" w:color="auto"/>
        <w:right w:val="none" w:sz="0" w:space="0" w:color="auto"/>
      </w:divBdr>
    </w:div>
    <w:div w:id="1929538874">
      <w:bodyDiv w:val="1"/>
      <w:marLeft w:val="0"/>
      <w:marRight w:val="0"/>
      <w:marTop w:val="0"/>
      <w:marBottom w:val="0"/>
      <w:divBdr>
        <w:top w:val="none" w:sz="0" w:space="0" w:color="auto"/>
        <w:left w:val="none" w:sz="0" w:space="0" w:color="auto"/>
        <w:bottom w:val="none" w:sz="0" w:space="0" w:color="auto"/>
        <w:right w:val="none" w:sz="0" w:space="0" w:color="auto"/>
      </w:divBdr>
    </w:div>
    <w:div w:id="1929539646">
      <w:bodyDiv w:val="1"/>
      <w:marLeft w:val="0"/>
      <w:marRight w:val="0"/>
      <w:marTop w:val="0"/>
      <w:marBottom w:val="0"/>
      <w:divBdr>
        <w:top w:val="none" w:sz="0" w:space="0" w:color="auto"/>
        <w:left w:val="none" w:sz="0" w:space="0" w:color="auto"/>
        <w:bottom w:val="none" w:sz="0" w:space="0" w:color="auto"/>
        <w:right w:val="none" w:sz="0" w:space="0" w:color="auto"/>
      </w:divBdr>
    </w:div>
    <w:div w:id="1929582188">
      <w:bodyDiv w:val="1"/>
      <w:marLeft w:val="0"/>
      <w:marRight w:val="0"/>
      <w:marTop w:val="0"/>
      <w:marBottom w:val="0"/>
      <w:divBdr>
        <w:top w:val="none" w:sz="0" w:space="0" w:color="auto"/>
        <w:left w:val="none" w:sz="0" w:space="0" w:color="auto"/>
        <w:bottom w:val="none" w:sz="0" w:space="0" w:color="auto"/>
        <w:right w:val="none" w:sz="0" w:space="0" w:color="auto"/>
      </w:divBdr>
    </w:div>
    <w:div w:id="1929927534">
      <w:bodyDiv w:val="1"/>
      <w:marLeft w:val="0"/>
      <w:marRight w:val="0"/>
      <w:marTop w:val="0"/>
      <w:marBottom w:val="0"/>
      <w:divBdr>
        <w:top w:val="none" w:sz="0" w:space="0" w:color="auto"/>
        <w:left w:val="none" w:sz="0" w:space="0" w:color="auto"/>
        <w:bottom w:val="none" w:sz="0" w:space="0" w:color="auto"/>
        <w:right w:val="none" w:sz="0" w:space="0" w:color="auto"/>
      </w:divBdr>
    </w:div>
    <w:div w:id="1930625095">
      <w:bodyDiv w:val="1"/>
      <w:marLeft w:val="0"/>
      <w:marRight w:val="0"/>
      <w:marTop w:val="0"/>
      <w:marBottom w:val="0"/>
      <w:divBdr>
        <w:top w:val="none" w:sz="0" w:space="0" w:color="auto"/>
        <w:left w:val="none" w:sz="0" w:space="0" w:color="auto"/>
        <w:bottom w:val="none" w:sz="0" w:space="0" w:color="auto"/>
        <w:right w:val="none" w:sz="0" w:space="0" w:color="auto"/>
      </w:divBdr>
    </w:div>
    <w:div w:id="1930842599">
      <w:bodyDiv w:val="1"/>
      <w:marLeft w:val="0"/>
      <w:marRight w:val="0"/>
      <w:marTop w:val="0"/>
      <w:marBottom w:val="0"/>
      <w:divBdr>
        <w:top w:val="none" w:sz="0" w:space="0" w:color="auto"/>
        <w:left w:val="none" w:sz="0" w:space="0" w:color="auto"/>
        <w:bottom w:val="none" w:sz="0" w:space="0" w:color="auto"/>
        <w:right w:val="none" w:sz="0" w:space="0" w:color="auto"/>
      </w:divBdr>
    </w:div>
    <w:div w:id="1931429799">
      <w:bodyDiv w:val="1"/>
      <w:marLeft w:val="0"/>
      <w:marRight w:val="0"/>
      <w:marTop w:val="0"/>
      <w:marBottom w:val="0"/>
      <w:divBdr>
        <w:top w:val="none" w:sz="0" w:space="0" w:color="auto"/>
        <w:left w:val="none" w:sz="0" w:space="0" w:color="auto"/>
        <w:bottom w:val="none" w:sz="0" w:space="0" w:color="auto"/>
        <w:right w:val="none" w:sz="0" w:space="0" w:color="auto"/>
      </w:divBdr>
    </w:div>
    <w:div w:id="1931936171">
      <w:bodyDiv w:val="1"/>
      <w:marLeft w:val="0"/>
      <w:marRight w:val="0"/>
      <w:marTop w:val="0"/>
      <w:marBottom w:val="0"/>
      <w:divBdr>
        <w:top w:val="none" w:sz="0" w:space="0" w:color="auto"/>
        <w:left w:val="none" w:sz="0" w:space="0" w:color="auto"/>
        <w:bottom w:val="none" w:sz="0" w:space="0" w:color="auto"/>
        <w:right w:val="none" w:sz="0" w:space="0" w:color="auto"/>
      </w:divBdr>
    </w:div>
    <w:div w:id="1932155413">
      <w:bodyDiv w:val="1"/>
      <w:marLeft w:val="0"/>
      <w:marRight w:val="0"/>
      <w:marTop w:val="0"/>
      <w:marBottom w:val="0"/>
      <w:divBdr>
        <w:top w:val="none" w:sz="0" w:space="0" w:color="auto"/>
        <w:left w:val="none" w:sz="0" w:space="0" w:color="auto"/>
        <w:bottom w:val="none" w:sz="0" w:space="0" w:color="auto"/>
        <w:right w:val="none" w:sz="0" w:space="0" w:color="auto"/>
      </w:divBdr>
    </w:div>
    <w:div w:id="1932349646">
      <w:bodyDiv w:val="1"/>
      <w:marLeft w:val="0"/>
      <w:marRight w:val="0"/>
      <w:marTop w:val="0"/>
      <w:marBottom w:val="0"/>
      <w:divBdr>
        <w:top w:val="none" w:sz="0" w:space="0" w:color="auto"/>
        <w:left w:val="none" w:sz="0" w:space="0" w:color="auto"/>
        <w:bottom w:val="none" w:sz="0" w:space="0" w:color="auto"/>
        <w:right w:val="none" w:sz="0" w:space="0" w:color="auto"/>
      </w:divBdr>
    </w:div>
    <w:div w:id="1934164740">
      <w:bodyDiv w:val="1"/>
      <w:marLeft w:val="0"/>
      <w:marRight w:val="0"/>
      <w:marTop w:val="0"/>
      <w:marBottom w:val="0"/>
      <w:divBdr>
        <w:top w:val="none" w:sz="0" w:space="0" w:color="auto"/>
        <w:left w:val="none" w:sz="0" w:space="0" w:color="auto"/>
        <w:bottom w:val="none" w:sz="0" w:space="0" w:color="auto"/>
        <w:right w:val="none" w:sz="0" w:space="0" w:color="auto"/>
      </w:divBdr>
    </w:div>
    <w:div w:id="1934242133">
      <w:bodyDiv w:val="1"/>
      <w:marLeft w:val="0"/>
      <w:marRight w:val="0"/>
      <w:marTop w:val="0"/>
      <w:marBottom w:val="0"/>
      <w:divBdr>
        <w:top w:val="none" w:sz="0" w:space="0" w:color="auto"/>
        <w:left w:val="none" w:sz="0" w:space="0" w:color="auto"/>
        <w:bottom w:val="none" w:sz="0" w:space="0" w:color="auto"/>
        <w:right w:val="none" w:sz="0" w:space="0" w:color="auto"/>
      </w:divBdr>
    </w:div>
    <w:div w:id="1934624432">
      <w:bodyDiv w:val="1"/>
      <w:marLeft w:val="0"/>
      <w:marRight w:val="0"/>
      <w:marTop w:val="0"/>
      <w:marBottom w:val="0"/>
      <w:divBdr>
        <w:top w:val="none" w:sz="0" w:space="0" w:color="auto"/>
        <w:left w:val="none" w:sz="0" w:space="0" w:color="auto"/>
        <w:bottom w:val="none" w:sz="0" w:space="0" w:color="auto"/>
        <w:right w:val="none" w:sz="0" w:space="0" w:color="auto"/>
      </w:divBdr>
    </w:div>
    <w:div w:id="1935700521">
      <w:bodyDiv w:val="1"/>
      <w:marLeft w:val="0"/>
      <w:marRight w:val="0"/>
      <w:marTop w:val="0"/>
      <w:marBottom w:val="0"/>
      <w:divBdr>
        <w:top w:val="none" w:sz="0" w:space="0" w:color="auto"/>
        <w:left w:val="none" w:sz="0" w:space="0" w:color="auto"/>
        <w:bottom w:val="none" w:sz="0" w:space="0" w:color="auto"/>
        <w:right w:val="none" w:sz="0" w:space="0" w:color="auto"/>
      </w:divBdr>
    </w:div>
    <w:div w:id="1935934227">
      <w:bodyDiv w:val="1"/>
      <w:marLeft w:val="0"/>
      <w:marRight w:val="0"/>
      <w:marTop w:val="0"/>
      <w:marBottom w:val="0"/>
      <w:divBdr>
        <w:top w:val="none" w:sz="0" w:space="0" w:color="auto"/>
        <w:left w:val="none" w:sz="0" w:space="0" w:color="auto"/>
        <w:bottom w:val="none" w:sz="0" w:space="0" w:color="auto"/>
        <w:right w:val="none" w:sz="0" w:space="0" w:color="auto"/>
      </w:divBdr>
    </w:div>
    <w:div w:id="1936669224">
      <w:bodyDiv w:val="1"/>
      <w:marLeft w:val="0"/>
      <w:marRight w:val="0"/>
      <w:marTop w:val="0"/>
      <w:marBottom w:val="0"/>
      <w:divBdr>
        <w:top w:val="none" w:sz="0" w:space="0" w:color="auto"/>
        <w:left w:val="none" w:sz="0" w:space="0" w:color="auto"/>
        <w:bottom w:val="none" w:sz="0" w:space="0" w:color="auto"/>
        <w:right w:val="none" w:sz="0" w:space="0" w:color="auto"/>
      </w:divBdr>
    </w:div>
    <w:div w:id="1936748880">
      <w:bodyDiv w:val="1"/>
      <w:marLeft w:val="0"/>
      <w:marRight w:val="0"/>
      <w:marTop w:val="0"/>
      <w:marBottom w:val="0"/>
      <w:divBdr>
        <w:top w:val="none" w:sz="0" w:space="0" w:color="auto"/>
        <w:left w:val="none" w:sz="0" w:space="0" w:color="auto"/>
        <w:bottom w:val="none" w:sz="0" w:space="0" w:color="auto"/>
        <w:right w:val="none" w:sz="0" w:space="0" w:color="auto"/>
      </w:divBdr>
    </w:div>
    <w:div w:id="1937706649">
      <w:bodyDiv w:val="1"/>
      <w:marLeft w:val="0"/>
      <w:marRight w:val="0"/>
      <w:marTop w:val="0"/>
      <w:marBottom w:val="0"/>
      <w:divBdr>
        <w:top w:val="none" w:sz="0" w:space="0" w:color="auto"/>
        <w:left w:val="none" w:sz="0" w:space="0" w:color="auto"/>
        <w:bottom w:val="none" w:sz="0" w:space="0" w:color="auto"/>
        <w:right w:val="none" w:sz="0" w:space="0" w:color="auto"/>
      </w:divBdr>
    </w:div>
    <w:div w:id="1938520777">
      <w:bodyDiv w:val="1"/>
      <w:marLeft w:val="0"/>
      <w:marRight w:val="0"/>
      <w:marTop w:val="0"/>
      <w:marBottom w:val="0"/>
      <w:divBdr>
        <w:top w:val="none" w:sz="0" w:space="0" w:color="auto"/>
        <w:left w:val="none" w:sz="0" w:space="0" w:color="auto"/>
        <w:bottom w:val="none" w:sz="0" w:space="0" w:color="auto"/>
        <w:right w:val="none" w:sz="0" w:space="0" w:color="auto"/>
      </w:divBdr>
    </w:div>
    <w:div w:id="1938708801">
      <w:bodyDiv w:val="1"/>
      <w:marLeft w:val="0"/>
      <w:marRight w:val="0"/>
      <w:marTop w:val="0"/>
      <w:marBottom w:val="0"/>
      <w:divBdr>
        <w:top w:val="none" w:sz="0" w:space="0" w:color="auto"/>
        <w:left w:val="none" w:sz="0" w:space="0" w:color="auto"/>
        <w:bottom w:val="none" w:sz="0" w:space="0" w:color="auto"/>
        <w:right w:val="none" w:sz="0" w:space="0" w:color="auto"/>
      </w:divBdr>
    </w:div>
    <w:div w:id="1939018542">
      <w:bodyDiv w:val="1"/>
      <w:marLeft w:val="0"/>
      <w:marRight w:val="0"/>
      <w:marTop w:val="0"/>
      <w:marBottom w:val="0"/>
      <w:divBdr>
        <w:top w:val="none" w:sz="0" w:space="0" w:color="auto"/>
        <w:left w:val="none" w:sz="0" w:space="0" w:color="auto"/>
        <w:bottom w:val="none" w:sz="0" w:space="0" w:color="auto"/>
        <w:right w:val="none" w:sz="0" w:space="0" w:color="auto"/>
      </w:divBdr>
    </w:div>
    <w:div w:id="1939292915">
      <w:bodyDiv w:val="1"/>
      <w:marLeft w:val="0"/>
      <w:marRight w:val="0"/>
      <w:marTop w:val="0"/>
      <w:marBottom w:val="0"/>
      <w:divBdr>
        <w:top w:val="none" w:sz="0" w:space="0" w:color="auto"/>
        <w:left w:val="none" w:sz="0" w:space="0" w:color="auto"/>
        <w:bottom w:val="none" w:sz="0" w:space="0" w:color="auto"/>
        <w:right w:val="none" w:sz="0" w:space="0" w:color="auto"/>
      </w:divBdr>
    </w:div>
    <w:div w:id="1939555903">
      <w:bodyDiv w:val="1"/>
      <w:marLeft w:val="0"/>
      <w:marRight w:val="0"/>
      <w:marTop w:val="0"/>
      <w:marBottom w:val="0"/>
      <w:divBdr>
        <w:top w:val="none" w:sz="0" w:space="0" w:color="auto"/>
        <w:left w:val="none" w:sz="0" w:space="0" w:color="auto"/>
        <w:bottom w:val="none" w:sz="0" w:space="0" w:color="auto"/>
        <w:right w:val="none" w:sz="0" w:space="0" w:color="auto"/>
      </w:divBdr>
    </w:div>
    <w:div w:id="1939633556">
      <w:bodyDiv w:val="1"/>
      <w:marLeft w:val="0"/>
      <w:marRight w:val="0"/>
      <w:marTop w:val="0"/>
      <w:marBottom w:val="0"/>
      <w:divBdr>
        <w:top w:val="none" w:sz="0" w:space="0" w:color="auto"/>
        <w:left w:val="none" w:sz="0" w:space="0" w:color="auto"/>
        <w:bottom w:val="none" w:sz="0" w:space="0" w:color="auto"/>
        <w:right w:val="none" w:sz="0" w:space="0" w:color="auto"/>
      </w:divBdr>
    </w:div>
    <w:div w:id="1940020499">
      <w:bodyDiv w:val="1"/>
      <w:marLeft w:val="0"/>
      <w:marRight w:val="0"/>
      <w:marTop w:val="0"/>
      <w:marBottom w:val="0"/>
      <w:divBdr>
        <w:top w:val="none" w:sz="0" w:space="0" w:color="auto"/>
        <w:left w:val="none" w:sz="0" w:space="0" w:color="auto"/>
        <w:bottom w:val="none" w:sz="0" w:space="0" w:color="auto"/>
        <w:right w:val="none" w:sz="0" w:space="0" w:color="auto"/>
      </w:divBdr>
    </w:div>
    <w:div w:id="1942830881">
      <w:bodyDiv w:val="1"/>
      <w:marLeft w:val="0"/>
      <w:marRight w:val="0"/>
      <w:marTop w:val="0"/>
      <w:marBottom w:val="0"/>
      <w:divBdr>
        <w:top w:val="none" w:sz="0" w:space="0" w:color="auto"/>
        <w:left w:val="none" w:sz="0" w:space="0" w:color="auto"/>
        <w:bottom w:val="none" w:sz="0" w:space="0" w:color="auto"/>
        <w:right w:val="none" w:sz="0" w:space="0" w:color="auto"/>
      </w:divBdr>
    </w:div>
    <w:div w:id="1943026711">
      <w:bodyDiv w:val="1"/>
      <w:marLeft w:val="0"/>
      <w:marRight w:val="0"/>
      <w:marTop w:val="0"/>
      <w:marBottom w:val="0"/>
      <w:divBdr>
        <w:top w:val="none" w:sz="0" w:space="0" w:color="auto"/>
        <w:left w:val="none" w:sz="0" w:space="0" w:color="auto"/>
        <w:bottom w:val="none" w:sz="0" w:space="0" w:color="auto"/>
        <w:right w:val="none" w:sz="0" w:space="0" w:color="auto"/>
      </w:divBdr>
    </w:div>
    <w:div w:id="1943219825">
      <w:bodyDiv w:val="1"/>
      <w:marLeft w:val="0"/>
      <w:marRight w:val="0"/>
      <w:marTop w:val="0"/>
      <w:marBottom w:val="0"/>
      <w:divBdr>
        <w:top w:val="none" w:sz="0" w:space="0" w:color="auto"/>
        <w:left w:val="none" w:sz="0" w:space="0" w:color="auto"/>
        <w:bottom w:val="none" w:sz="0" w:space="0" w:color="auto"/>
        <w:right w:val="none" w:sz="0" w:space="0" w:color="auto"/>
      </w:divBdr>
    </w:div>
    <w:div w:id="1943608023">
      <w:bodyDiv w:val="1"/>
      <w:marLeft w:val="0"/>
      <w:marRight w:val="0"/>
      <w:marTop w:val="0"/>
      <w:marBottom w:val="0"/>
      <w:divBdr>
        <w:top w:val="none" w:sz="0" w:space="0" w:color="auto"/>
        <w:left w:val="none" w:sz="0" w:space="0" w:color="auto"/>
        <w:bottom w:val="none" w:sz="0" w:space="0" w:color="auto"/>
        <w:right w:val="none" w:sz="0" w:space="0" w:color="auto"/>
      </w:divBdr>
    </w:div>
    <w:div w:id="1943805609">
      <w:bodyDiv w:val="1"/>
      <w:marLeft w:val="0"/>
      <w:marRight w:val="0"/>
      <w:marTop w:val="0"/>
      <w:marBottom w:val="0"/>
      <w:divBdr>
        <w:top w:val="none" w:sz="0" w:space="0" w:color="auto"/>
        <w:left w:val="none" w:sz="0" w:space="0" w:color="auto"/>
        <w:bottom w:val="none" w:sz="0" w:space="0" w:color="auto"/>
        <w:right w:val="none" w:sz="0" w:space="0" w:color="auto"/>
      </w:divBdr>
    </w:div>
    <w:div w:id="1944147427">
      <w:bodyDiv w:val="1"/>
      <w:marLeft w:val="0"/>
      <w:marRight w:val="0"/>
      <w:marTop w:val="0"/>
      <w:marBottom w:val="0"/>
      <w:divBdr>
        <w:top w:val="none" w:sz="0" w:space="0" w:color="auto"/>
        <w:left w:val="none" w:sz="0" w:space="0" w:color="auto"/>
        <w:bottom w:val="none" w:sz="0" w:space="0" w:color="auto"/>
        <w:right w:val="none" w:sz="0" w:space="0" w:color="auto"/>
      </w:divBdr>
    </w:div>
    <w:div w:id="1944681363">
      <w:bodyDiv w:val="1"/>
      <w:marLeft w:val="0"/>
      <w:marRight w:val="0"/>
      <w:marTop w:val="0"/>
      <w:marBottom w:val="0"/>
      <w:divBdr>
        <w:top w:val="none" w:sz="0" w:space="0" w:color="auto"/>
        <w:left w:val="none" w:sz="0" w:space="0" w:color="auto"/>
        <w:bottom w:val="none" w:sz="0" w:space="0" w:color="auto"/>
        <w:right w:val="none" w:sz="0" w:space="0" w:color="auto"/>
      </w:divBdr>
    </w:div>
    <w:div w:id="1945453353">
      <w:bodyDiv w:val="1"/>
      <w:marLeft w:val="0"/>
      <w:marRight w:val="0"/>
      <w:marTop w:val="0"/>
      <w:marBottom w:val="0"/>
      <w:divBdr>
        <w:top w:val="none" w:sz="0" w:space="0" w:color="auto"/>
        <w:left w:val="none" w:sz="0" w:space="0" w:color="auto"/>
        <w:bottom w:val="none" w:sz="0" w:space="0" w:color="auto"/>
        <w:right w:val="none" w:sz="0" w:space="0" w:color="auto"/>
      </w:divBdr>
    </w:div>
    <w:div w:id="1946188429">
      <w:bodyDiv w:val="1"/>
      <w:marLeft w:val="0"/>
      <w:marRight w:val="0"/>
      <w:marTop w:val="0"/>
      <w:marBottom w:val="0"/>
      <w:divBdr>
        <w:top w:val="none" w:sz="0" w:space="0" w:color="auto"/>
        <w:left w:val="none" w:sz="0" w:space="0" w:color="auto"/>
        <w:bottom w:val="none" w:sz="0" w:space="0" w:color="auto"/>
        <w:right w:val="none" w:sz="0" w:space="0" w:color="auto"/>
      </w:divBdr>
    </w:div>
    <w:div w:id="1946377923">
      <w:bodyDiv w:val="1"/>
      <w:marLeft w:val="0"/>
      <w:marRight w:val="0"/>
      <w:marTop w:val="0"/>
      <w:marBottom w:val="0"/>
      <w:divBdr>
        <w:top w:val="none" w:sz="0" w:space="0" w:color="auto"/>
        <w:left w:val="none" w:sz="0" w:space="0" w:color="auto"/>
        <w:bottom w:val="none" w:sz="0" w:space="0" w:color="auto"/>
        <w:right w:val="none" w:sz="0" w:space="0" w:color="auto"/>
      </w:divBdr>
    </w:div>
    <w:div w:id="1947037443">
      <w:bodyDiv w:val="1"/>
      <w:marLeft w:val="0"/>
      <w:marRight w:val="0"/>
      <w:marTop w:val="0"/>
      <w:marBottom w:val="0"/>
      <w:divBdr>
        <w:top w:val="none" w:sz="0" w:space="0" w:color="auto"/>
        <w:left w:val="none" w:sz="0" w:space="0" w:color="auto"/>
        <w:bottom w:val="none" w:sz="0" w:space="0" w:color="auto"/>
        <w:right w:val="none" w:sz="0" w:space="0" w:color="auto"/>
      </w:divBdr>
    </w:div>
    <w:div w:id="1947418584">
      <w:bodyDiv w:val="1"/>
      <w:marLeft w:val="0"/>
      <w:marRight w:val="0"/>
      <w:marTop w:val="0"/>
      <w:marBottom w:val="0"/>
      <w:divBdr>
        <w:top w:val="none" w:sz="0" w:space="0" w:color="auto"/>
        <w:left w:val="none" w:sz="0" w:space="0" w:color="auto"/>
        <w:bottom w:val="none" w:sz="0" w:space="0" w:color="auto"/>
        <w:right w:val="none" w:sz="0" w:space="0" w:color="auto"/>
      </w:divBdr>
    </w:div>
    <w:div w:id="1948075950">
      <w:bodyDiv w:val="1"/>
      <w:marLeft w:val="0"/>
      <w:marRight w:val="0"/>
      <w:marTop w:val="0"/>
      <w:marBottom w:val="0"/>
      <w:divBdr>
        <w:top w:val="none" w:sz="0" w:space="0" w:color="auto"/>
        <w:left w:val="none" w:sz="0" w:space="0" w:color="auto"/>
        <w:bottom w:val="none" w:sz="0" w:space="0" w:color="auto"/>
        <w:right w:val="none" w:sz="0" w:space="0" w:color="auto"/>
      </w:divBdr>
    </w:div>
    <w:div w:id="1948805527">
      <w:bodyDiv w:val="1"/>
      <w:marLeft w:val="0"/>
      <w:marRight w:val="0"/>
      <w:marTop w:val="0"/>
      <w:marBottom w:val="0"/>
      <w:divBdr>
        <w:top w:val="none" w:sz="0" w:space="0" w:color="auto"/>
        <w:left w:val="none" w:sz="0" w:space="0" w:color="auto"/>
        <w:bottom w:val="none" w:sz="0" w:space="0" w:color="auto"/>
        <w:right w:val="none" w:sz="0" w:space="0" w:color="auto"/>
      </w:divBdr>
    </w:div>
    <w:div w:id="1949239599">
      <w:bodyDiv w:val="1"/>
      <w:marLeft w:val="0"/>
      <w:marRight w:val="0"/>
      <w:marTop w:val="0"/>
      <w:marBottom w:val="0"/>
      <w:divBdr>
        <w:top w:val="none" w:sz="0" w:space="0" w:color="auto"/>
        <w:left w:val="none" w:sz="0" w:space="0" w:color="auto"/>
        <w:bottom w:val="none" w:sz="0" w:space="0" w:color="auto"/>
        <w:right w:val="none" w:sz="0" w:space="0" w:color="auto"/>
      </w:divBdr>
    </w:div>
    <w:div w:id="1949776904">
      <w:bodyDiv w:val="1"/>
      <w:marLeft w:val="0"/>
      <w:marRight w:val="0"/>
      <w:marTop w:val="0"/>
      <w:marBottom w:val="0"/>
      <w:divBdr>
        <w:top w:val="none" w:sz="0" w:space="0" w:color="auto"/>
        <w:left w:val="none" w:sz="0" w:space="0" w:color="auto"/>
        <w:bottom w:val="none" w:sz="0" w:space="0" w:color="auto"/>
        <w:right w:val="none" w:sz="0" w:space="0" w:color="auto"/>
      </w:divBdr>
    </w:div>
    <w:div w:id="1950506590">
      <w:bodyDiv w:val="1"/>
      <w:marLeft w:val="0"/>
      <w:marRight w:val="0"/>
      <w:marTop w:val="0"/>
      <w:marBottom w:val="0"/>
      <w:divBdr>
        <w:top w:val="none" w:sz="0" w:space="0" w:color="auto"/>
        <w:left w:val="none" w:sz="0" w:space="0" w:color="auto"/>
        <w:bottom w:val="none" w:sz="0" w:space="0" w:color="auto"/>
        <w:right w:val="none" w:sz="0" w:space="0" w:color="auto"/>
      </w:divBdr>
    </w:div>
    <w:div w:id="1950577252">
      <w:bodyDiv w:val="1"/>
      <w:marLeft w:val="0"/>
      <w:marRight w:val="0"/>
      <w:marTop w:val="0"/>
      <w:marBottom w:val="0"/>
      <w:divBdr>
        <w:top w:val="none" w:sz="0" w:space="0" w:color="auto"/>
        <w:left w:val="none" w:sz="0" w:space="0" w:color="auto"/>
        <w:bottom w:val="none" w:sz="0" w:space="0" w:color="auto"/>
        <w:right w:val="none" w:sz="0" w:space="0" w:color="auto"/>
      </w:divBdr>
    </w:div>
    <w:div w:id="1950624347">
      <w:bodyDiv w:val="1"/>
      <w:marLeft w:val="0"/>
      <w:marRight w:val="0"/>
      <w:marTop w:val="0"/>
      <w:marBottom w:val="0"/>
      <w:divBdr>
        <w:top w:val="none" w:sz="0" w:space="0" w:color="auto"/>
        <w:left w:val="none" w:sz="0" w:space="0" w:color="auto"/>
        <w:bottom w:val="none" w:sz="0" w:space="0" w:color="auto"/>
        <w:right w:val="none" w:sz="0" w:space="0" w:color="auto"/>
      </w:divBdr>
    </w:div>
    <w:div w:id="1950624570">
      <w:bodyDiv w:val="1"/>
      <w:marLeft w:val="0"/>
      <w:marRight w:val="0"/>
      <w:marTop w:val="0"/>
      <w:marBottom w:val="0"/>
      <w:divBdr>
        <w:top w:val="none" w:sz="0" w:space="0" w:color="auto"/>
        <w:left w:val="none" w:sz="0" w:space="0" w:color="auto"/>
        <w:bottom w:val="none" w:sz="0" w:space="0" w:color="auto"/>
        <w:right w:val="none" w:sz="0" w:space="0" w:color="auto"/>
      </w:divBdr>
    </w:div>
    <w:div w:id="1950771169">
      <w:bodyDiv w:val="1"/>
      <w:marLeft w:val="0"/>
      <w:marRight w:val="0"/>
      <w:marTop w:val="0"/>
      <w:marBottom w:val="0"/>
      <w:divBdr>
        <w:top w:val="none" w:sz="0" w:space="0" w:color="auto"/>
        <w:left w:val="none" w:sz="0" w:space="0" w:color="auto"/>
        <w:bottom w:val="none" w:sz="0" w:space="0" w:color="auto"/>
        <w:right w:val="none" w:sz="0" w:space="0" w:color="auto"/>
      </w:divBdr>
    </w:div>
    <w:div w:id="1951474891">
      <w:bodyDiv w:val="1"/>
      <w:marLeft w:val="0"/>
      <w:marRight w:val="0"/>
      <w:marTop w:val="0"/>
      <w:marBottom w:val="0"/>
      <w:divBdr>
        <w:top w:val="none" w:sz="0" w:space="0" w:color="auto"/>
        <w:left w:val="none" w:sz="0" w:space="0" w:color="auto"/>
        <w:bottom w:val="none" w:sz="0" w:space="0" w:color="auto"/>
        <w:right w:val="none" w:sz="0" w:space="0" w:color="auto"/>
      </w:divBdr>
    </w:div>
    <w:div w:id="1951819815">
      <w:bodyDiv w:val="1"/>
      <w:marLeft w:val="0"/>
      <w:marRight w:val="0"/>
      <w:marTop w:val="0"/>
      <w:marBottom w:val="0"/>
      <w:divBdr>
        <w:top w:val="none" w:sz="0" w:space="0" w:color="auto"/>
        <w:left w:val="none" w:sz="0" w:space="0" w:color="auto"/>
        <w:bottom w:val="none" w:sz="0" w:space="0" w:color="auto"/>
        <w:right w:val="none" w:sz="0" w:space="0" w:color="auto"/>
      </w:divBdr>
    </w:div>
    <w:div w:id="1952394439">
      <w:bodyDiv w:val="1"/>
      <w:marLeft w:val="0"/>
      <w:marRight w:val="0"/>
      <w:marTop w:val="0"/>
      <w:marBottom w:val="0"/>
      <w:divBdr>
        <w:top w:val="none" w:sz="0" w:space="0" w:color="auto"/>
        <w:left w:val="none" w:sz="0" w:space="0" w:color="auto"/>
        <w:bottom w:val="none" w:sz="0" w:space="0" w:color="auto"/>
        <w:right w:val="none" w:sz="0" w:space="0" w:color="auto"/>
      </w:divBdr>
    </w:div>
    <w:div w:id="1952399265">
      <w:bodyDiv w:val="1"/>
      <w:marLeft w:val="0"/>
      <w:marRight w:val="0"/>
      <w:marTop w:val="0"/>
      <w:marBottom w:val="0"/>
      <w:divBdr>
        <w:top w:val="none" w:sz="0" w:space="0" w:color="auto"/>
        <w:left w:val="none" w:sz="0" w:space="0" w:color="auto"/>
        <w:bottom w:val="none" w:sz="0" w:space="0" w:color="auto"/>
        <w:right w:val="none" w:sz="0" w:space="0" w:color="auto"/>
      </w:divBdr>
    </w:div>
    <w:div w:id="1953200140">
      <w:bodyDiv w:val="1"/>
      <w:marLeft w:val="0"/>
      <w:marRight w:val="0"/>
      <w:marTop w:val="0"/>
      <w:marBottom w:val="0"/>
      <w:divBdr>
        <w:top w:val="none" w:sz="0" w:space="0" w:color="auto"/>
        <w:left w:val="none" w:sz="0" w:space="0" w:color="auto"/>
        <w:bottom w:val="none" w:sz="0" w:space="0" w:color="auto"/>
        <w:right w:val="none" w:sz="0" w:space="0" w:color="auto"/>
      </w:divBdr>
    </w:div>
    <w:div w:id="1953243530">
      <w:bodyDiv w:val="1"/>
      <w:marLeft w:val="0"/>
      <w:marRight w:val="0"/>
      <w:marTop w:val="0"/>
      <w:marBottom w:val="0"/>
      <w:divBdr>
        <w:top w:val="none" w:sz="0" w:space="0" w:color="auto"/>
        <w:left w:val="none" w:sz="0" w:space="0" w:color="auto"/>
        <w:bottom w:val="none" w:sz="0" w:space="0" w:color="auto"/>
        <w:right w:val="none" w:sz="0" w:space="0" w:color="auto"/>
      </w:divBdr>
    </w:div>
    <w:div w:id="1953247486">
      <w:bodyDiv w:val="1"/>
      <w:marLeft w:val="0"/>
      <w:marRight w:val="0"/>
      <w:marTop w:val="0"/>
      <w:marBottom w:val="0"/>
      <w:divBdr>
        <w:top w:val="none" w:sz="0" w:space="0" w:color="auto"/>
        <w:left w:val="none" w:sz="0" w:space="0" w:color="auto"/>
        <w:bottom w:val="none" w:sz="0" w:space="0" w:color="auto"/>
        <w:right w:val="none" w:sz="0" w:space="0" w:color="auto"/>
      </w:divBdr>
    </w:div>
    <w:div w:id="1953322547">
      <w:bodyDiv w:val="1"/>
      <w:marLeft w:val="0"/>
      <w:marRight w:val="0"/>
      <w:marTop w:val="0"/>
      <w:marBottom w:val="0"/>
      <w:divBdr>
        <w:top w:val="none" w:sz="0" w:space="0" w:color="auto"/>
        <w:left w:val="none" w:sz="0" w:space="0" w:color="auto"/>
        <w:bottom w:val="none" w:sz="0" w:space="0" w:color="auto"/>
        <w:right w:val="none" w:sz="0" w:space="0" w:color="auto"/>
      </w:divBdr>
    </w:div>
    <w:div w:id="1953514774">
      <w:bodyDiv w:val="1"/>
      <w:marLeft w:val="0"/>
      <w:marRight w:val="0"/>
      <w:marTop w:val="0"/>
      <w:marBottom w:val="0"/>
      <w:divBdr>
        <w:top w:val="none" w:sz="0" w:space="0" w:color="auto"/>
        <w:left w:val="none" w:sz="0" w:space="0" w:color="auto"/>
        <w:bottom w:val="none" w:sz="0" w:space="0" w:color="auto"/>
        <w:right w:val="none" w:sz="0" w:space="0" w:color="auto"/>
      </w:divBdr>
    </w:div>
    <w:div w:id="1953704100">
      <w:bodyDiv w:val="1"/>
      <w:marLeft w:val="0"/>
      <w:marRight w:val="0"/>
      <w:marTop w:val="0"/>
      <w:marBottom w:val="0"/>
      <w:divBdr>
        <w:top w:val="none" w:sz="0" w:space="0" w:color="auto"/>
        <w:left w:val="none" w:sz="0" w:space="0" w:color="auto"/>
        <w:bottom w:val="none" w:sz="0" w:space="0" w:color="auto"/>
        <w:right w:val="none" w:sz="0" w:space="0" w:color="auto"/>
      </w:divBdr>
    </w:div>
    <w:div w:id="1955087332">
      <w:bodyDiv w:val="1"/>
      <w:marLeft w:val="0"/>
      <w:marRight w:val="0"/>
      <w:marTop w:val="0"/>
      <w:marBottom w:val="0"/>
      <w:divBdr>
        <w:top w:val="none" w:sz="0" w:space="0" w:color="auto"/>
        <w:left w:val="none" w:sz="0" w:space="0" w:color="auto"/>
        <w:bottom w:val="none" w:sz="0" w:space="0" w:color="auto"/>
        <w:right w:val="none" w:sz="0" w:space="0" w:color="auto"/>
      </w:divBdr>
    </w:div>
    <w:div w:id="1955214003">
      <w:bodyDiv w:val="1"/>
      <w:marLeft w:val="0"/>
      <w:marRight w:val="0"/>
      <w:marTop w:val="0"/>
      <w:marBottom w:val="0"/>
      <w:divBdr>
        <w:top w:val="none" w:sz="0" w:space="0" w:color="auto"/>
        <w:left w:val="none" w:sz="0" w:space="0" w:color="auto"/>
        <w:bottom w:val="none" w:sz="0" w:space="0" w:color="auto"/>
        <w:right w:val="none" w:sz="0" w:space="0" w:color="auto"/>
      </w:divBdr>
    </w:div>
    <w:div w:id="1955474960">
      <w:bodyDiv w:val="1"/>
      <w:marLeft w:val="0"/>
      <w:marRight w:val="0"/>
      <w:marTop w:val="0"/>
      <w:marBottom w:val="0"/>
      <w:divBdr>
        <w:top w:val="none" w:sz="0" w:space="0" w:color="auto"/>
        <w:left w:val="none" w:sz="0" w:space="0" w:color="auto"/>
        <w:bottom w:val="none" w:sz="0" w:space="0" w:color="auto"/>
        <w:right w:val="none" w:sz="0" w:space="0" w:color="auto"/>
      </w:divBdr>
    </w:div>
    <w:div w:id="1955667229">
      <w:bodyDiv w:val="1"/>
      <w:marLeft w:val="0"/>
      <w:marRight w:val="0"/>
      <w:marTop w:val="0"/>
      <w:marBottom w:val="0"/>
      <w:divBdr>
        <w:top w:val="none" w:sz="0" w:space="0" w:color="auto"/>
        <w:left w:val="none" w:sz="0" w:space="0" w:color="auto"/>
        <w:bottom w:val="none" w:sz="0" w:space="0" w:color="auto"/>
        <w:right w:val="none" w:sz="0" w:space="0" w:color="auto"/>
      </w:divBdr>
    </w:div>
    <w:div w:id="1956326553">
      <w:bodyDiv w:val="1"/>
      <w:marLeft w:val="0"/>
      <w:marRight w:val="0"/>
      <w:marTop w:val="0"/>
      <w:marBottom w:val="0"/>
      <w:divBdr>
        <w:top w:val="none" w:sz="0" w:space="0" w:color="auto"/>
        <w:left w:val="none" w:sz="0" w:space="0" w:color="auto"/>
        <w:bottom w:val="none" w:sz="0" w:space="0" w:color="auto"/>
        <w:right w:val="none" w:sz="0" w:space="0" w:color="auto"/>
      </w:divBdr>
    </w:div>
    <w:div w:id="1956911293">
      <w:bodyDiv w:val="1"/>
      <w:marLeft w:val="0"/>
      <w:marRight w:val="0"/>
      <w:marTop w:val="0"/>
      <w:marBottom w:val="0"/>
      <w:divBdr>
        <w:top w:val="none" w:sz="0" w:space="0" w:color="auto"/>
        <w:left w:val="none" w:sz="0" w:space="0" w:color="auto"/>
        <w:bottom w:val="none" w:sz="0" w:space="0" w:color="auto"/>
        <w:right w:val="none" w:sz="0" w:space="0" w:color="auto"/>
      </w:divBdr>
    </w:div>
    <w:div w:id="1957246890">
      <w:bodyDiv w:val="1"/>
      <w:marLeft w:val="0"/>
      <w:marRight w:val="0"/>
      <w:marTop w:val="0"/>
      <w:marBottom w:val="0"/>
      <w:divBdr>
        <w:top w:val="none" w:sz="0" w:space="0" w:color="auto"/>
        <w:left w:val="none" w:sz="0" w:space="0" w:color="auto"/>
        <w:bottom w:val="none" w:sz="0" w:space="0" w:color="auto"/>
        <w:right w:val="none" w:sz="0" w:space="0" w:color="auto"/>
      </w:divBdr>
    </w:div>
    <w:div w:id="1957983333">
      <w:bodyDiv w:val="1"/>
      <w:marLeft w:val="0"/>
      <w:marRight w:val="0"/>
      <w:marTop w:val="0"/>
      <w:marBottom w:val="0"/>
      <w:divBdr>
        <w:top w:val="none" w:sz="0" w:space="0" w:color="auto"/>
        <w:left w:val="none" w:sz="0" w:space="0" w:color="auto"/>
        <w:bottom w:val="none" w:sz="0" w:space="0" w:color="auto"/>
        <w:right w:val="none" w:sz="0" w:space="0" w:color="auto"/>
      </w:divBdr>
    </w:div>
    <w:div w:id="1958173952">
      <w:bodyDiv w:val="1"/>
      <w:marLeft w:val="0"/>
      <w:marRight w:val="0"/>
      <w:marTop w:val="0"/>
      <w:marBottom w:val="0"/>
      <w:divBdr>
        <w:top w:val="none" w:sz="0" w:space="0" w:color="auto"/>
        <w:left w:val="none" w:sz="0" w:space="0" w:color="auto"/>
        <w:bottom w:val="none" w:sz="0" w:space="0" w:color="auto"/>
        <w:right w:val="none" w:sz="0" w:space="0" w:color="auto"/>
      </w:divBdr>
    </w:div>
    <w:div w:id="1959793439">
      <w:bodyDiv w:val="1"/>
      <w:marLeft w:val="0"/>
      <w:marRight w:val="0"/>
      <w:marTop w:val="0"/>
      <w:marBottom w:val="0"/>
      <w:divBdr>
        <w:top w:val="none" w:sz="0" w:space="0" w:color="auto"/>
        <w:left w:val="none" w:sz="0" w:space="0" w:color="auto"/>
        <w:bottom w:val="none" w:sz="0" w:space="0" w:color="auto"/>
        <w:right w:val="none" w:sz="0" w:space="0" w:color="auto"/>
      </w:divBdr>
    </w:div>
    <w:div w:id="1960453203">
      <w:bodyDiv w:val="1"/>
      <w:marLeft w:val="0"/>
      <w:marRight w:val="0"/>
      <w:marTop w:val="0"/>
      <w:marBottom w:val="0"/>
      <w:divBdr>
        <w:top w:val="none" w:sz="0" w:space="0" w:color="auto"/>
        <w:left w:val="none" w:sz="0" w:space="0" w:color="auto"/>
        <w:bottom w:val="none" w:sz="0" w:space="0" w:color="auto"/>
        <w:right w:val="none" w:sz="0" w:space="0" w:color="auto"/>
      </w:divBdr>
    </w:div>
    <w:div w:id="1960984779">
      <w:bodyDiv w:val="1"/>
      <w:marLeft w:val="0"/>
      <w:marRight w:val="0"/>
      <w:marTop w:val="0"/>
      <w:marBottom w:val="0"/>
      <w:divBdr>
        <w:top w:val="none" w:sz="0" w:space="0" w:color="auto"/>
        <w:left w:val="none" w:sz="0" w:space="0" w:color="auto"/>
        <w:bottom w:val="none" w:sz="0" w:space="0" w:color="auto"/>
        <w:right w:val="none" w:sz="0" w:space="0" w:color="auto"/>
      </w:divBdr>
    </w:div>
    <w:div w:id="1961908751">
      <w:bodyDiv w:val="1"/>
      <w:marLeft w:val="0"/>
      <w:marRight w:val="0"/>
      <w:marTop w:val="0"/>
      <w:marBottom w:val="0"/>
      <w:divBdr>
        <w:top w:val="none" w:sz="0" w:space="0" w:color="auto"/>
        <w:left w:val="none" w:sz="0" w:space="0" w:color="auto"/>
        <w:bottom w:val="none" w:sz="0" w:space="0" w:color="auto"/>
        <w:right w:val="none" w:sz="0" w:space="0" w:color="auto"/>
      </w:divBdr>
    </w:div>
    <w:div w:id="1962228095">
      <w:bodyDiv w:val="1"/>
      <w:marLeft w:val="0"/>
      <w:marRight w:val="0"/>
      <w:marTop w:val="0"/>
      <w:marBottom w:val="0"/>
      <w:divBdr>
        <w:top w:val="none" w:sz="0" w:space="0" w:color="auto"/>
        <w:left w:val="none" w:sz="0" w:space="0" w:color="auto"/>
        <w:bottom w:val="none" w:sz="0" w:space="0" w:color="auto"/>
        <w:right w:val="none" w:sz="0" w:space="0" w:color="auto"/>
      </w:divBdr>
    </w:div>
    <w:div w:id="1962302667">
      <w:bodyDiv w:val="1"/>
      <w:marLeft w:val="0"/>
      <w:marRight w:val="0"/>
      <w:marTop w:val="0"/>
      <w:marBottom w:val="0"/>
      <w:divBdr>
        <w:top w:val="none" w:sz="0" w:space="0" w:color="auto"/>
        <w:left w:val="none" w:sz="0" w:space="0" w:color="auto"/>
        <w:bottom w:val="none" w:sz="0" w:space="0" w:color="auto"/>
        <w:right w:val="none" w:sz="0" w:space="0" w:color="auto"/>
      </w:divBdr>
    </w:div>
    <w:div w:id="1962417801">
      <w:bodyDiv w:val="1"/>
      <w:marLeft w:val="0"/>
      <w:marRight w:val="0"/>
      <w:marTop w:val="0"/>
      <w:marBottom w:val="0"/>
      <w:divBdr>
        <w:top w:val="none" w:sz="0" w:space="0" w:color="auto"/>
        <w:left w:val="none" w:sz="0" w:space="0" w:color="auto"/>
        <w:bottom w:val="none" w:sz="0" w:space="0" w:color="auto"/>
        <w:right w:val="none" w:sz="0" w:space="0" w:color="auto"/>
      </w:divBdr>
    </w:div>
    <w:div w:id="1962613952">
      <w:bodyDiv w:val="1"/>
      <w:marLeft w:val="0"/>
      <w:marRight w:val="0"/>
      <w:marTop w:val="0"/>
      <w:marBottom w:val="0"/>
      <w:divBdr>
        <w:top w:val="none" w:sz="0" w:space="0" w:color="auto"/>
        <w:left w:val="none" w:sz="0" w:space="0" w:color="auto"/>
        <w:bottom w:val="none" w:sz="0" w:space="0" w:color="auto"/>
        <w:right w:val="none" w:sz="0" w:space="0" w:color="auto"/>
      </w:divBdr>
    </w:div>
    <w:div w:id="1962808497">
      <w:bodyDiv w:val="1"/>
      <w:marLeft w:val="0"/>
      <w:marRight w:val="0"/>
      <w:marTop w:val="0"/>
      <w:marBottom w:val="0"/>
      <w:divBdr>
        <w:top w:val="none" w:sz="0" w:space="0" w:color="auto"/>
        <w:left w:val="none" w:sz="0" w:space="0" w:color="auto"/>
        <w:bottom w:val="none" w:sz="0" w:space="0" w:color="auto"/>
        <w:right w:val="none" w:sz="0" w:space="0" w:color="auto"/>
      </w:divBdr>
    </w:div>
    <w:div w:id="1962999850">
      <w:bodyDiv w:val="1"/>
      <w:marLeft w:val="0"/>
      <w:marRight w:val="0"/>
      <w:marTop w:val="0"/>
      <w:marBottom w:val="0"/>
      <w:divBdr>
        <w:top w:val="none" w:sz="0" w:space="0" w:color="auto"/>
        <w:left w:val="none" w:sz="0" w:space="0" w:color="auto"/>
        <w:bottom w:val="none" w:sz="0" w:space="0" w:color="auto"/>
        <w:right w:val="none" w:sz="0" w:space="0" w:color="auto"/>
      </w:divBdr>
    </w:div>
    <w:div w:id="1963344913">
      <w:bodyDiv w:val="1"/>
      <w:marLeft w:val="0"/>
      <w:marRight w:val="0"/>
      <w:marTop w:val="0"/>
      <w:marBottom w:val="0"/>
      <w:divBdr>
        <w:top w:val="none" w:sz="0" w:space="0" w:color="auto"/>
        <w:left w:val="none" w:sz="0" w:space="0" w:color="auto"/>
        <w:bottom w:val="none" w:sz="0" w:space="0" w:color="auto"/>
        <w:right w:val="none" w:sz="0" w:space="0" w:color="auto"/>
      </w:divBdr>
    </w:div>
    <w:div w:id="1963416600">
      <w:bodyDiv w:val="1"/>
      <w:marLeft w:val="0"/>
      <w:marRight w:val="0"/>
      <w:marTop w:val="0"/>
      <w:marBottom w:val="0"/>
      <w:divBdr>
        <w:top w:val="none" w:sz="0" w:space="0" w:color="auto"/>
        <w:left w:val="none" w:sz="0" w:space="0" w:color="auto"/>
        <w:bottom w:val="none" w:sz="0" w:space="0" w:color="auto"/>
        <w:right w:val="none" w:sz="0" w:space="0" w:color="auto"/>
      </w:divBdr>
    </w:div>
    <w:div w:id="1963418149">
      <w:bodyDiv w:val="1"/>
      <w:marLeft w:val="0"/>
      <w:marRight w:val="0"/>
      <w:marTop w:val="0"/>
      <w:marBottom w:val="0"/>
      <w:divBdr>
        <w:top w:val="none" w:sz="0" w:space="0" w:color="auto"/>
        <w:left w:val="none" w:sz="0" w:space="0" w:color="auto"/>
        <w:bottom w:val="none" w:sz="0" w:space="0" w:color="auto"/>
        <w:right w:val="none" w:sz="0" w:space="0" w:color="auto"/>
      </w:divBdr>
    </w:div>
    <w:div w:id="1963799314">
      <w:bodyDiv w:val="1"/>
      <w:marLeft w:val="0"/>
      <w:marRight w:val="0"/>
      <w:marTop w:val="0"/>
      <w:marBottom w:val="0"/>
      <w:divBdr>
        <w:top w:val="none" w:sz="0" w:space="0" w:color="auto"/>
        <w:left w:val="none" w:sz="0" w:space="0" w:color="auto"/>
        <w:bottom w:val="none" w:sz="0" w:space="0" w:color="auto"/>
        <w:right w:val="none" w:sz="0" w:space="0" w:color="auto"/>
      </w:divBdr>
    </w:div>
    <w:div w:id="1964773349">
      <w:bodyDiv w:val="1"/>
      <w:marLeft w:val="0"/>
      <w:marRight w:val="0"/>
      <w:marTop w:val="0"/>
      <w:marBottom w:val="0"/>
      <w:divBdr>
        <w:top w:val="none" w:sz="0" w:space="0" w:color="auto"/>
        <w:left w:val="none" w:sz="0" w:space="0" w:color="auto"/>
        <w:bottom w:val="none" w:sz="0" w:space="0" w:color="auto"/>
        <w:right w:val="none" w:sz="0" w:space="0" w:color="auto"/>
      </w:divBdr>
    </w:div>
    <w:div w:id="1964996297">
      <w:bodyDiv w:val="1"/>
      <w:marLeft w:val="0"/>
      <w:marRight w:val="0"/>
      <w:marTop w:val="0"/>
      <w:marBottom w:val="0"/>
      <w:divBdr>
        <w:top w:val="none" w:sz="0" w:space="0" w:color="auto"/>
        <w:left w:val="none" w:sz="0" w:space="0" w:color="auto"/>
        <w:bottom w:val="none" w:sz="0" w:space="0" w:color="auto"/>
        <w:right w:val="none" w:sz="0" w:space="0" w:color="auto"/>
      </w:divBdr>
    </w:div>
    <w:div w:id="1965117434">
      <w:bodyDiv w:val="1"/>
      <w:marLeft w:val="0"/>
      <w:marRight w:val="0"/>
      <w:marTop w:val="0"/>
      <w:marBottom w:val="0"/>
      <w:divBdr>
        <w:top w:val="none" w:sz="0" w:space="0" w:color="auto"/>
        <w:left w:val="none" w:sz="0" w:space="0" w:color="auto"/>
        <w:bottom w:val="none" w:sz="0" w:space="0" w:color="auto"/>
        <w:right w:val="none" w:sz="0" w:space="0" w:color="auto"/>
      </w:divBdr>
    </w:div>
    <w:div w:id="1965426195">
      <w:bodyDiv w:val="1"/>
      <w:marLeft w:val="0"/>
      <w:marRight w:val="0"/>
      <w:marTop w:val="0"/>
      <w:marBottom w:val="0"/>
      <w:divBdr>
        <w:top w:val="none" w:sz="0" w:space="0" w:color="auto"/>
        <w:left w:val="none" w:sz="0" w:space="0" w:color="auto"/>
        <w:bottom w:val="none" w:sz="0" w:space="0" w:color="auto"/>
        <w:right w:val="none" w:sz="0" w:space="0" w:color="auto"/>
      </w:divBdr>
    </w:div>
    <w:div w:id="1965890526">
      <w:bodyDiv w:val="1"/>
      <w:marLeft w:val="0"/>
      <w:marRight w:val="0"/>
      <w:marTop w:val="0"/>
      <w:marBottom w:val="0"/>
      <w:divBdr>
        <w:top w:val="none" w:sz="0" w:space="0" w:color="auto"/>
        <w:left w:val="none" w:sz="0" w:space="0" w:color="auto"/>
        <w:bottom w:val="none" w:sz="0" w:space="0" w:color="auto"/>
        <w:right w:val="none" w:sz="0" w:space="0" w:color="auto"/>
      </w:divBdr>
    </w:div>
    <w:div w:id="1966034168">
      <w:bodyDiv w:val="1"/>
      <w:marLeft w:val="0"/>
      <w:marRight w:val="0"/>
      <w:marTop w:val="0"/>
      <w:marBottom w:val="0"/>
      <w:divBdr>
        <w:top w:val="none" w:sz="0" w:space="0" w:color="auto"/>
        <w:left w:val="none" w:sz="0" w:space="0" w:color="auto"/>
        <w:bottom w:val="none" w:sz="0" w:space="0" w:color="auto"/>
        <w:right w:val="none" w:sz="0" w:space="0" w:color="auto"/>
      </w:divBdr>
    </w:div>
    <w:div w:id="1966503860">
      <w:bodyDiv w:val="1"/>
      <w:marLeft w:val="0"/>
      <w:marRight w:val="0"/>
      <w:marTop w:val="0"/>
      <w:marBottom w:val="0"/>
      <w:divBdr>
        <w:top w:val="none" w:sz="0" w:space="0" w:color="auto"/>
        <w:left w:val="none" w:sz="0" w:space="0" w:color="auto"/>
        <w:bottom w:val="none" w:sz="0" w:space="0" w:color="auto"/>
        <w:right w:val="none" w:sz="0" w:space="0" w:color="auto"/>
      </w:divBdr>
    </w:div>
    <w:div w:id="1967268790">
      <w:bodyDiv w:val="1"/>
      <w:marLeft w:val="0"/>
      <w:marRight w:val="0"/>
      <w:marTop w:val="0"/>
      <w:marBottom w:val="0"/>
      <w:divBdr>
        <w:top w:val="none" w:sz="0" w:space="0" w:color="auto"/>
        <w:left w:val="none" w:sz="0" w:space="0" w:color="auto"/>
        <w:bottom w:val="none" w:sz="0" w:space="0" w:color="auto"/>
        <w:right w:val="none" w:sz="0" w:space="0" w:color="auto"/>
      </w:divBdr>
    </w:div>
    <w:div w:id="1967541263">
      <w:bodyDiv w:val="1"/>
      <w:marLeft w:val="0"/>
      <w:marRight w:val="0"/>
      <w:marTop w:val="0"/>
      <w:marBottom w:val="0"/>
      <w:divBdr>
        <w:top w:val="none" w:sz="0" w:space="0" w:color="auto"/>
        <w:left w:val="none" w:sz="0" w:space="0" w:color="auto"/>
        <w:bottom w:val="none" w:sz="0" w:space="0" w:color="auto"/>
        <w:right w:val="none" w:sz="0" w:space="0" w:color="auto"/>
      </w:divBdr>
    </w:div>
    <w:div w:id="1967541732">
      <w:bodyDiv w:val="1"/>
      <w:marLeft w:val="0"/>
      <w:marRight w:val="0"/>
      <w:marTop w:val="0"/>
      <w:marBottom w:val="0"/>
      <w:divBdr>
        <w:top w:val="none" w:sz="0" w:space="0" w:color="auto"/>
        <w:left w:val="none" w:sz="0" w:space="0" w:color="auto"/>
        <w:bottom w:val="none" w:sz="0" w:space="0" w:color="auto"/>
        <w:right w:val="none" w:sz="0" w:space="0" w:color="auto"/>
      </w:divBdr>
    </w:div>
    <w:div w:id="1967618053">
      <w:bodyDiv w:val="1"/>
      <w:marLeft w:val="0"/>
      <w:marRight w:val="0"/>
      <w:marTop w:val="0"/>
      <w:marBottom w:val="0"/>
      <w:divBdr>
        <w:top w:val="none" w:sz="0" w:space="0" w:color="auto"/>
        <w:left w:val="none" w:sz="0" w:space="0" w:color="auto"/>
        <w:bottom w:val="none" w:sz="0" w:space="0" w:color="auto"/>
        <w:right w:val="none" w:sz="0" w:space="0" w:color="auto"/>
      </w:divBdr>
    </w:div>
    <w:div w:id="1968775065">
      <w:bodyDiv w:val="1"/>
      <w:marLeft w:val="0"/>
      <w:marRight w:val="0"/>
      <w:marTop w:val="0"/>
      <w:marBottom w:val="0"/>
      <w:divBdr>
        <w:top w:val="none" w:sz="0" w:space="0" w:color="auto"/>
        <w:left w:val="none" w:sz="0" w:space="0" w:color="auto"/>
        <w:bottom w:val="none" w:sz="0" w:space="0" w:color="auto"/>
        <w:right w:val="none" w:sz="0" w:space="0" w:color="auto"/>
      </w:divBdr>
    </w:div>
    <w:div w:id="1968778449">
      <w:bodyDiv w:val="1"/>
      <w:marLeft w:val="0"/>
      <w:marRight w:val="0"/>
      <w:marTop w:val="0"/>
      <w:marBottom w:val="0"/>
      <w:divBdr>
        <w:top w:val="none" w:sz="0" w:space="0" w:color="auto"/>
        <w:left w:val="none" w:sz="0" w:space="0" w:color="auto"/>
        <w:bottom w:val="none" w:sz="0" w:space="0" w:color="auto"/>
        <w:right w:val="none" w:sz="0" w:space="0" w:color="auto"/>
      </w:divBdr>
    </w:div>
    <w:div w:id="1968925715">
      <w:bodyDiv w:val="1"/>
      <w:marLeft w:val="0"/>
      <w:marRight w:val="0"/>
      <w:marTop w:val="0"/>
      <w:marBottom w:val="0"/>
      <w:divBdr>
        <w:top w:val="none" w:sz="0" w:space="0" w:color="auto"/>
        <w:left w:val="none" w:sz="0" w:space="0" w:color="auto"/>
        <w:bottom w:val="none" w:sz="0" w:space="0" w:color="auto"/>
        <w:right w:val="none" w:sz="0" w:space="0" w:color="auto"/>
      </w:divBdr>
    </w:div>
    <w:div w:id="1970503066">
      <w:bodyDiv w:val="1"/>
      <w:marLeft w:val="0"/>
      <w:marRight w:val="0"/>
      <w:marTop w:val="0"/>
      <w:marBottom w:val="0"/>
      <w:divBdr>
        <w:top w:val="none" w:sz="0" w:space="0" w:color="auto"/>
        <w:left w:val="none" w:sz="0" w:space="0" w:color="auto"/>
        <w:bottom w:val="none" w:sz="0" w:space="0" w:color="auto"/>
        <w:right w:val="none" w:sz="0" w:space="0" w:color="auto"/>
      </w:divBdr>
    </w:div>
    <w:div w:id="1970820849">
      <w:bodyDiv w:val="1"/>
      <w:marLeft w:val="0"/>
      <w:marRight w:val="0"/>
      <w:marTop w:val="0"/>
      <w:marBottom w:val="0"/>
      <w:divBdr>
        <w:top w:val="none" w:sz="0" w:space="0" w:color="auto"/>
        <w:left w:val="none" w:sz="0" w:space="0" w:color="auto"/>
        <w:bottom w:val="none" w:sz="0" w:space="0" w:color="auto"/>
        <w:right w:val="none" w:sz="0" w:space="0" w:color="auto"/>
      </w:divBdr>
    </w:div>
    <w:div w:id="1971008754">
      <w:bodyDiv w:val="1"/>
      <w:marLeft w:val="0"/>
      <w:marRight w:val="0"/>
      <w:marTop w:val="0"/>
      <w:marBottom w:val="0"/>
      <w:divBdr>
        <w:top w:val="none" w:sz="0" w:space="0" w:color="auto"/>
        <w:left w:val="none" w:sz="0" w:space="0" w:color="auto"/>
        <w:bottom w:val="none" w:sz="0" w:space="0" w:color="auto"/>
        <w:right w:val="none" w:sz="0" w:space="0" w:color="auto"/>
      </w:divBdr>
    </w:div>
    <w:div w:id="1971206505">
      <w:bodyDiv w:val="1"/>
      <w:marLeft w:val="0"/>
      <w:marRight w:val="0"/>
      <w:marTop w:val="0"/>
      <w:marBottom w:val="0"/>
      <w:divBdr>
        <w:top w:val="none" w:sz="0" w:space="0" w:color="auto"/>
        <w:left w:val="none" w:sz="0" w:space="0" w:color="auto"/>
        <w:bottom w:val="none" w:sz="0" w:space="0" w:color="auto"/>
        <w:right w:val="none" w:sz="0" w:space="0" w:color="auto"/>
      </w:divBdr>
    </w:div>
    <w:div w:id="1971520739">
      <w:bodyDiv w:val="1"/>
      <w:marLeft w:val="0"/>
      <w:marRight w:val="0"/>
      <w:marTop w:val="0"/>
      <w:marBottom w:val="0"/>
      <w:divBdr>
        <w:top w:val="none" w:sz="0" w:space="0" w:color="auto"/>
        <w:left w:val="none" w:sz="0" w:space="0" w:color="auto"/>
        <w:bottom w:val="none" w:sz="0" w:space="0" w:color="auto"/>
        <w:right w:val="none" w:sz="0" w:space="0" w:color="auto"/>
      </w:divBdr>
    </w:div>
    <w:div w:id="1972201683">
      <w:bodyDiv w:val="1"/>
      <w:marLeft w:val="0"/>
      <w:marRight w:val="0"/>
      <w:marTop w:val="0"/>
      <w:marBottom w:val="0"/>
      <w:divBdr>
        <w:top w:val="none" w:sz="0" w:space="0" w:color="auto"/>
        <w:left w:val="none" w:sz="0" w:space="0" w:color="auto"/>
        <w:bottom w:val="none" w:sz="0" w:space="0" w:color="auto"/>
        <w:right w:val="none" w:sz="0" w:space="0" w:color="auto"/>
      </w:divBdr>
    </w:div>
    <w:div w:id="1972788660">
      <w:bodyDiv w:val="1"/>
      <w:marLeft w:val="0"/>
      <w:marRight w:val="0"/>
      <w:marTop w:val="0"/>
      <w:marBottom w:val="0"/>
      <w:divBdr>
        <w:top w:val="none" w:sz="0" w:space="0" w:color="auto"/>
        <w:left w:val="none" w:sz="0" w:space="0" w:color="auto"/>
        <w:bottom w:val="none" w:sz="0" w:space="0" w:color="auto"/>
        <w:right w:val="none" w:sz="0" w:space="0" w:color="auto"/>
      </w:divBdr>
    </w:div>
    <w:div w:id="1973050772">
      <w:bodyDiv w:val="1"/>
      <w:marLeft w:val="0"/>
      <w:marRight w:val="0"/>
      <w:marTop w:val="0"/>
      <w:marBottom w:val="0"/>
      <w:divBdr>
        <w:top w:val="none" w:sz="0" w:space="0" w:color="auto"/>
        <w:left w:val="none" w:sz="0" w:space="0" w:color="auto"/>
        <w:bottom w:val="none" w:sz="0" w:space="0" w:color="auto"/>
        <w:right w:val="none" w:sz="0" w:space="0" w:color="auto"/>
      </w:divBdr>
    </w:div>
    <w:div w:id="1973057894">
      <w:bodyDiv w:val="1"/>
      <w:marLeft w:val="0"/>
      <w:marRight w:val="0"/>
      <w:marTop w:val="0"/>
      <w:marBottom w:val="0"/>
      <w:divBdr>
        <w:top w:val="none" w:sz="0" w:space="0" w:color="auto"/>
        <w:left w:val="none" w:sz="0" w:space="0" w:color="auto"/>
        <w:bottom w:val="none" w:sz="0" w:space="0" w:color="auto"/>
        <w:right w:val="none" w:sz="0" w:space="0" w:color="auto"/>
      </w:divBdr>
    </w:div>
    <w:div w:id="1973747929">
      <w:bodyDiv w:val="1"/>
      <w:marLeft w:val="0"/>
      <w:marRight w:val="0"/>
      <w:marTop w:val="0"/>
      <w:marBottom w:val="0"/>
      <w:divBdr>
        <w:top w:val="none" w:sz="0" w:space="0" w:color="auto"/>
        <w:left w:val="none" w:sz="0" w:space="0" w:color="auto"/>
        <w:bottom w:val="none" w:sz="0" w:space="0" w:color="auto"/>
        <w:right w:val="none" w:sz="0" w:space="0" w:color="auto"/>
      </w:divBdr>
    </w:div>
    <w:div w:id="1974365285">
      <w:bodyDiv w:val="1"/>
      <w:marLeft w:val="0"/>
      <w:marRight w:val="0"/>
      <w:marTop w:val="0"/>
      <w:marBottom w:val="0"/>
      <w:divBdr>
        <w:top w:val="none" w:sz="0" w:space="0" w:color="auto"/>
        <w:left w:val="none" w:sz="0" w:space="0" w:color="auto"/>
        <w:bottom w:val="none" w:sz="0" w:space="0" w:color="auto"/>
        <w:right w:val="none" w:sz="0" w:space="0" w:color="auto"/>
      </w:divBdr>
    </w:div>
    <w:div w:id="1974675691">
      <w:bodyDiv w:val="1"/>
      <w:marLeft w:val="0"/>
      <w:marRight w:val="0"/>
      <w:marTop w:val="0"/>
      <w:marBottom w:val="0"/>
      <w:divBdr>
        <w:top w:val="none" w:sz="0" w:space="0" w:color="auto"/>
        <w:left w:val="none" w:sz="0" w:space="0" w:color="auto"/>
        <w:bottom w:val="none" w:sz="0" w:space="0" w:color="auto"/>
        <w:right w:val="none" w:sz="0" w:space="0" w:color="auto"/>
      </w:divBdr>
    </w:div>
    <w:div w:id="1975286116">
      <w:bodyDiv w:val="1"/>
      <w:marLeft w:val="0"/>
      <w:marRight w:val="0"/>
      <w:marTop w:val="0"/>
      <w:marBottom w:val="0"/>
      <w:divBdr>
        <w:top w:val="none" w:sz="0" w:space="0" w:color="auto"/>
        <w:left w:val="none" w:sz="0" w:space="0" w:color="auto"/>
        <w:bottom w:val="none" w:sz="0" w:space="0" w:color="auto"/>
        <w:right w:val="none" w:sz="0" w:space="0" w:color="auto"/>
      </w:divBdr>
    </w:div>
    <w:div w:id="1976256932">
      <w:bodyDiv w:val="1"/>
      <w:marLeft w:val="0"/>
      <w:marRight w:val="0"/>
      <w:marTop w:val="0"/>
      <w:marBottom w:val="0"/>
      <w:divBdr>
        <w:top w:val="none" w:sz="0" w:space="0" w:color="auto"/>
        <w:left w:val="none" w:sz="0" w:space="0" w:color="auto"/>
        <w:bottom w:val="none" w:sz="0" w:space="0" w:color="auto"/>
        <w:right w:val="none" w:sz="0" w:space="0" w:color="auto"/>
      </w:divBdr>
    </w:div>
    <w:div w:id="1978215231">
      <w:bodyDiv w:val="1"/>
      <w:marLeft w:val="0"/>
      <w:marRight w:val="0"/>
      <w:marTop w:val="0"/>
      <w:marBottom w:val="0"/>
      <w:divBdr>
        <w:top w:val="none" w:sz="0" w:space="0" w:color="auto"/>
        <w:left w:val="none" w:sz="0" w:space="0" w:color="auto"/>
        <w:bottom w:val="none" w:sz="0" w:space="0" w:color="auto"/>
        <w:right w:val="none" w:sz="0" w:space="0" w:color="auto"/>
      </w:divBdr>
    </w:div>
    <w:div w:id="1978340813">
      <w:bodyDiv w:val="1"/>
      <w:marLeft w:val="0"/>
      <w:marRight w:val="0"/>
      <w:marTop w:val="0"/>
      <w:marBottom w:val="0"/>
      <w:divBdr>
        <w:top w:val="none" w:sz="0" w:space="0" w:color="auto"/>
        <w:left w:val="none" w:sz="0" w:space="0" w:color="auto"/>
        <w:bottom w:val="none" w:sz="0" w:space="0" w:color="auto"/>
        <w:right w:val="none" w:sz="0" w:space="0" w:color="auto"/>
      </w:divBdr>
    </w:div>
    <w:div w:id="1978681982">
      <w:bodyDiv w:val="1"/>
      <w:marLeft w:val="0"/>
      <w:marRight w:val="0"/>
      <w:marTop w:val="0"/>
      <w:marBottom w:val="0"/>
      <w:divBdr>
        <w:top w:val="none" w:sz="0" w:space="0" w:color="auto"/>
        <w:left w:val="none" w:sz="0" w:space="0" w:color="auto"/>
        <w:bottom w:val="none" w:sz="0" w:space="0" w:color="auto"/>
        <w:right w:val="none" w:sz="0" w:space="0" w:color="auto"/>
      </w:divBdr>
    </w:div>
    <w:div w:id="1978799822">
      <w:bodyDiv w:val="1"/>
      <w:marLeft w:val="0"/>
      <w:marRight w:val="0"/>
      <w:marTop w:val="0"/>
      <w:marBottom w:val="0"/>
      <w:divBdr>
        <w:top w:val="none" w:sz="0" w:space="0" w:color="auto"/>
        <w:left w:val="none" w:sz="0" w:space="0" w:color="auto"/>
        <w:bottom w:val="none" w:sz="0" w:space="0" w:color="auto"/>
        <w:right w:val="none" w:sz="0" w:space="0" w:color="auto"/>
      </w:divBdr>
    </w:div>
    <w:div w:id="1978874750">
      <w:bodyDiv w:val="1"/>
      <w:marLeft w:val="0"/>
      <w:marRight w:val="0"/>
      <w:marTop w:val="0"/>
      <w:marBottom w:val="0"/>
      <w:divBdr>
        <w:top w:val="none" w:sz="0" w:space="0" w:color="auto"/>
        <w:left w:val="none" w:sz="0" w:space="0" w:color="auto"/>
        <w:bottom w:val="none" w:sz="0" w:space="0" w:color="auto"/>
        <w:right w:val="none" w:sz="0" w:space="0" w:color="auto"/>
      </w:divBdr>
    </w:div>
    <w:div w:id="1978949256">
      <w:bodyDiv w:val="1"/>
      <w:marLeft w:val="0"/>
      <w:marRight w:val="0"/>
      <w:marTop w:val="0"/>
      <w:marBottom w:val="0"/>
      <w:divBdr>
        <w:top w:val="none" w:sz="0" w:space="0" w:color="auto"/>
        <w:left w:val="none" w:sz="0" w:space="0" w:color="auto"/>
        <w:bottom w:val="none" w:sz="0" w:space="0" w:color="auto"/>
        <w:right w:val="none" w:sz="0" w:space="0" w:color="auto"/>
      </w:divBdr>
    </w:div>
    <w:div w:id="1979917732">
      <w:bodyDiv w:val="1"/>
      <w:marLeft w:val="0"/>
      <w:marRight w:val="0"/>
      <w:marTop w:val="0"/>
      <w:marBottom w:val="0"/>
      <w:divBdr>
        <w:top w:val="none" w:sz="0" w:space="0" w:color="auto"/>
        <w:left w:val="none" w:sz="0" w:space="0" w:color="auto"/>
        <w:bottom w:val="none" w:sz="0" w:space="0" w:color="auto"/>
        <w:right w:val="none" w:sz="0" w:space="0" w:color="auto"/>
      </w:divBdr>
    </w:div>
    <w:div w:id="1980066444">
      <w:bodyDiv w:val="1"/>
      <w:marLeft w:val="0"/>
      <w:marRight w:val="0"/>
      <w:marTop w:val="0"/>
      <w:marBottom w:val="0"/>
      <w:divBdr>
        <w:top w:val="none" w:sz="0" w:space="0" w:color="auto"/>
        <w:left w:val="none" w:sz="0" w:space="0" w:color="auto"/>
        <w:bottom w:val="none" w:sz="0" w:space="0" w:color="auto"/>
        <w:right w:val="none" w:sz="0" w:space="0" w:color="auto"/>
      </w:divBdr>
    </w:div>
    <w:div w:id="1980109474">
      <w:bodyDiv w:val="1"/>
      <w:marLeft w:val="0"/>
      <w:marRight w:val="0"/>
      <w:marTop w:val="0"/>
      <w:marBottom w:val="0"/>
      <w:divBdr>
        <w:top w:val="none" w:sz="0" w:space="0" w:color="auto"/>
        <w:left w:val="none" w:sz="0" w:space="0" w:color="auto"/>
        <w:bottom w:val="none" w:sz="0" w:space="0" w:color="auto"/>
        <w:right w:val="none" w:sz="0" w:space="0" w:color="auto"/>
      </w:divBdr>
    </w:div>
    <w:div w:id="1980257019">
      <w:bodyDiv w:val="1"/>
      <w:marLeft w:val="0"/>
      <w:marRight w:val="0"/>
      <w:marTop w:val="0"/>
      <w:marBottom w:val="0"/>
      <w:divBdr>
        <w:top w:val="none" w:sz="0" w:space="0" w:color="auto"/>
        <w:left w:val="none" w:sz="0" w:space="0" w:color="auto"/>
        <w:bottom w:val="none" w:sz="0" w:space="0" w:color="auto"/>
        <w:right w:val="none" w:sz="0" w:space="0" w:color="auto"/>
      </w:divBdr>
    </w:div>
    <w:div w:id="1980769517">
      <w:bodyDiv w:val="1"/>
      <w:marLeft w:val="0"/>
      <w:marRight w:val="0"/>
      <w:marTop w:val="0"/>
      <w:marBottom w:val="0"/>
      <w:divBdr>
        <w:top w:val="none" w:sz="0" w:space="0" w:color="auto"/>
        <w:left w:val="none" w:sz="0" w:space="0" w:color="auto"/>
        <w:bottom w:val="none" w:sz="0" w:space="0" w:color="auto"/>
        <w:right w:val="none" w:sz="0" w:space="0" w:color="auto"/>
      </w:divBdr>
    </w:div>
    <w:div w:id="1980958098">
      <w:bodyDiv w:val="1"/>
      <w:marLeft w:val="0"/>
      <w:marRight w:val="0"/>
      <w:marTop w:val="0"/>
      <w:marBottom w:val="0"/>
      <w:divBdr>
        <w:top w:val="none" w:sz="0" w:space="0" w:color="auto"/>
        <w:left w:val="none" w:sz="0" w:space="0" w:color="auto"/>
        <w:bottom w:val="none" w:sz="0" w:space="0" w:color="auto"/>
        <w:right w:val="none" w:sz="0" w:space="0" w:color="auto"/>
      </w:divBdr>
    </w:div>
    <w:div w:id="1981105270">
      <w:bodyDiv w:val="1"/>
      <w:marLeft w:val="0"/>
      <w:marRight w:val="0"/>
      <w:marTop w:val="0"/>
      <w:marBottom w:val="0"/>
      <w:divBdr>
        <w:top w:val="none" w:sz="0" w:space="0" w:color="auto"/>
        <w:left w:val="none" w:sz="0" w:space="0" w:color="auto"/>
        <w:bottom w:val="none" w:sz="0" w:space="0" w:color="auto"/>
        <w:right w:val="none" w:sz="0" w:space="0" w:color="auto"/>
      </w:divBdr>
    </w:div>
    <w:div w:id="1981572142">
      <w:bodyDiv w:val="1"/>
      <w:marLeft w:val="0"/>
      <w:marRight w:val="0"/>
      <w:marTop w:val="0"/>
      <w:marBottom w:val="0"/>
      <w:divBdr>
        <w:top w:val="none" w:sz="0" w:space="0" w:color="auto"/>
        <w:left w:val="none" w:sz="0" w:space="0" w:color="auto"/>
        <w:bottom w:val="none" w:sz="0" w:space="0" w:color="auto"/>
        <w:right w:val="none" w:sz="0" w:space="0" w:color="auto"/>
      </w:divBdr>
    </w:div>
    <w:div w:id="1981761165">
      <w:bodyDiv w:val="1"/>
      <w:marLeft w:val="0"/>
      <w:marRight w:val="0"/>
      <w:marTop w:val="0"/>
      <w:marBottom w:val="0"/>
      <w:divBdr>
        <w:top w:val="none" w:sz="0" w:space="0" w:color="auto"/>
        <w:left w:val="none" w:sz="0" w:space="0" w:color="auto"/>
        <w:bottom w:val="none" w:sz="0" w:space="0" w:color="auto"/>
        <w:right w:val="none" w:sz="0" w:space="0" w:color="auto"/>
      </w:divBdr>
    </w:div>
    <w:div w:id="1982878685">
      <w:bodyDiv w:val="1"/>
      <w:marLeft w:val="0"/>
      <w:marRight w:val="0"/>
      <w:marTop w:val="0"/>
      <w:marBottom w:val="0"/>
      <w:divBdr>
        <w:top w:val="none" w:sz="0" w:space="0" w:color="auto"/>
        <w:left w:val="none" w:sz="0" w:space="0" w:color="auto"/>
        <w:bottom w:val="none" w:sz="0" w:space="0" w:color="auto"/>
        <w:right w:val="none" w:sz="0" w:space="0" w:color="auto"/>
      </w:divBdr>
    </w:div>
    <w:div w:id="1983342599">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5235902">
      <w:bodyDiv w:val="1"/>
      <w:marLeft w:val="0"/>
      <w:marRight w:val="0"/>
      <w:marTop w:val="0"/>
      <w:marBottom w:val="0"/>
      <w:divBdr>
        <w:top w:val="none" w:sz="0" w:space="0" w:color="auto"/>
        <w:left w:val="none" w:sz="0" w:space="0" w:color="auto"/>
        <w:bottom w:val="none" w:sz="0" w:space="0" w:color="auto"/>
        <w:right w:val="none" w:sz="0" w:space="0" w:color="auto"/>
      </w:divBdr>
    </w:div>
    <w:div w:id="1985888047">
      <w:bodyDiv w:val="1"/>
      <w:marLeft w:val="0"/>
      <w:marRight w:val="0"/>
      <w:marTop w:val="0"/>
      <w:marBottom w:val="0"/>
      <w:divBdr>
        <w:top w:val="none" w:sz="0" w:space="0" w:color="auto"/>
        <w:left w:val="none" w:sz="0" w:space="0" w:color="auto"/>
        <w:bottom w:val="none" w:sz="0" w:space="0" w:color="auto"/>
        <w:right w:val="none" w:sz="0" w:space="0" w:color="auto"/>
      </w:divBdr>
    </w:div>
    <w:div w:id="1986011590">
      <w:bodyDiv w:val="1"/>
      <w:marLeft w:val="0"/>
      <w:marRight w:val="0"/>
      <w:marTop w:val="0"/>
      <w:marBottom w:val="0"/>
      <w:divBdr>
        <w:top w:val="none" w:sz="0" w:space="0" w:color="auto"/>
        <w:left w:val="none" w:sz="0" w:space="0" w:color="auto"/>
        <w:bottom w:val="none" w:sz="0" w:space="0" w:color="auto"/>
        <w:right w:val="none" w:sz="0" w:space="0" w:color="auto"/>
      </w:divBdr>
    </w:div>
    <w:div w:id="1986736605">
      <w:bodyDiv w:val="1"/>
      <w:marLeft w:val="0"/>
      <w:marRight w:val="0"/>
      <w:marTop w:val="0"/>
      <w:marBottom w:val="0"/>
      <w:divBdr>
        <w:top w:val="none" w:sz="0" w:space="0" w:color="auto"/>
        <w:left w:val="none" w:sz="0" w:space="0" w:color="auto"/>
        <w:bottom w:val="none" w:sz="0" w:space="0" w:color="auto"/>
        <w:right w:val="none" w:sz="0" w:space="0" w:color="auto"/>
      </w:divBdr>
    </w:div>
    <w:div w:id="1986815080">
      <w:bodyDiv w:val="1"/>
      <w:marLeft w:val="0"/>
      <w:marRight w:val="0"/>
      <w:marTop w:val="0"/>
      <w:marBottom w:val="0"/>
      <w:divBdr>
        <w:top w:val="none" w:sz="0" w:space="0" w:color="auto"/>
        <w:left w:val="none" w:sz="0" w:space="0" w:color="auto"/>
        <w:bottom w:val="none" w:sz="0" w:space="0" w:color="auto"/>
        <w:right w:val="none" w:sz="0" w:space="0" w:color="auto"/>
      </w:divBdr>
    </w:div>
    <w:div w:id="1987201304">
      <w:bodyDiv w:val="1"/>
      <w:marLeft w:val="0"/>
      <w:marRight w:val="0"/>
      <w:marTop w:val="0"/>
      <w:marBottom w:val="0"/>
      <w:divBdr>
        <w:top w:val="none" w:sz="0" w:space="0" w:color="auto"/>
        <w:left w:val="none" w:sz="0" w:space="0" w:color="auto"/>
        <w:bottom w:val="none" w:sz="0" w:space="0" w:color="auto"/>
        <w:right w:val="none" w:sz="0" w:space="0" w:color="auto"/>
      </w:divBdr>
    </w:div>
    <w:div w:id="1987933724">
      <w:bodyDiv w:val="1"/>
      <w:marLeft w:val="0"/>
      <w:marRight w:val="0"/>
      <w:marTop w:val="0"/>
      <w:marBottom w:val="0"/>
      <w:divBdr>
        <w:top w:val="none" w:sz="0" w:space="0" w:color="auto"/>
        <w:left w:val="none" w:sz="0" w:space="0" w:color="auto"/>
        <w:bottom w:val="none" w:sz="0" w:space="0" w:color="auto"/>
        <w:right w:val="none" w:sz="0" w:space="0" w:color="auto"/>
      </w:divBdr>
    </w:div>
    <w:div w:id="1988435578">
      <w:bodyDiv w:val="1"/>
      <w:marLeft w:val="0"/>
      <w:marRight w:val="0"/>
      <w:marTop w:val="0"/>
      <w:marBottom w:val="0"/>
      <w:divBdr>
        <w:top w:val="none" w:sz="0" w:space="0" w:color="auto"/>
        <w:left w:val="none" w:sz="0" w:space="0" w:color="auto"/>
        <w:bottom w:val="none" w:sz="0" w:space="0" w:color="auto"/>
        <w:right w:val="none" w:sz="0" w:space="0" w:color="auto"/>
      </w:divBdr>
    </w:div>
    <w:div w:id="1989167624">
      <w:bodyDiv w:val="1"/>
      <w:marLeft w:val="0"/>
      <w:marRight w:val="0"/>
      <w:marTop w:val="0"/>
      <w:marBottom w:val="0"/>
      <w:divBdr>
        <w:top w:val="none" w:sz="0" w:space="0" w:color="auto"/>
        <w:left w:val="none" w:sz="0" w:space="0" w:color="auto"/>
        <w:bottom w:val="none" w:sz="0" w:space="0" w:color="auto"/>
        <w:right w:val="none" w:sz="0" w:space="0" w:color="auto"/>
      </w:divBdr>
    </w:div>
    <w:div w:id="1989820523">
      <w:bodyDiv w:val="1"/>
      <w:marLeft w:val="0"/>
      <w:marRight w:val="0"/>
      <w:marTop w:val="0"/>
      <w:marBottom w:val="0"/>
      <w:divBdr>
        <w:top w:val="none" w:sz="0" w:space="0" w:color="auto"/>
        <w:left w:val="none" w:sz="0" w:space="0" w:color="auto"/>
        <w:bottom w:val="none" w:sz="0" w:space="0" w:color="auto"/>
        <w:right w:val="none" w:sz="0" w:space="0" w:color="auto"/>
      </w:divBdr>
    </w:div>
    <w:div w:id="1990093100">
      <w:bodyDiv w:val="1"/>
      <w:marLeft w:val="0"/>
      <w:marRight w:val="0"/>
      <w:marTop w:val="0"/>
      <w:marBottom w:val="0"/>
      <w:divBdr>
        <w:top w:val="none" w:sz="0" w:space="0" w:color="auto"/>
        <w:left w:val="none" w:sz="0" w:space="0" w:color="auto"/>
        <w:bottom w:val="none" w:sz="0" w:space="0" w:color="auto"/>
        <w:right w:val="none" w:sz="0" w:space="0" w:color="auto"/>
      </w:divBdr>
    </w:div>
    <w:div w:id="1990206921">
      <w:bodyDiv w:val="1"/>
      <w:marLeft w:val="0"/>
      <w:marRight w:val="0"/>
      <w:marTop w:val="0"/>
      <w:marBottom w:val="0"/>
      <w:divBdr>
        <w:top w:val="none" w:sz="0" w:space="0" w:color="auto"/>
        <w:left w:val="none" w:sz="0" w:space="0" w:color="auto"/>
        <w:bottom w:val="none" w:sz="0" w:space="0" w:color="auto"/>
        <w:right w:val="none" w:sz="0" w:space="0" w:color="auto"/>
      </w:divBdr>
    </w:div>
    <w:div w:id="1990985857">
      <w:bodyDiv w:val="1"/>
      <w:marLeft w:val="0"/>
      <w:marRight w:val="0"/>
      <w:marTop w:val="0"/>
      <w:marBottom w:val="0"/>
      <w:divBdr>
        <w:top w:val="none" w:sz="0" w:space="0" w:color="auto"/>
        <w:left w:val="none" w:sz="0" w:space="0" w:color="auto"/>
        <w:bottom w:val="none" w:sz="0" w:space="0" w:color="auto"/>
        <w:right w:val="none" w:sz="0" w:space="0" w:color="auto"/>
      </w:divBdr>
    </w:div>
    <w:div w:id="1991010194">
      <w:bodyDiv w:val="1"/>
      <w:marLeft w:val="0"/>
      <w:marRight w:val="0"/>
      <w:marTop w:val="0"/>
      <w:marBottom w:val="0"/>
      <w:divBdr>
        <w:top w:val="none" w:sz="0" w:space="0" w:color="auto"/>
        <w:left w:val="none" w:sz="0" w:space="0" w:color="auto"/>
        <w:bottom w:val="none" w:sz="0" w:space="0" w:color="auto"/>
        <w:right w:val="none" w:sz="0" w:space="0" w:color="auto"/>
      </w:divBdr>
    </w:div>
    <w:div w:id="1991589177">
      <w:bodyDiv w:val="1"/>
      <w:marLeft w:val="0"/>
      <w:marRight w:val="0"/>
      <w:marTop w:val="0"/>
      <w:marBottom w:val="0"/>
      <w:divBdr>
        <w:top w:val="none" w:sz="0" w:space="0" w:color="auto"/>
        <w:left w:val="none" w:sz="0" w:space="0" w:color="auto"/>
        <w:bottom w:val="none" w:sz="0" w:space="0" w:color="auto"/>
        <w:right w:val="none" w:sz="0" w:space="0" w:color="auto"/>
      </w:divBdr>
    </w:div>
    <w:div w:id="1991671567">
      <w:bodyDiv w:val="1"/>
      <w:marLeft w:val="0"/>
      <w:marRight w:val="0"/>
      <w:marTop w:val="0"/>
      <w:marBottom w:val="0"/>
      <w:divBdr>
        <w:top w:val="none" w:sz="0" w:space="0" w:color="auto"/>
        <w:left w:val="none" w:sz="0" w:space="0" w:color="auto"/>
        <w:bottom w:val="none" w:sz="0" w:space="0" w:color="auto"/>
        <w:right w:val="none" w:sz="0" w:space="0" w:color="auto"/>
      </w:divBdr>
    </w:div>
    <w:div w:id="1992251806">
      <w:bodyDiv w:val="1"/>
      <w:marLeft w:val="0"/>
      <w:marRight w:val="0"/>
      <w:marTop w:val="0"/>
      <w:marBottom w:val="0"/>
      <w:divBdr>
        <w:top w:val="none" w:sz="0" w:space="0" w:color="auto"/>
        <w:left w:val="none" w:sz="0" w:space="0" w:color="auto"/>
        <w:bottom w:val="none" w:sz="0" w:space="0" w:color="auto"/>
        <w:right w:val="none" w:sz="0" w:space="0" w:color="auto"/>
      </w:divBdr>
    </w:div>
    <w:div w:id="1992827725">
      <w:bodyDiv w:val="1"/>
      <w:marLeft w:val="0"/>
      <w:marRight w:val="0"/>
      <w:marTop w:val="0"/>
      <w:marBottom w:val="0"/>
      <w:divBdr>
        <w:top w:val="none" w:sz="0" w:space="0" w:color="auto"/>
        <w:left w:val="none" w:sz="0" w:space="0" w:color="auto"/>
        <w:bottom w:val="none" w:sz="0" w:space="0" w:color="auto"/>
        <w:right w:val="none" w:sz="0" w:space="0" w:color="auto"/>
      </w:divBdr>
    </w:div>
    <w:div w:id="1993439344">
      <w:bodyDiv w:val="1"/>
      <w:marLeft w:val="0"/>
      <w:marRight w:val="0"/>
      <w:marTop w:val="0"/>
      <w:marBottom w:val="0"/>
      <w:divBdr>
        <w:top w:val="none" w:sz="0" w:space="0" w:color="auto"/>
        <w:left w:val="none" w:sz="0" w:space="0" w:color="auto"/>
        <w:bottom w:val="none" w:sz="0" w:space="0" w:color="auto"/>
        <w:right w:val="none" w:sz="0" w:space="0" w:color="auto"/>
      </w:divBdr>
    </w:div>
    <w:div w:id="1993481029">
      <w:bodyDiv w:val="1"/>
      <w:marLeft w:val="0"/>
      <w:marRight w:val="0"/>
      <w:marTop w:val="0"/>
      <w:marBottom w:val="0"/>
      <w:divBdr>
        <w:top w:val="none" w:sz="0" w:space="0" w:color="auto"/>
        <w:left w:val="none" w:sz="0" w:space="0" w:color="auto"/>
        <w:bottom w:val="none" w:sz="0" w:space="0" w:color="auto"/>
        <w:right w:val="none" w:sz="0" w:space="0" w:color="auto"/>
      </w:divBdr>
    </w:div>
    <w:div w:id="1994866824">
      <w:bodyDiv w:val="1"/>
      <w:marLeft w:val="0"/>
      <w:marRight w:val="0"/>
      <w:marTop w:val="0"/>
      <w:marBottom w:val="0"/>
      <w:divBdr>
        <w:top w:val="none" w:sz="0" w:space="0" w:color="auto"/>
        <w:left w:val="none" w:sz="0" w:space="0" w:color="auto"/>
        <w:bottom w:val="none" w:sz="0" w:space="0" w:color="auto"/>
        <w:right w:val="none" w:sz="0" w:space="0" w:color="auto"/>
      </w:divBdr>
    </w:div>
    <w:div w:id="1995599778">
      <w:bodyDiv w:val="1"/>
      <w:marLeft w:val="0"/>
      <w:marRight w:val="0"/>
      <w:marTop w:val="0"/>
      <w:marBottom w:val="0"/>
      <w:divBdr>
        <w:top w:val="none" w:sz="0" w:space="0" w:color="auto"/>
        <w:left w:val="none" w:sz="0" w:space="0" w:color="auto"/>
        <w:bottom w:val="none" w:sz="0" w:space="0" w:color="auto"/>
        <w:right w:val="none" w:sz="0" w:space="0" w:color="auto"/>
      </w:divBdr>
    </w:div>
    <w:div w:id="1997298166">
      <w:bodyDiv w:val="1"/>
      <w:marLeft w:val="0"/>
      <w:marRight w:val="0"/>
      <w:marTop w:val="0"/>
      <w:marBottom w:val="0"/>
      <w:divBdr>
        <w:top w:val="none" w:sz="0" w:space="0" w:color="auto"/>
        <w:left w:val="none" w:sz="0" w:space="0" w:color="auto"/>
        <w:bottom w:val="none" w:sz="0" w:space="0" w:color="auto"/>
        <w:right w:val="none" w:sz="0" w:space="0" w:color="auto"/>
      </w:divBdr>
    </w:div>
    <w:div w:id="1998066809">
      <w:bodyDiv w:val="1"/>
      <w:marLeft w:val="0"/>
      <w:marRight w:val="0"/>
      <w:marTop w:val="0"/>
      <w:marBottom w:val="0"/>
      <w:divBdr>
        <w:top w:val="none" w:sz="0" w:space="0" w:color="auto"/>
        <w:left w:val="none" w:sz="0" w:space="0" w:color="auto"/>
        <w:bottom w:val="none" w:sz="0" w:space="0" w:color="auto"/>
        <w:right w:val="none" w:sz="0" w:space="0" w:color="auto"/>
      </w:divBdr>
    </w:div>
    <w:div w:id="1998416678">
      <w:bodyDiv w:val="1"/>
      <w:marLeft w:val="0"/>
      <w:marRight w:val="0"/>
      <w:marTop w:val="0"/>
      <w:marBottom w:val="0"/>
      <w:divBdr>
        <w:top w:val="none" w:sz="0" w:space="0" w:color="auto"/>
        <w:left w:val="none" w:sz="0" w:space="0" w:color="auto"/>
        <w:bottom w:val="none" w:sz="0" w:space="0" w:color="auto"/>
        <w:right w:val="none" w:sz="0" w:space="0" w:color="auto"/>
      </w:divBdr>
    </w:div>
    <w:div w:id="1998802797">
      <w:bodyDiv w:val="1"/>
      <w:marLeft w:val="0"/>
      <w:marRight w:val="0"/>
      <w:marTop w:val="0"/>
      <w:marBottom w:val="0"/>
      <w:divBdr>
        <w:top w:val="none" w:sz="0" w:space="0" w:color="auto"/>
        <w:left w:val="none" w:sz="0" w:space="0" w:color="auto"/>
        <w:bottom w:val="none" w:sz="0" w:space="0" w:color="auto"/>
        <w:right w:val="none" w:sz="0" w:space="0" w:color="auto"/>
      </w:divBdr>
    </w:div>
    <w:div w:id="1999336767">
      <w:bodyDiv w:val="1"/>
      <w:marLeft w:val="0"/>
      <w:marRight w:val="0"/>
      <w:marTop w:val="0"/>
      <w:marBottom w:val="0"/>
      <w:divBdr>
        <w:top w:val="none" w:sz="0" w:space="0" w:color="auto"/>
        <w:left w:val="none" w:sz="0" w:space="0" w:color="auto"/>
        <w:bottom w:val="none" w:sz="0" w:space="0" w:color="auto"/>
        <w:right w:val="none" w:sz="0" w:space="0" w:color="auto"/>
      </w:divBdr>
    </w:div>
    <w:div w:id="1999730596">
      <w:bodyDiv w:val="1"/>
      <w:marLeft w:val="0"/>
      <w:marRight w:val="0"/>
      <w:marTop w:val="0"/>
      <w:marBottom w:val="0"/>
      <w:divBdr>
        <w:top w:val="none" w:sz="0" w:space="0" w:color="auto"/>
        <w:left w:val="none" w:sz="0" w:space="0" w:color="auto"/>
        <w:bottom w:val="none" w:sz="0" w:space="0" w:color="auto"/>
        <w:right w:val="none" w:sz="0" w:space="0" w:color="auto"/>
      </w:divBdr>
    </w:div>
    <w:div w:id="2000621154">
      <w:bodyDiv w:val="1"/>
      <w:marLeft w:val="0"/>
      <w:marRight w:val="0"/>
      <w:marTop w:val="0"/>
      <w:marBottom w:val="0"/>
      <w:divBdr>
        <w:top w:val="none" w:sz="0" w:space="0" w:color="auto"/>
        <w:left w:val="none" w:sz="0" w:space="0" w:color="auto"/>
        <w:bottom w:val="none" w:sz="0" w:space="0" w:color="auto"/>
        <w:right w:val="none" w:sz="0" w:space="0" w:color="auto"/>
      </w:divBdr>
    </w:div>
    <w:div w:id="2000767801">
      <w:bodyDiv w:val="1"/>
      <w:marLeft w:val="0"/>
      <w:marRight w:val="0"/>
      <w:marTop w:val="0"/>
      <w:marBottom w:val="0"/>
      <w:divBdr>
        <w:top w:val="none" w:sz="0" w:space="0" w:color="auto"/>
        <w:left w:val="none" w:sz="0" w:space="0" w:color="auto"/>
        <w:bottom w:val="none" w:sz="0" w:space="0" w:color="auto"/>
        <w:right w:val="none" w:sz="0" w:space="0" w:color="auto"/>
      </w:divBdr>
    </w:div>
    <w:div w:id="2001036497">
      <w:bodyDiv w:val="1"/>
      <w:marLeft w:val="0"/>
      <w:marRight w:val="0"/>
      <w:marTop w:val="0"/>
      <w:marBottom w:val="0"/>
      <w:divBdr>
        <w:top w:val="none" w:sz="0" w:space="0" w:color="auto"/>
        <w:left w:val="none" w:sz="0" w:space="0" w:color="auto"/>
        <w:bottom w:val="none" w:sz="0" w:space="0" w:color="auto"/>
        <w:right w:val="none" w:sz="0" w:space="0" w:color="auto"/>
      </w:divBdr>
    </w:div>
    <w:div w:id="2001154328">
      <w:bodyDiv w:val="1"/>
      <w:marLeft w:val="0"/>
      <w:marRight w:val="0"/>
      <w:marTop w:val="0"/>
      <w:marBottom w:val="0"/>
      <w:divBdr>
        <w:top w:val="none" w:sz="0" w:space="0" w:color="auto"/>
        <w:left w:val="none" w:sz="0" w:space="0" w:color="auto"/>
        <w:bottom w:val="none" w:sz="0" w:space="0" w:color="auto"/>
        <w:right w:val="none" w:sz="0" w:space="0" w:color="auto"/>
      </w:divBdr>
    </w:div>
    <w:div w:id="2001469884">
      <w:bodyDiv w:val="1"/>
      <w:marLeft w:val="0"/>
      <w:marRight w:val="0"/>
      <w:marTop w:val="0"/>
      <w:marBottom w:val="0"/>
      <w:divBdr>
        <w:top w:val="none" w:sz="0" w:space="0" w:color="auto"/>
        <w:left w:val="none" w:sz="0" w:space="0" w:color="auto"/>
        <w:bottom w:val="none" w:sz="0" w:space="0" w:color="auto"/>
        <w:right w:val="none" w:sz="0" w:space="0" w:color="auto"/>
      </w:divBdr>
    </w:div>
    <w:div w:id="2001497433">
      <w:bodyDiv w:val="1"/>
      <w:marLeft w:val="0"/>
      <w:marRight w:val="0"/>
      <w:marTop w:val="0"/>
      <w:marBottom w:val="0"/>
      <w:divBdr>
        <w:top w:val="none" w:sz="0" w:space="0" w:color="auto"/>
        <w:left w:val="none" w:sz="0" w:space="0" w:color="auto"/>
        <w:bottom w:val="none" w:sz="0" w:space="0" w:color="auto"/>
        <w:right w:val="none" w:sz="0" w:space="0" w:color="auto"/>
      </w:divBdr>
    </w:div>
    <w:div w:id="2001882250">
      <w:bodyDiv w:val="1"/>
      <w:marLeft w:val="0"/>
      <w:marRight w:val="0"/>
      <w:marTop w:val="0"/>
      <w:marBottom w:val="0"/>
      <w:divBdr>
        <w:top w:val="none" w:sz="0" w:space="0" w:color="auto"/>
        <w:left w:val="none" w:sz="0" w:space="0" w:color="auto"/>
        <w:bottom w:val="none" w:sz="0" w:space="0" w:color="auto"/>
        <w:right w:val="none" w:sz="0" w:space="0" w:color="auto"/>
      </w:divBdr>
    </w:div>
    <w:div w:id="2002200476">
      <w:bodyDiv w:val="1"/>
      <w:marLeft w:val="0"/>
      <w:marRight w:val="0"/>
      <w:marTop w:val="0"/>
      <w:marBottom w:val="0"/>
      <w:divBdr>
        <w:top w:val="none" w:sz="0" w:space="0" w:color="auto"/>
        <w:left w:val="none" w:sz="0" w:space="0" w:color="auto"/>
        <w:bottom w:val="none" w:sz="0" w:space="0" w:color="auto"/>
        <w:right w:val="none" w:sz="0" w:space="0" w:color="auto"/>
      </w:divBdr>
    </w:div>
    <w:div w:id="2002274393">
      <w:bodyDiv w:val="1"/>
      <w:marLeft w:val="0"/>
      <w:marRight w:val="0"/>
      <w:marTop w:val="0"/>
      <w:marBottom w:val="0"/>
      <w:divBdr>
        <w:top w:val="none" w:sz="0" w:space="0" w:color="auto"/>
        <w:left w:val="none" w:sz="0" w:space="0" w:color="auto"/>
        <w:bottom w:val="none" w:sz="0" w:space="0" w:color="auto"/>
        <w:right w:val="none" w:sz="0" w:space="0" w:color="auto"/>
      </w:divBdr>
    </w:div>
    <w:div w:id="2002461283">
      <w:bodyDiv w:val="1"/>
      <w:marLeft w:val="0"/>
      <w:marRight w:val="0"/>
      <w:marTop w:val="0"/>
      <w:marBottom w:val="0"/>
      <w:divBdr>
        <w:top w:val="none" w:sz="0" w:space="0" w:color="auto"/>
        <w:left w:val="none" w:sz="0" w:space="0" w:color="auto"/>
        <w:bottom w:val="none" w:sz="0" w:space="0" w:color="auto"/>
        <w:right w:val="none" w:sz="0" w:space="0" w:color="auto"/>
      </w:divBdr>
    </w:div>
    <w:div w:id="2002731637">
      <w:bodyDiv w:val="1"/>
      <w:marLeft w:val="0"/>
      <w:marRight w:val="0"/>
      <w:marTop w:val="0"/>
      <w:marBottom w:val="0"/>
      <w:divBdr>
        <w:top w:val="none" w:sz="0" w:space="0" w:color="auto"/>
        <w:left w:val="none" w:sz="0" w:space="0" w:color="auto"/>
        <w:bottom w:val="none" w:sz="0" w:space="0" w:color="auto"/>
        <w:right w:val="none" w:sz="0" w:space="0" w:color="auto"/>
      </w:divBdr>
    </w:div>
    <w:div w:id="2003073579">
      <w:bodyDiv w:val="1"/>
      <w:marLeft w:val="0"/>
      <w:marRight w:val="0"/>
      <w:marTop w:val="0"/>
      <w:marBottom w:val="0"/>
      <w:divBdr>
        <w:top w:val="none" w:sz="0" w:space="0" w:color="auto"/>
        <w:left w:val="none" w:sz="0" w:space="0" w:color="auto"/>
        <w:bottom w:val="none" w:sz="0" w:space="0" w:color="auto"/>
        <w:right w:val="none" w:sz="0" w:space="0" w:color="auto"/>
      </w:divBdr>
    </w:div>
    <w:div w:id="2004701361">
      <w:bodyDiv w:val="1"/>
      <w:marLeft w:val="0"/>
      <w:marRight w:val="0"/>
      <w:marTop w:val="0"/>
      <w:marBottom w:val="0"/>
      <w:divBdr>
        <w:top w:val="none" w:sz="0" w:space="0" w:color="auto"/>
        <w:left w:val="none" w:sz="0" w:space="0" w:color="auto"/>
        <w:bottom w:val="none" w:sz="0" w:space="0" w:color="auto"/>
        <w:right w:val="none" w:sz="0" w:space="0" w:color="auto"/>
      </w:divBdr>
    </w:div>
    <w:div w:id="2005010310">
      <w:bodyDiv w:val="1"/>
      <w:marLeft w:val="0"/>
      <w:marRight w:val="0"/>
      <w:marTop w:val="0"/>
      <w:marBottom w:val="0"/>
      <w:divBdr>
        <w:top w:val="none" w:sz="0" w:space="0" w:color="auto"/>
        <w:left w:val="none" w:sz="0" w:space="0" w:color="auto"/>
        <w:bottom w:val="none" w:sz="0" w:space="0" w:color="auto"/>
        <w:right w:val="none" w:sz="0" w:space="0" w:color="auto"/>
      </w:divBdr>
    </w:div>
    <w:div w:id="2005936548">
      <w:bodyDiv w:val="1"/>
      <w:marLeft w:val="0"/>
      <w:marRight w:val="0"/>
      <w:marTop w:val="0"/>
      <w:marBottom w:val="0"/>
      <w:divBdr>
        <w:top w:val="none" w:sz="0" w:space="0" w:color="auto"/>
        <w:left w:val="none" w:sz="0" w:space="0" w:color="auto"/>
        <w:bottom w:val="none" w:sz="0" w:space="0" w:color="auto"/>
        <w:right w:val="none" w:sz="0" w:space="0" w:color="auto"/>
      </w:divBdr>
    </w:div>
    <w:div w:id="2006666543">
      <w:bodyDiv w:val="1"/>
      <w:marLeft w:val="0"/>
      <w:marRight w:val="0"/>
      <w:marTop w:val="0"/>
      <w:marBottom w:val="0"/>
      <w:divBdr>
        <w:top w:val="none" w:sz="0" w:space="0" w:color="auto"/>
        <w:left w:val="none" w:sz="0" w:space="0" w:color="auto"/>
        <w:bottom w:val="none" w:sz="0" w:space="0" w:color="auto"/>
        <w:right w:val="none" w:sz="0" w:space="0" w:color="auto"/>
      </w:divBdr>
    </w:div>
    <w:div w:id="2008247883">
      <w:bodyDiv w:val="1"/>
      <w:marLeft w:val="0"/>
      <w:marRight w:val="0"/>
      <w:marTop w:val="0"/>
      <w:marBottom w:val="0"/>
      <w:divBdr>
        <w:top w:val="none" w:sz="0" w:space="0" w:color="auto"/>
        <w:left w:val="none" w:sz="0" w:space="0" w:color="auto"/>
        <w:bottom w:val="none" w:sz="0" w:space="0" w:color="auto"/>
        <w:right w:val="none" w:sz="0" w:space="0" w:color="auto"/>
      </w:divBdr>
    </w:div>
    <w:div w:id="2009287677">
      <w:bodyDiv w:val="1"/>
      <w:marLeft w:val="0"/>
      <w:marRight w:val="0"/>
      <w:marTop w:val="0"/>
      <w:marBottom w:val="0"/>
      <w:divBdr>
        <w:top w:val="none" w:sz="0" w:space="0" w:color="auto"/>
        <w:left w:val="none" w:sz="0" w:space="0" w:color="auto"/>
        <w:bottom w:val="none" w:sz="0" w:space="0" w:color="auto"/>
        <w:right w:val="none" w:sz="0" w:space="0" w:color="auto"/>
      </w:divBdr>
    </w:div>
    <w:div w:id="2009670313">
      <w:bodyDiv w:val="1"/>
      <w:marLeft w:val="0"/>
      <w:marRight w:val="0"/>
      <w:marTop w:val="0"/>
      <w:marBottom w:val="0"/>
      <w:divBdr>
        <w:top w:val="none" w:sz="0" w:space="0" w:color="auto"/>
        <w:left w:val="none" w:sz="0" w:space="0" w:color="auto"/>
        <w:bottom w:val="none" w:sz="0" w:space="0" w:color="auto"/>
        <w:right w:val="none" w:sz="0" w:space="0" w:color="auto"/>
      </w:divBdr>
    </w:div>
    <w:div w:id="2009938784">
      <w:bodyDiv w:val="1"/>
      <w:marLeft w:val="0"/>
      <w:marRight w:val="0"/>
      <w:marTop w:val="0"/>
      <w:marBottom w:val="0"/>
      <w:divBdr>
        <w:top w:val="none" w:sz="0" w:space="0" w:color="auto"/>
        <w:left w:val="none" w:sz="0" w:space="0" w:color="auto"/>
        <w:bottom w:val="none" w:sz="0" w:space="0" w:color="auto"/>
        <w:right w:val="none" w:sz="0" w:space="0" w:color="auto"/>
      </w:divBdr>
    </w:div>
    <w:div w:id="2010790422">
      <w:bodyDiv w:val="1"/>
      <w:marLeft w:val="0"/>
      <w:marRight w:val="0"/>
      <w:marTop w:val="0"/>
      <w:marBottom w:val="0"/>
      <w:divBdr>
        <w:top w:val="none" w:sz="0" w:space="0" w:color="auto"/>
        <w:left w:val="none" w:sz="0" w:space="0" w:color="auto"/>
        <w:bottom w:val="none" w:sz="0" w:space="0" w:color="auto"/>
        <w:right w:val="none" w:sz="0" w:space="0" w:color="auto"/>
      </w:divBdr>
    </w:div>
    <w:div w:id="2010792028">
      <w:bodyDiv w:val="1"/>
      <w:marLeft w:val="0"/>
      <w:marRight w:val="0"/>
      <w:marTop w:val="0"/>
      <w:marBottom w:val="0"/>
      <w:divBdr>
        <w:top w:val="none" w:sz="0" w:space="0" w:color="auto"/>
        <w:left w:val="none" w:sz="0" w:space="0" w:color="auto"/>
        <w:bottom w:val="none" w:sz="0" w:space="0" w:color="auto"/>
        <w:right w:val="none" w:sz="0" w:space="0" w:color="auto"/>
      </w:divBdr>
    </w:div>
    <w:div w:id="2011055950">
      <w:bodyDiv w:val="1"/>
      <w:marLeft w:val="0"/>
      <w:marRight w:val="0"/>
      <w:marTop w:val="0"/>
      <w:marBottom w:val="0"/>
      <w:divBdr>
        <w:top w:val="none" w:sz="0" w:space="0" w:color="auto"/>
        <w:left w:val="none" w:sz="0" w:space="0" w:color="auto"/>
        <w:bottom w:val="none" w:sz="0" w:space="0" w:color="auto"/>
        <w:right w:val="none" w:sz="0" w:space="0" w:color="auto"/>
      </w:divBdr>
    </w:div>
    <w:div w:id="2011330032">
      <w:bodyDiv w:val="1"/>
      <w:marLeft w:val="0"/>
      <w:marRight w:val="0"/>
      <w:marTop w:val="0"/>
      <w:marBottom w:val="0"/>
      <w:divBdr>
        <w:top w:val="none" w:sz="0" w:space="0" w:color="auto"/>
        <w:left w:val="none" w:sz="0" w:space="0" w:color="auto"/>
        <w:bottom w:val="none" w:sz="0" w:space="0" w:color="auto"/>
        <w:right w:val="none" w:sz="0" w:space="0" w:color="auto"/>
      </w:divBdr>
    </w:div>
    <w:div w:id="2011791074">
      <w:bodyDiv w:val="1"/>
      <w:marLeft w:val="0"/>
      <w:marRight w:val="0"/>
      <w:marTop w:val="0"/>
      <w:marBottom w:val="0"/>
      <w:divBdr>
        <w:top w:val="none" w:sz="0" w:space="0" w:color="auto"/>
        <w:left w:val="none" w:sz="0" w:space="0" w:color="auto"/>
        <w:bottom w:val="none" w:sz="0" w:space="0" w:color="auto"/>
        <w:right w:val="none" w:sz="0" w:space="0" w:color="auto"/>
      </w:divBdr>
    </w:div>
    <w:div w:id="2012172448">
      <w:bodyDiv w:val="1"/>
      <w:marLeft w:val="0"/>
      <w:marRight w:val="0"/>
      <w:marTop w:val="0"/>
      <w:marBottom w:val="0"/>
      <w:divBdr>
        <w:top w:val="none" w:sz="0" w:space="0" w:color="auto"/>
        <w:left w:val="none" w:sz="0" w:space="0" w:color="auto"/>
        <w:bottom w:val="none" w:sz="0" w:space="0" w:color="auto"/>
        <w:right w:val="none" w:sz="0" w:space="0" w:color="auto"/>
      </w:divBdr>
    </w:div>
    <w:div w:id="2012945151">
      <w:bodyDiv w:val="1"/>
      <w:marLeft w:val="0"/>
      <w:marRight w:val="0"/>
      <w:marTop w:val="0"/>
      <w:marBottom w:val="0"/>
      <w:divBdr>
        <w:top w:val="none" w:sz="0" w:space="0" w:color="auto"/>
        <w:left w:val="none" w:sz="0" w:space="0" w:color="auto"/>
        <w:bottom w:val="none" w:sz="0" w:space="0" w:color="auto"/>
        <w:right w:val="none" w:sz="0" w:space="0" w:color="auto"/>
      </w:divBdr>
    </w:div>
    <w:div w:id="2013485263">
      <w:bodyDiv w:val="1"/>
      <w:marLeft w:val="0"/>
      <w:marRight w:val="0"/>
      <w:marTop w:val="0"/>
      <w:marBottom w:val="0"/>
      <w:divBdr>
        <w:top w:val="none" w:sz="0" w:space="0" w:color="auto"/>
        <w:left w:val="none" w:sz="0" w:space="0" w:color="auto"/>
        <w:bottom w:val="none" w:sz="0" w:space="0" w:color="auto"/>
        <w:right w:val="none" w:sz="0" w:space="0" w:color="auto"/>
      </w:divBdr>
    </w:div>
    <w:div w:id="2013487871">
      <w:bodyDiv w:val="1"/>
      <w:marLeft w:val="0"/>
      <w:marRight w:val="0"/>
      <w:marTop w:val="0"/>
      <w:marBottom w:val="0"/>
      <w:divBdr>
        <w:top w:val="none" w:sz="0" w:space="0" w:color="auto"/>
        <w:left w:val="none" w:sz="0" w:space="0" w:color="auto"/>
        <w:bottom w:val="none" w:sz="0" w:space="0" w:color="auto"/>
        <w:right w:val="none" w:sz="0" w:space="0" w:color="auto"/>
      </w:divBdr>
    </w:div>
    <w:div w:id="2013990867">
      <w:bodyDiv w:val="1"/>
      <w:marLeft w:val="0"/>
      <w:marRight w:val="0"/>
      <w:marTop w:val="0"/>
      <w:marBottom w:val="0"/>
      <w:divBdr>
        <w:top w:val="none" w:sz="0" w:space="0" w:color="auto"/>
        <w:left w:val="none" w:sz="0" w:space="0" w:color="auto"/>
        <w:bottom w:val="none" w:sz="0" w:space="0" w:color="auto"/>
        <w:right w:val="none" w:sz="0" w:space="0" w:color="auto"/>
      </w:divBdr>
    </w:div>
    <w:div w:id="2014719122">
      <w:bodyDiv w:val="1"/>
      <w:marLeft w:val="0"/>
      <w:marRight w:val="0"/>
      <w:marTop w:val="0"/>
      <w:marBottom w:val="0"/>
      <w:divBdr>
        <w:top w:val="none" w:sz="0" w:space="0" w:color="auto"/>
        <w:left w:val="none" w:sz="0" w:space="0" w:color="auto"/>
        <w:bottom w:val="none" w:sz="0" w:space="0" w:color="auto"/>
        <w:right w:val="none" w:sz="0" w:space="0" w:color="auto"/>
      </w:divBdr>
    </w:div>
    <w:div w:id="2014801235">
      <w:bodyDiv w:val="1"/>
      <w:marLeft w:val="0"/>
      <w:marRight w:val="0"/>
      <w:marTop w:val="0"/>
      <w:marBottom w:val="0"/>
      <w:divBdr>
        <w:top w:val="none" w:sz="0" w:space="0" w:color="auto"/>
        <w:left w:val="none" w:sz="0" w:space="0" w:color="auto"/>
        <w:bottom w:val="none" w:sz="0" w:space="0" w:color="auto"/>
        <w:right w:val="none" w:sz="0" w:space="0" w:color="auto"/>
      </w:divBdr>
    </w:div>
    <w:div w:id="2014993073">
      <w:bodyDiv w:val="1"/>
      <w:marLeft w:val="0"/>
      <w:marRight w:val="0"/>
      <w:marTop w:val="0"/>
      <w:marBottom w:val="0"/>
      <w:divBdr>
        <w:top w:val="none" w:sz="0" w:space="0" w:color="auto"/>
        <w:left w:val="none" w:sz="0" w:space="0" w:color="auto"/>
        <w:bottom w:val="none" w:sz="0" w:space="0" w:color="auto"/>
        <w:right w:val="none" w:sz="0" w:space="0" w:color="auto"/>
      </w:divBdr>
    </w:div>
    <w:div w:id="2015064377">
      <w:bodyDiv w:val="1"/>
      <w:marLeft w:val="0"/>
      <w:marRight w:val="0"/>
      <w:marTop w:val="0"/>
      <w:marBottom w:val="0"/>
      <w:divBdr>
        <w:top w:val="none" w:sz="0" w:space="0" w:color="auto"/>
        <w:left w:val="none" w:sz="0" w:space="0" w:color="auto"/>
        <w:bottom w:val="none" w:sz="0" w:space="0" w:color="auto"/>
        <w:right w:val="none" w:sz="0" w:space="0" w:color="auto"/>
      </w:divBdr>
    </w:div>
    <w:div w:id="2015108626">
      <w:bodyDiv w:val="1"/>
      <w:marLeft w:val="0"/>
      <w:marRight w:val="0"/>
      <w:marTop w:val="0"/>
      <w:marBottom w:val="0"/>
      <w:divBdr>
        <w:top w:val="none" w:sz="0" w:space="0" w:color="auto"/>
        <w:left w:val="none" w:sz="0" w:space="0" w:color="auto"/>
        <w:bottom w:val="none" w:sz="0" w:space="0" w:color="auto"/>
        <w:right w:val="none" w:sz="0" w:space="0" w:color="auto"/>
      </w:divBdr>
    </w:div>
    <w:div w:id="2015762052">
      <w:bodyDiv w:val="1"/>
      <w:marLeft w:val="0"/>
      <w:marRight w:val="0"/>
      <w:marTop w:val="0"/>
      <w:marBottom w:val="0"/>
      <w:divBdr>
        <w:top w:val="none" w:sz="0" w:space="0" w:color="auto"/>
        <w:left w:val="none" w:sz="0" w:space="0" w:color="auto"/>
        <w:bottom w:val="none" w:sz="0" w:space="0" w:color="auto"/>
        <w:right w:val="none" w:sz="0" w:space="0" w:color="auto"/>
      </w:divBdr>
    </w:div>
    <w:div w:id="2015984961">
      <w:bodyDiv w:val="1"/>
      <w:marLeft w:val="0"/>
      <w:marRight w:val="0"/>
      <w:marTop w:val="0"/>
      <w:marBottom w:val="0"/>
      <w:divBdr>
        <w:top w:val="none" w:sz="0" w:space="0" w:color="auto"/>
        <w:left w:val="none" w:sz="0" w:space="0" w:color="auto"/>
        <w:bottom w:val="none" w:sz="0" w:space="0" w:color="auto"/>
        <w:right w:val="none" w:sz="0" w:space="0" w:color="auto"/>
      </w:divBdr>
    </w:div>
    <w:div w:id="2016154774">
      <w:bodyDiv w:val="1"/>
      <w:marLeft w:val="0"/>
      <w:marRight w:val="0"/>
      <w:marTop w:val="0"/>
      <w:marBottom w:val="0"/>
      <w:divBdr>
        <w:top w:val="none" w:sz="0" w:space="0" w:color="auto"/>
        <w:left w:val="none" w:sz="0" w:space="0" w:color="auto"/>
        <w:bottom w:val="none" w:sz="0" w:space="0" w:color="auto"/>
        <w:right w:val="none" w:sz="0" w:space="0" w:color="auto"/>
      </w:divBdr>
    </w:div>
    <w:div w:id="2017145013">
      <w:bodyDiv w:val="1"/>
      <w:marLeft w:val="0"/>
      <w:marRight w:val="0"/>
      <w:marTop w:val="0"/>
      <w:marBottom w:val="0"/>
      <w:divBdr>
        <w:top w:val="none" w:sz="0" w:space="0" w:color="auto"/>
        <w:left w:val="none" w:sz="0" w:space="0" w:color="auto"/>
        <w:bottom w:val="none" w:sz="0" w:space="0" w:color="auto"/>
        <w:right w:val="none" w:sz="0" w:space="0" w:color="auto"/>
      </w:divBdr>
    </w:div>
    <w:div w:id="2017148953">
      <w:bodyDiv w:val="1"/>
      <w:marLeft w:val="0"/>
      <w:marRight w:val="0"/>
      <w:marTop w:val="0"/>
      <w:marBottom w:val="0"/>
      <w:divBdr>
        <w:top w:val="none" w:sz="0" w:space="0" w:color="auto"/>
        <w:left w:val="none" w:sz="0" w:space="0" w:color="auto"/>
        <w:bottom w:val="none" w:sz="0" w:space="0" w:color="auto"/>
        <w:right w:val="none" w:sz="0" w:space="0" w:color="auto"/>
      </w:divBdr>
    </w:div>
    <w:div w:id="2018073569">
      <w:bodyDiv w:val="1"/>
      <w:marLeft w:val="0"/>
      <w:marRight w:val="0"/>
      <w:marTop w:val="0"/>
      <w:marBottom w:val="0"/>
      <w:divBdr>
        <w:top w:val="none" w:sz="0" w:space="0" w:color="auto"/>
        <w:left w:val="none" w:sz="0" w:space="0" w:color="auto"/>
        <w:bottom w:val="none" w:sz="0" w:space="0" w:color="auto"/>
        <w:right w:val="none" w:sz="0" w:space="0" w:color="auto"/>
      </w:divBdr>
    </w:div>
    <w:div w:id="2018116253">
      <w:bodyDiv w:val="1"/>
      <w:marLeft w:val="0"/>
      <w:marRight w:val="0"/>
      <w:marTop w:val="0"/>
      <w:marBottom w:val="0"/>
      <w:divBdr>
        <w:top w:val="none" w:sz="0" w:space="0" w:color="auto"/>
        <w:left w:val="none" w:sz="0" w:space="0" w:color="auto"/>
        <w:bottom w:val="none" w:sz="0" w:space="0" w:color="auto"/>
        <w:right w:val="none" w:sz="0" w:space="0" w:color="auto"/>
      </w:divBdr>
    </w:div>
    <w:div w:id="2020110142">
      <w:bodyDiv w:val="1"/>
      <w:marLeft w:val="0"/>
      <w:marRight w:val="0"/>
      <w:marTop w:val="0"/>
      <w:marBottom w:val="0"/>
      <w:divBdr>
        <w:top w:val="none" w:sz="0" w:space="0" w:color="auto"/>
        <w:left w:val="none" w:sz="0" w:space="0" w:color="auto"/>
        <w:bottom w:val="none" w:sz="0" w:space="0" w:color="auto"/>
        <w:right w:val="none" w:sz="0" w:space="0" w:color="auto"/>
      </w:divBdr>
    </w:div>
    <w:div w:id="2021277129">
      <w:bodyDiv w:val="1"/>
      <w:marLeft w:val="0"/>
      <w:marRight w:val="0"/>
      <w:marTop w:val="0"/>
      <w:marBottom w:val="0"/>
      <w:divBdr>
        <w:top w:val="none" w:sz="0" w:space="0" w:color="auto"/>
        <w:left w:val="none" w:sz="0" w:space="0" w:color="auto"/>
        <w:bottom w:val="none" w:sz="0" w:space="0" w:color="auto"/>
        <w:right w:val="none" w:sz="0" w:space="0" w:color="auto"/>
      </w:divBdr>
    </w:div>
    <w:div w:id="2021927586">
      <w:bodyDiv w:val="1"/>
      <w:marLeft w:val="0"/>
      <w:marRight w:val="0"/>
      <w:marTop w:val="0"/>
      <w:marBottom w:val="0"/>
      <w:divBdr>
        <w:top w:val="none" w:sz="0" w:space="0" w:color="auto"/>
        <w:left w:val="none" w:sz="0" w:space="0" w:color="auto"/>
        <w:bottom w:val="none" w:sz="0" w:space="0" w:color="auto"/>
        <w:right w:val="none" w:sz="0" w:space="0" w:color="auto"/>
      </w:divBdr>
    </w:div>
    <w:div w:id="2022661244">
      <w:bodyDiv w:val="1"/>
      <w:marLeft w:val="0"/>
      <w:marRight w:val="0"/>
      <w:marTop w:val="0"/>
      <w:marBottom w:val="0"/>
      <w:divBdr>
        <w:top w:val="none" w:sz="0" w:space="0" w:color="auto"/>
        <w:left w:val="none" w:sz="0" w:space="0" w:color="auto"/>
        <w:bottom w:val="none" w:sz="0" w:space="0" w:color="auto"/>
        <w:right w:val="none" w:sz="0" w:space="0" w:color="auto"/>
      </w:divBdr>
    </w:div>
    <w:div w:id="2022734381">
      <w:bodyDiv w:val="1"/>
      <w:marLeft w:val="0"/>
      <w:marRight w:val="0"/>
      <w:marTop w:val="0"/>
      <w:marBottom w:val="0"/>
      <w:divBdr>
        <w:top w:val="none" w:sz="0" w:space="0" w:color="auto"/>
        <w:left w:val="none" w:sz="0" w:space="0" w:color="auto"/>
        <w:bottom w:val="none" w:sz="0" w:space="0" w:color="auto"/>
        <w:right w:val="none" w:sz="0" w:space="0" w:color="auto"/>
      </w:divBdr>
    </w:div>
    <w:div w:id="2023042629">
      <w:bodyDiv w:val="1"/>
      <w:marLeft w:val="0"/>
      <w:marRight w:val="0"/>
      <w:marTop w:val="0"/>
      <w:marBottom w:val="0"/>
      <w:divBdr>
        <w:top w:val="none" w:sz="0" w:space="0" w:color="auto"/>
        <w:left w:val="none" w:sz="0" w:space="0" w:color="auto"/>
        <w:bottom w:val="none" w:sz="0" w:space="0" w:color="auto"/>
        <w:right w:val="none" w:sz="0" w:space="0" w:color="auto"/>
      </w:divBdr>
    </w:div>
    <w:div w:id="2024740643">
      <w:bodyDiv w:val="1"/>
      <w:marLeft w:val="0"/>
      <w:marRight w:val="0"/>
      <w:marTop w:val="0"/>
      <w:marBottom w:val="0"/>
      <w:divBdr>
        <w:top w:val="none" w:sz="0" w:space="0" w:color="auto"/>
        <w:left w:val="none" w:sz="0" w:space="0" w:color="auto"/>
        <w:bottom w:val="none" w:sz="0" w:space="0" w:color="auto"/>
        <w:right w:val="none" w:sz="0" w:space="0" w:color="auto"/>
      </w:divBdr>
    </w:div>
    <w:div w:id="2024941163">
      <w:bodyDiv w:val="1"/>
      <w:marLeft w:val="0"/>
      <w:marRight w:val="0"/>
      <w:marTop w:val="0"/>
      <w:marBottom w:val="0"/>
      <w:divBdr>
        <w:top w:val="none" w:sz="0" w:space="0" w:color="auto"/>
        <w:left w:val="none" w:sz="0" w:space="0" w:color="auto"/>
        <w:bottom w:val="none" w:sz="0" w:space="0" w:color="auto"/>
        <w:right w:val="none" w:sz="0" w:space="0" w:color="auto"/>
      </w:divBdr>
    </w:div>
    <w:div w:id="2025085568">
      <w:bodyDiv w:val="1"/>
      <w:marLeft w:val="0"/>
      <w:marRight w:val="0"/>
      <w:marTop w:val="0"/>
      <w:marBottom w:val="0"/>
      <w:divBdr>
        <w:top w:val="none" w:sz="0" w:space="0" w:color="auto"/>
        <w:left w:val="none" w:sz="0" w:space="0" w:color="auto"/>
        <w:bottom w:val="none" w:sz="0" w:space="0" w:color="auto"/>
        <w:right w:val="none" w:sz="0" w:space="0" w:color="auto"/>
      </w:divBdr>
    </w:div>
    <w:div w:id="2025476671">
      <w:bodyDiv w:val="1"/>
      <w:marLeft w:val="0"/>
      <w:marRight w:val="0"/>
      <w:marTop w:val="0"/>
      <w:marBottom w:val="0"/>
      <w:divBdr>
        <w:top w:val="none" w:sz="0" w:space="0" w:color="auto"/>
        <w:left w:val="none" w:sz="0" w:space="0" w:color="auto"/>
        <w:bottom w:val="none" w:sz="0" w:space="0" w:color="auto"/>
        <w:right w:val="none" w:sz="0" w:space="0" w:color="auto"/>
      </w:divBdr>
    </w:div>
    <w:div w:id="2025664869">
      <w:bodyDiv w:val="1"/>
      <w:marLeft w:val="0"/>
      <w:marRight w:val="0"/>
      <w:marTop w:val="0"/>
      <w:marBottom w:val="0"/>
      <w:divBdr>
        <w:top w:val="none" w:sz="0" w:space="0" w:color="auto"/>
        <w:left w:val="none" w:sz="0" w:space="0" w:color="auto"/>
        <w:bottom w:val="none" w:sz="0" w:space="0" w:color="auto"/>
        <w:right w:val="none" w:sz="0" w:space="0" w:color="auto"/>
      </w:divBdr>
    </w:div>
    <w:div w:id="2026247608">
      <w:bodyDiv w:val="1"/>
      <w:marLeft w:val="0"/>
      <w:marRight w:val="0"/>
      <w:marTop w:val="0"/>
      <w:marBottom w:val="0"/>
      <w:divBdr>
        <w:top w:val="none" w:sz="0" w:space="0" w:color="auto"/>
        <w:left w:val="none" w:sz="0" w:space="0" w:color="auto"/>
        <w:bottom w:val="none" w:sz="0" w:space="0" w:color="auto"/>
        <w:right w:val="none" w:sz="0" w:space="0" w:color="auto"/>
      </w:divBdr>
    </w:div>
    <w:div w:id="2026324818">
      <w:bodyDiv w:val="1"/>
      <w:marLeft w:val="0"/>
      <w:marRight w:val="0"/>
      <w:marTop w:val="0"/>
      <w:marBottom w:val="0"/>
      <w:divBdr>
        <w:top w:val="none" w:sz="0" w:space="0" w:color="auto"/>
        <w:left w:val="none" w:sz="0" w:space="0" w:color="auto"/>
        <w:bottom w:val="none" w:sz="0" w:space="0" w:color="auto"/>
        <w:right w:val="none" w:sz="0" w:space="0" w:color="auto"/>
      </w:divBdr>
    </w:div>
    <w:div w:id="2026513412">
      <w:bodyDiv w:val="1"/>
      <w:marLeft w:val="0"/>
      <w:marRight w:val="0"/>
      <w:marTop w:val="0"/>
      <w:marBottom w:val="0"/>
      <w:divBdr>
        <w:top w:val="none" w:sz="0" w:space="0" w:color="auto"/>
        <w:left w:val="none" w:sz="0" w:space="0" w:color="auto"/>
        <w:bottom w:val="none" w:sz="0" w:space="0" w:color="auto"/>
        <w:right w:val="none" w:sz="0" w:space="0" w:color="auto"/>
      </w:divBdr>
    </w:div>
    <w:div w:id="2027246564">
      <w:bodyDiv w:val="1"/>
      <w:marLeft w:val="0"/>
      <w:marRight w:val="0"/>
      <w:marTop w:val="0"/>
      <w:marBottom w:val="0"/>
      <w:divBdr>
        <w:top w:val="none" w:sz="0" w:space="0" w:color="auto"/>
        <w:left w:val="none" w:sz="0" w:space="0" w:color="auto"/>
        <w:bottom w:val="none" w:sz="0" w:space="0" w:color="auto"/>
        <w:right w:val="none" w:sz="0" w:space="0" w:color="auto"/>
      </w:divBdr>
    </w:div>
    <w:div w:id="2027291133">
      <w:bodyDiv w:val="1"/>
      <w:marLeft w:val="0"/>
      <w:marRight w:val="0"/>
      <w:marTop w:val="0"/>
      <w:marBottom w:val="0"/>
      <w:divBdr>
        <w:top w:val="none" w:sz="0" w:space="0" w:color="auto"/>
        <w:left w:val="none" w:sz="0" w:space="0" w:color="auto"/>
        <w:bottom w:val="none" w:sz="0" w:space="0" w:color="auto"/>
        <w:right w:val="none" w:sz="0" w:space="0" w:color="auto"/>
      </w:divBdr>
    </w:div>
    <w:div w:id="2027360177">
      <w:bodyDiv w:val="1"/>
      <w:marLeft w:val="0"/>
      <w:marRight w:val="0"/>
      <w:marTop w:val="0"/>
      <w:marBottom w:val="0"/>
      <w:divBdr>
        <w:top w:val="none" w:sz="0" w:space="0" w:color="auto"/>
        <w:left w:val="none" w:sz="0" w:space="0" w:color="auto"/>
        <w:bottom w:val="none" w:sz="0" w:space="0" w:color="auto"/>
        <w:right w:val="none" w:sz="0" w:space="0" w:color="auto"/>
      </w:divBdr>
    </w:div>
    <w:div w:id="2028091661">
      <w:bodyDiv w:val="1"/>
      <w:marLeft w:val="0"/>
      <w:marRight w:val="0"/>
      <w:marTop w:val="0"/>
      <w:marBottom w:val="0"/>
      <w:divBdr>
        <w:top w:val="none" w:sz="0" w:space="0" w:color="auto"/>
        <w:left w:val="none" w:sz="0" w:space="0" w:color="auto"/>
        <w:bottom w:val="none" w:sz="0" w:space="0" w:color="auto"/>
        <w:right w:val="none" w:sz="0" w:space="0" w:color="auto"/>
      </w:divBdr>
    </w:div>
    <w:div w:id="2028867170">
      <w:bodyDiv w:val="1"/>
      <w:marLeft w:val="0"/>
      <w:marRight w:val="0"/>
      <w:marTop w:val="0"/>
      <w:marBottom w:val="0"/>
      <w:divBdr>
        <w:top w:val="none" w:sz="0" w:space="0" w:color="auto"/>
        <w:left w:val="none" w:sz="0" w:space="0" w:color="auto"/>
        <w:bottom w:val="none" w:sz="0" w:space="0" w:color="auto"/>
        <w:right w:val="none" w:sz="0" w:space="0" w:color="auto"/>
      </w:divBdr>
    </w:div>
    <w:div w:id="2029141966">
      <w:bodyDiv w:val="1"/>
      <w:marLeft w:val="0"/>
      <w:marRight w:val="0"/>
      <w:marTop w:val="0"/>
      <w:marBottom w:val="0"/>
      <w:divBdr>
        <w:top w:val="none" w:sz="0" w:space="0" w:color="auto"/>
        <w:left w:val="none" w:sz="0" w:space="0" w:color="auto"/>
        <w:bottom w:val="none" w:sz="0" w:space="0" w:color="auto"/>
        <w:right w:val="none" w:sz="0" w:space="0" w:color="auto"/>
      </w:divBdr>
    </w:div>
    <w:div w:id="2029480640">
      <w:bodyDiv w:val="1"/>
      <w:marLeft w:val="0"/>
      <w:marRight w:val="0"/>
      <w:marTop w:val="0"/>
      <w:marBottom w:val="0"/>
      <w:divBdr>
        <w:top w:val="none" w:sz="0" w:space="0" w:color="auto"/>
        <w:left w:val="none" w:sz="0" w:space="0" w:color="auto"/>
        <w:bottom w:val="none" w:sz="0" w:space="0" w:color="auto"/>
        <w:right w:val="none" w:sz="0" w:space="0" w:color="auto"/>
      </w:divBdr>
    </w:div>
    <w:div w:id="2030443928">
      <w:bodyDiv w:val="1"/>
      <w:marLeft w:val="0"/>
      <w:marRight w:val="0"/>
      <w:marTop w:val="0"/>
      <w:marBottom w:val="0"/>
      <w:divBdr>
        <w:top w:val="none" w:sz="0" w:space="0" w:color="auto"/>
        <w:left w:val="none" w:sz="0" w:space="0" w:color="auto"/>
        <w:bottom w:val="none" w:sz="0" w:space="0" w:color="auto"/>
        <w:right w:val="none" w:sz="0" w:space="0" w:color="auto"/>
      </w:divBdr>
    </w:div>
    <w:div w:id="2031178908">
      <w:bodyDiv w:val="1"/>
      <w:marLeft w:val="0"/>
      <w:marRight w:val="0"/>
      <w:marTop w:val="0"/>
      <w:marBottom w:val="0"/>
      <w:divBdr>
        <w:top w:val="none" w:sz="0" w:space="0" w:color="auto"/>
        <w:left w:val="none" w:sz="0" w:space="0" w:color="auto"/>
        <w:bottom w:val="none" w:sz="0" w:space="0" w:color="auto"/>
        <w:right w:val="none" w:sz="0" w:space="0" w:color="auto"/>
      </w:divBdr>
    </w:div>
    <w:div w:id="2032487959">
      <w:bodyDiv w:val="1"/>
      <w:marLeft w:val="0"/>
      <w:marRight w:val="0"/>
      <w:marTop w:val="0"/>
      <w:marBottom w:val="0"/>
      <w:divBdr>
        <w:top w:val="none" w:sz="0" w:space="0" w:color="auto"/>
        <w:left w:val="none" w:sz="0" w:space="0" w:color="auto"/>
        <w:bottom w:val="none" w:sz="0" w:space="0" w:color="auto"/>
        <w:right w:val="none" w:sz="0" w:space="0" w:color="auto"/>
      </w:divBdr>
    </w:div>
    <w:div w:id="2032950387">
      <w:bodyDiv w:val="1"/>
      <w:marLeft w:val="0"/>
      <w:marRight w:val="0"/>
      <w:marTop w:val="0"/>
      <w:marBottom w:val="0"/>
      <w:divBdr>
        <w:top w:val="none" w:sz="0" w:space="0" w:color="auto"/>
        <w:left w:val="none" w:sz="0" w:space="0" w:color="auto"/>
        <w:bottom w:val="none" w:sz="0" w:space="0" w:color="auto"/>
        <w:right w:val="none" w:sz="0" w:space="0" w:color="auto"/>
      </w:divBdr>
    </w:div>
    <w:div w:id="2033719633">
      <w:bodyDiv w:val="1"/>
      <w:marLeft w:val="0"/>
      <w:marRight w:val="0"/>
      <w:marTop w:val="0"/>
      <w:marBottom w:val="0"/>
      <w:divBdr>
        <w:top w:val="none" w:sz="0" w:space="0" w:color="auto"/>
        <w:left w:val="none" w:sz="0" w:space="0" w:color="auto"/>
        <w:bottom w:val="none" w:sz="0" w:space="0" w:color="auto"/>
        <w:right w:val="none" w:sz="0" w:space="0" w:color="auto"/>
      </w:divBdr>
    </w:div>
    <w:div w:id="2034379973">
      <w:bodyDiv w:val="1"/>
      <w:marLeft w:val="0"/>
      <w:marRight w:val="0"/>
      <w:marTop w:val="0"/>
      <w:marBottom w:val="0"/>
      <w:divBdr>
        <w:top w:val="none" w:sz="0" w:space="0" w:color="auto"/>
        <w:left w:val="none" w:sz="0" w:space="0" w:color="auto"/>
        <w:bottom w:val="none" w:sz="0" w:space="0" w:color="auto"/>
        <w:right w:val="none" w:sz="0" w:space="0" w:color="auto"/>
      </w:divBdr>
    </w:div>
    <w:div w:id="2034764825">
      <w:bodyDiv w:val="1"/>
      <w:marLeft w:val="0"/>
      <w:marRight w:val="0"/>
      <w:marTop w:val="0"/>
      <w:marBottom w:val="0"/>
      <w:divBdr>
        <w:top w:val="none" w:sz="0" w:space="0" w:color="auto"/>
        <w:left w:val="none" w:sz="0" w:space="0" w:color="auto"/>
        <w:bottom w:val="none" w:sz="0" w:space="0" w:color="auto"/>
        <w:right w:val="none" w:sz="0" w:space="0" w:color="auto"/>
      </w:divBdr>
    </w:div>
    <w:div w:id="2034769861">
      <w:bodyDiv w:val="1"/>
      <w:marLeft w:val="0"/>
      <w:marRight w:val="0"/>
      <w:marTop w:val="0"/>
      <w:marBottom w:val="0"/>
      <w:divBdr>
        <w:top w:val="none" w:sz="0" w:space="0" w:color="auto"/>
        <w:left w:val="none" w:sz="0" w:space="0" w:color="auto"/>
        <w:bottom w:val="none" w:sz="0" w:space="0" w:color="auto"/>
        <w:right w:val="none" w:sz="0" w:space="0" w:color="auto"/>
      </w:divBdr>
    </w:div>
    <w:div w:id="2035768240">
      <w:bodyDiv w:val="1"/>
      <w:marLeft w:val="0"/>
      <w:marRight w:val="0"/>
      <w:marTop w:val="0"/>
      <w:marBottom w:val="0"/>
      <w:divBdr>
        <w:top w:val="none" w:sz="0" w:space="0" w:color="auto"/>
        <w:left w:val="none" w:sz="0" w:space="0" w:color="auto"/>
        <w:bottom w:val="none" w:sz="0" w:space="0" w:color="auto"/>
        <w:right w:val="none" w:sz="0" w:space="0" w:color="auto"/>
      </w:divBdr>
    </w:div>
    <w:div w:id="2040158765">
      <w:bodyDiv w:val="1"/>
      <w:marLeft w:val="0"/>
      <w:marRight w:val="0"/>
      <w:marTop w:val="0"/>
      <w:marBottom w:val="0"/>
      <w:divBdr>
        <w:top w:val="none" w:sz="0" w:space="0" w:color="auto"/>
        <w:left w:val="none" w:sz="0" w:space="0" w:color="auto"/>
        <w:bottom w:val="none" w:sz="0" w:space="0" w:color="auto"/>
        <w:right w:val="none" w:sz="0" w:space="0" w:color="auto"/>
      </w:divBdr>
    </w:div>
    <w:div w:id="2040278033">
      <w:bodyDiv w:val="1"/>
      <w:marLeft w:val="0"/>
      <w:marRight w:val="0"/>
      <w:marTop w:val="0"/>
      <w:marBottom w:val="0"/>
      <w:divBdr>
        <w:top w:val="none" w:sz="0" w:space="0" w:color="auto"/>
        <w:left w:val="none" w:sz="0" w:space="0" w:color="auto"/>
        <w:bottom w:val="none" w:sz="0" w:space="0" w:color="auto"/>
        <w:right w:val="none" w:sz="0" w:space="0" w:color="auto"/>
      </w:divBdr>
    </w:div>
    <w:div w:id="2040547602">
      <w:bodyDiv w:val="1"/>
      <w:marLeft w:val="0"/>
      <w:marRight w:val="0"/>
      <w:marTop w:val="0"/>
      <w:marBottom w:val="0"/>
      <w:divBdr>
        <w:top w:val="none" w:sz="0" w:space="0" w:color="auto"/>
        <w:left w:val="none" w:sz="0" w:space="0" w:color="auto"/>
        <w:bottom w:val="none" w:sz="0" w:space="0" w:color="auto"/>
        <w:right w:val="none" w:sz="0" w:space="0" w:color="auto"/>
      </w:divBdr>
    </w:div>
    <w:div w:id="2041544300">
      <w:bodyDiv w:val="1"/>
      <w:marLeft w:val="0"/>
      <w:marRight w:val="0"/>
      <w:marTop w:val="0"/>
      <w:marBottom w:val="0"/>
      <w:divBdr>
        <w:top w:val="none" w:sz="0" w:space="0" w:color="auto"/>
        <w:left w:val="none" w:sz="0" w:space="0" w:color="auto"/>
        <w:bottom w:val="none" w:sz="0" w:space="0" w:color="auto"/>
        <w:right w:val="none" w:sz="0" w:space="0" w:color="auto"/>
      </w:divBdr>
    </w:div>
    <w:div w:id="2041588235">
      <w:bodyDiv w:val="1"/>
      <w:marLeft w:val="0"/>
      <w:marRight w:val="0"/>
      <w:marTop w:val="0"/>
      <w:marBottom w:val="0"/>
      <w:divBdr>
        <w:top w:val="none" w:sz="0" w:space="0" w:color="auto"/>
        <w:left w:val="none" w:sz="0" w:space="0" w:color="auto"/>
        <w:bottom w:val="none" w:sz="0" w:space="0" w:color="auto"/>
        <w:right w:val="none" w:sz="0" w:space="0" w:color="auto"/>
      </w:divBdr>
    </w:div>
    <w:div w:id="2042433805">
      <w:bodyDiv w:val="1"/>
      <w:marLeft w:val="0"/>
      <w:marRight w:val="0"/>
      <w:marTop w:val="0"/>
      <w:marBottom w:val="0"/>
      <w:divBdr>
        <w:top w:val="none" w:sz="0" w:space="0" w:color="auto"/>
        <w:left w:val="none" w:sz="0" w:space="0" w:color="auto"/>
        <w:bottom w:val="none" w:sz="0" w:space="0" w:color="auto"/>
        <w:right w:val="none" w:sz="0" w:space="0" w:color="auto"/>
      </w:divBdr>
    </w:div>
    <w:div w:id="2043550066">
      <w:bodyDiv w:val="1"/>
      <w:marLeft w:val="0"/>
      <w:marRight w:val="0"/>
      <w:marTop w:val="0"/>
      <w:marBottom w:val="0"/>
      <w:divBdr>
        <w:top w:val="none" w:sz="0" w:space="0" w:color="auto"/>
        <w:left w:val="none" w:sz="0" w:space="0" w:color="auto"/>
        <w:bottom w:val="none" w:sz="0" w:space="0" w:color="auto"/>
        <w:right w:val="none" w:sz="0" w:space="0" w:color="auto"/>
      </w:divBdr>
    </w:div>
    <w:div w:id="2043944655">
      <w:bodyDiv w:val="1"/>
      <w:marLeft w:val="0"/>
      <w:marRight w:val="0"/>
      <w:marTop w:val="0"/>
      <w:marBottom w:val="0"/>
      <w:divBdr>
        <w:top w:val="none" w:sz="0" w:space="0" w:color="auto"/>
        <w:left w:val="none" w:sz="0" w:space="0" w:color="auto"/>
        <w:bottom w:val="none" w:sz="0" w:space="0" w:color="auto"/>
        <w:right w:val="none" w:sz="0" w:space="0" w:color="auto"/>
      </w:divBdr>
    </w:div>
    <w:div w:id="2044204278">
      <w:bodyDiv w:val="1"/>
      <w:marLeft w:val="0"/>
      <w:marRight w:val="0"/>
      <w:marTop w:val="0"/>
      <w:marBottom w:val="0"/>
      <w:divBdr>
        <w:top w:val="none" w:sz="0" w:space="0" w:color="auto"/>
        <w:left w:val="none" w:sz="0" w:space="0" w:color="auto"/>
        <w:bottom w:val="none" w:sz="0" w:space="0" w:color="auto"/>
        <w:right w:val="none" w:sz="0" w:space="0" w:color="auto"/>
      </w:divBdr>
    </w:div>
    <w:div w:id="2045052366">
      <w:bodyDiv w:val="1"/>
      <w:marLeft w:val="0"/>
      <w:marRight w:val="0"/>
      <w:marTop w:val="0"/>
      <w:marBottom w:val="0"/>
      <w:divBdr>
        <w:top w:val="none" w:sz="0" w:space="0" w:color="auto"/>
        <w:left w:val="none" w:sz="0" w:space="0" w:color="auto"/>
        <w:bottom w:val="none" w:sz="0" w:space="0" w:color="auto"/>
        <w:right w:val="none" w:sz="0" w:space="0" w:color="auto"/>
      </w:divBdr>
    </w:div>
    <w:div w:id="2045133331">
      <w:bodyDiv w:val="1"/>
      <w:marLeft w:val="0"/>
      <w:marRight w:val="0"/>
      <w:marTop w:val="0"/>
      <w:marBottom w:val="0"/>
      <w:divBdr>
        <w:top w:val="none" w:sz="0" w:space="0" w:color="auto"/>
        <w:left w:val="none" w:sz="0" w:space="0" w:color="auto"/>
        <w:bottom w:val="none" w:sz="0" w:space="0" w:color="auto"/>
        <w:right w:val="none" w:sz="0" w:space="0" w:color="auto"/>
      </w:divBdr>
    </w:div>
    <w:div w:id="2045398421">
      <w:bodyDiv w:val="1"/>
      <w:marLeft w:val="0"/>
      <w:marRight w:val="0"/>
      <w:marTop w:val="0"/>
      <w:marBottom w:val="0"/>
      <w:divBdr>
        <w:top w:val="none" w:sz="0" w:space="0" w:color="auto"/>
        <w:left w:val="none" w:sz="0" w:space="0" w:color="auto"/>
        <w:bottom w:val="none" w:sz="0" w:space="0" w:color="auto"/>
        <w:right w:val="none" w:sz="0" w:space="0" w:color="auto"/>
      </w:divBdr>
    </w:div>
    <w:div w:id="2045447516">
      <w:bodyDiv w:val="1"/>
      <w:marLeft w:val="0"/>
      <w:marRight w:val="0"/>
      <w:marTop w:val="0"/>
      <w:marBottom w:val="0"/>
      <w:divBdr>
        <w:top w:val="none" w:sz="0" w:space="0" w:color="auto"/>
        <w:left w:val="none" w:sz="0" w:space="0" w:color="auto"/>
        <w:bottom w:val="none" w:sz="0" w:space="0" w:color="auto"/>
        <w:right w:val="none" w:sz="0" w:space="0" w:color="auto"/>
      </w:divBdr>
    </w:div>
    <w:div w:id="2045784320">
      <w:bodyDiv w:val="1"/>
      <w:marLeft w:val="0"/>
      <w:marRight w:val="0"/>
      <w:marTop w:val="0"/>
      <w:marBottom w:val="0"/>
      <w:divBdr>
        <w:top w:val="none" w:sz="0" w:space="0" w:color="auto"/>
        <w:left w:val="none" w:sz="0" w:space="0" w:color="auto"/>
        <w:bottom w:val="none" w:sz="0" w:space="0" w:color="auto"/>
        <w:right w:val="none" w:sz="0" w:space="0" w:color="auto"/>
      </w:divBdr>
    </w:div>
    <w:div w:id="2047095925">
      <w:bodyDiv w:val="1"/>
      <w:marLeft w:val="0"/>
      <w:marRight w:val="0"/>
      <w:marTop w:val="0"/>
      <w:marBottom w:val="0"/>
      <w:divBdr>
        <w:top w:val="none" w:sz="0" w:space="0" w:color="auto"/>
        <w:left w:val="none" w:sz="0" w:space="0" w:color="auto"/>
        <w:bottom w:val="none" w:sz="0" w:space="0" w:color="auto"/>
        <w:right w:val="none" w:sz="0" w:space="0" w:color="auto"/>
      </w:divBdr>
    </w:div>
    <w:div w:id="2047557851">
      <w:bodyDiv w:val="1"/>
      <w:marLeft w:val="0"/>
      <w:marRight w:val="0"/>
      <w:marTop w:val="0"/>
      <w:marBottom w:val="0"/>
      <w:divBdr>
        <w:top w:val="none" w:sz="0" w:space="0" w:color="auto"/>
        <w:left w:val="none" w:sz="0" w:space="0" w:color="auto"/>
        <w:bottom w:val="none" w:sz="0" w:space="0" w:color="auto"/>
        <w:right w:val="none" w:sz="0" w:space="0" w:color="auto"/>
      </w:divBdr>
    </w:div>
    <w:div w:id="2047748975">
      <w:bodyDiv w:val="1"/>
      <w:marLeft w:val="0"/>
      <w:marRight w:val="0"/>
      <w:marTop w:val="0"/>
      <w:marBottom w:val="0"/>
      <w:divBdr>
        <w:top w:val="none" w:sz="0" w:space="0" w:color="auto"/>
        <w:left w:val="none" w:sz="0" w:space="0" w:color="auto"/>
        <w:bottom w:val="none" w:sz="0" w:space="0" w:color="auto"/>
        <w:right w:val="none" w:sz="0" w:space="0" w:color="auto"/>
      </w:divBdr>
    </w:div>
    <w:div w:id="2048094639">
      <w:bodyDiv w:val="1"/>
      <w:marLeft w:val="0"/>
      <w:marRight w:val="0"/>
      <w:marTop w:val="0"/>
      <w:marBottom w:val="0"/>
      <w:divBdr>
        <w:top w:val="none" w:sz="0" w:space="0" w:color="auto"/>
        <w:left w:val="none" w:sz="0" w:space="0" w:color="auto"/>
        <w:bottom w:val="none" w:sz="0" w:space="0" w:color="auto"/>
        <w:right w:val="none" w:sz="0" w:space="0" w:color="auto"/>
      </w:divBdr>
    </w:div>
    <w:div w:id="2049640039">
      <w:bodyDiv w:val="1"/>
      <w:marLeft w:val="0"/>
      <w:marRight w:val="0"/>
      <w:marTop w:val="0"/>
      <w:marBottom w:val="0"/>
      <w:divBdr>
        <w:top w:val="none" w:sz="0" w:space="0" w:color="auto"/>
        <w:left w:val="none" w:sz="0" w:space="0" w:color="auto"/>
        <w:bottom w:val="none" w:sz="0" w:space="0" w:color="auto"/>
        <w:right w:val="none" w:sz="0" w:space="0" w:color="auto"/>
      </w:divBdr>
    </w:div>
    <w:div w:id="2050378515">
      <w:bodyDiv w:val="1"/>
      <w:marLeft w:val="0"/>
      <w:marRight w:val="0"/>
      <w:marTop w:val="0"/>
      <w:marBottom w:val="0"/>
      <w:divBdr>
        <w:top w:val="none" w:sz="0" w:space="0" w:color="auto"/>
        <w:left w:val="none" w:sz="0" w:space="0" w:color="auto"/>
        <w:bottom w:val="none" w:sz="0" w:space="0" w:color="auto"/>
        <w:right w:val="none" w:sz="0" w:space="0" w:color="auto"/>
      </w:divBdr>
    </w:div>
    <w:div w:id="2050950239">
      <w:bodyDiv w:val="1"/>
      <w:marLeft w:val="0"/>
      <w:marRight w:val="0"/>
      <w:marTop w:val="0"/>
      <w:marBottom w:val="0"/>
      <w:divBdr>
        <w:top w:val="none" w:sz="0" w:space="0" w:color="auto"/>
        <w:left w:val="none" w:sz="0" w:space="0" w:color="auto"/>
        <w:bottom w:val="none" w:sz="0" w:space="0" w:color="auto"/>
        <w:right w:val="none" w:sz="0" w:space="0" w:color="auto"/>
      </w:divBdr>
    </w:div>
    <w:div w:id="2050956007">
      <w:bodyDiv w:val="1"/>
      <w:marLeft w:val="0"/>
      <w:marRight w:val="0"/>
      <w:marTop w:val="0"/>
      <w:marBottom w:val="0"/>
      <w:divBdr>
        <w:top w:val="none" w:sz="0" w:space="0" w:color="auto"/>
        <w:left w:val="none" w:sz="0" w:space="0" w:color="auto"/>
        <w:bottom w:val="none" w:sz="0" w:space="0" w:color="auto"/>
        <w:right w:val="none" w:sz="0" w:space="0" w:color="auto"/>
      </w:divBdr>
    </w:div>
    <w:div w:id="2051294264">
      <w:bodyDiv w:val="1"/>
      <w:marLeft w:val="0"/>
      <w:marRight w:val="0"/>
      <w:marTop w:val="0"/>
      <w:marBottom w:val="0"/>
      <w:divBdr>
        <w:top w:val="none" w:sz="0" w:space="0" w:color="auto"/>
        <w:left w:val="none" w:sz="0" w:space="0" w:color="auto"/>
        <w:bottom w:val="none" w:sz="0" w:space="0" w:color="auto"/>
        <w:right w:val="none" w:sz="0" w:space="0" w:color="auto"/>
      </w:divBdr>
    </w:div>
    <w:div w:id="2051569395">
      <w:bodyDiv w:val="1"/>
      <w:marLeft w:val="0"/>
      <w:marRight w:val="0"/>
      <w:marTop w:val="0"/>
      <w:marBottom w:val="0"/>
      <w:divBdr>
        <w:top w:val="none" w:sz="0" w:space="0" w:color="auto"/>
        <w:left w:val="none" w:sz="0" w:space="0" w:color="auto"/>
        <w:bottom w:val="none" w:sz="0" w:space="0" w:color="auto"/>
        <w:right w:val="none" w:sz="0" w:space="0" w:color="auto"/>
      </w:divBdr>
    </w:div>
    <w:div w:id="2051682799">
      <w:bodyDiv w:val="1"/>
      <w:marLeft w:val="0"/>
      <w:marRight w:val="0"/>
      <w:marTop w:val="0"/>
      <w:marBottom w:val="0"/>
      <w:divBdr>
        <w:top w:val="none" w:sz="0" w:space="0" w:color="auto"/>
        <w:left w:val="none" w:sz="0" w:space="0" w:color="auto"/>
        <w:bottom w:val="none" w:sz="0" w:space="0" w:color="auto"/>
        <w:right w:val="none" w:sz="0" w:space="0" w:color="auto"/>
      </w:divBdr>
    </w:div>
    <w:div w:id="2052026514">
      <w:bodyDiv w:val="1"/>
      <w:marLeft w:val="0"/>
      <w:marRight w:val="0"/>
      <w:marTop w:val="0"/>
      <w:marBottom w:val="0"/>
      <w:divBdr>
        <w:top w:val="none" w:sz="0" w:space="0" w:color="auto"/>
        <w:left w:val="none" w:sz="0" w:space="0" w:color="auto"/>
        <w:bottom w:val="none" w:sz="0" w:space="0" w:color="auto"/>
        <w:right w:val="none" w:sz="0" w:space="0" w:color="auto"/>
      </w:divBdr>
    </w:div>
    <w:div w:id="2052219468">
      <w:bodyDiv w:val="1"/>
      <w:marLeft w:val="0"/>
      <w:marRight w:val="0"/>
      <w:marTop w:val="0"/>
      <w:marBottom w:val="0"/>
      <w:divBdr>
        <w:top w:val="none" w:sz="0" w:space="0" w:color="auto"/>
        <w:left w:val="none" w:sz="0" w:space="0" w:color="auto"/>
        <w:bottom w:val="none" w:sz="0" w:space="0" w:color="auto"/>
        <w:right w:val="none" w:sz="0" w:space="0" w:color="auto"/>
      </w:divBdr>
    </w:div>
    <w:div w:id="2052805779">
      <w:bodyDiv w:val="1"/>
      <w:marLeft w:val="0"/>
      <w:marRight w:val="0"/>
      <w:marTop w:val="0"/>
      <w:marBottom w:val="0"/>
      <w:divBdr>
        <w:top w:val="none" w:sz="0" w:space="0" w:color="auto"/>
        <w:left w:val="none" w:sz="0" w:space="0" w:color="auto"/>
        <w:bottom w:val="none" w:sz="0" w:space="0" w:color="auto"/>
        <w:right w:val="none" w:sz="0" w:space="0" w:color="auto"/>
      </w:divBdr>
    </w:div>
    <w:div w:id="2052878401">
      <w:bodyDiv w:val="1"/>
      <w:marLeft w:val="0"/>
      <w:marRight w:val="0"/>
      <w:marTop w:val="0"/>
      <w:marBottom w:val="0"/>
      <w:divBdr>
        <w:top w:val="none" w:sz="0" w:space="0" w:color="auto"/>
        <w:left w:val="none" w:sz="0" w:space="0" w:color="auto"/>
        <w:bottom w:val="none" w:sz="0" w:space="0" w:color="auto"/>
        <w:right w:val="none" w:sz="0" w:space="0" w:color="auto"/>
      </w:divBdr>
    </w:div>
    <w:div w:id="2053379784">
      <w:bodyDiv w:val="1"/>
      <w:marLeft w:val="0"/>
      <w:marRight w:val="0"/>
      <w:marTop w:val="0"/>
      <w:marBottom w:val="0"/>
      <w:divBdr>
        <w:top w:val="none" w:sz="0" w:space="0" w:color="auto"/>
        <w:left w:val="none" w:sz="0" w:space="0" w:color="auto"/>
        <w:bottom w:val="none" w:sz="0" w:space="0" w:color="auto"/>
        <w:right w:val="none" w:sz="0" w:space="0" w:color="auto"/>
      </w:divBdr>
    </w:div>
    <w:div w:id="2053728501">
      <w:bodyDiv w:val="1"/>
      <w:marLeft w:val="0"/>
      <w:marRight w:val="0"/>
      <w:marTop w:val="0"/>
      <w:marBottom w:val="0"/>
      <w:divBdr>
        <w:top w:val="none" w:sz="0" w:space="0" w:color="auto"/>
        <w:left w:val="none" w:sz="0" w:space="0" w:color="auto"/>
        <w:bottom w:val="none" w:sz="0" w:space="0" w:color="auto"/>
        <w:right w:val="none" w:sz="0" w:space="0" w:color="auto"/>
      </w:divBdr>
    </w:div>
    <w:div w:id="2053841266">
      <w:bodyDiv w:val="1"/>
      <w:marLeft w:val="0"/>
      <w:marRight w:val="0"/>
      <w:marTop w:val="0"/>
      <w:marBottom w:val="0"/>
      <w:divBdr>
        <w:top w:val="none" w:sz="0" w:space="0" w:color="auto"/>
        <w:left w:val="none" w:sz="0" w:space="0" w:color="auto"/>
        <w:bottom w:val="none" w:sz="0" w:space="0" w:color="auto"/>
        <w:right w:val="none" w:sz="0" w:space="0" w:color="auto"/>
      </w:divBdr>
    </w:div>
    <w:div w:id="2054115134">
      <w:bodyDiv w:val="1"/>
      <w:marLeft w:val="0"/>
      <w:marRight w:val="0"/>
      <w:marTop w:val="0"/>
      <w:marBottom w:val="0"/>
      <w:divBdr>
        <w:top w:val="none" w:sz="0" w:space="0" w:color="auto"/>
        <w:left w:val="none" w:sz="0" w:space="0" w:color="auto"/>
        <w:bottom w:val="none" w:sz="0" w:space="0" w:color="auto"/>
        <w:right w:val="none" w:sz="0" w:space="0" w:color="auto"/>
      </w:divBdr>
    </w:div>
    <w:div w:id="2054232580">
      <w:bodyDiv w:val="1"/>
      <w:marLeft w:val="0"/>
      <w:marRight w:val="0"/>
      <w:marTop w:val="0"/>
      <w:marBottom w:val="0"/>
      <w:divBdr>
        <w:top w:val="none" w:sz="0" w:space="0" w:color="auto"/>
        <w:left w:val="none" w:sz="0" w:space="0" w:color="auto"/>
        <w:bottom w:val="none" w:sz="0" w:space="0" w:color="auto"/>
        <w:right w:val="none" w:sz="0" w:space="0" w:color="auto"/>
      </w:divBdr>
    </w:div>
    <w:div w:id="2054964753">
      <w:bodyDiv w:val="1"/>
      <w:marLeft w:val="0"/>
      <w:marRight w:val="0"/>
      <w:marTop w:val="0"/>
      <w:marBottom w:val="0"/>
      <w:divBdr>
        <w:top w:val="none" w:sz="0" w:space="0" w:color="auto"/>
        <w:left w:val="none" w:sz="0" w:space="0" w:color="auto"/>
        <w:bottom w:val="none" w:sz="0" w:space="0" w:color="auto"/>
        <w:right w:val="none" w:sz="0" w:space="0" w:color="auto"/>
      </w:divBdr>
    </w:div>
    <w:div w:id="2056268894">
      <w:bodyDiv w:val="1"/>
      <w:marLeft w:val="0"/>
      <w:marRight w:val="0"/>
      <w:marTop w:val="0"/>
      <w:marBottom w:val="0"/>
      <w:divBdr>
        <w:top w:val="none" w:sz="0" w:space="0" w:color="auto"/>
        <w:left w:val="none" w:sz="0" w:space="0" w:color="auto"/>
        <w:bottom w:val="none" w:sz="0" w:space="0" w:color="auto"/>
        <w:right w:val="none" w:sz="0" w:space="0" w:color="auto"/>
      </w:divBdr>
    </w:div>
    <w:div w:id="2056587325">
      <w:bodyDiv w:val="1"/>
      <w:marLeft w:val="0"/>
      <w:marRight w:val="0"/>
      <w:marTop w:val="0"/>
      <w:marBottom w:val="0"/>
      <w:divBdr>
        <w:top w:val="none" w:sz="0" w:space="0" w:color="auto"/>
        <w:left w:val="none" w:sz="0" w:space="0" w:color="auto"/>
        <w:bottom w:val="none" w:sz="0" w:space="0" w:color="auto"/>
        <w:right w:val="none" w:sz="0" w:space="0" w:color="auto"/>
      </w:divBdr>
    </w:div>
    <w:div w:id="2056813048">
      <w:bodyDiv w:val="1"/>
      <w:marLeft w:val="0"/>
      <w:marRight w:val="0"/>
      <w:marTop w:val="0"/>
      <w:marBottom w:val="0"/>
      <w:divBdr>
        <w:top w:val="none" w:sz="0" w:space="0" w:color="auto"/>
        <w:left w:val="none" w:sz="0" w:space="0" w:color="auto"/>
        <w:bottom w:val="none" w:sz="0" w:space="0" w:color="auto"/>
        <w:right w:val="none" w:sz="0" w:space="0" w:color="auto"/>
      </w:divBdr>
    </w:div>
    <w:div w:id="2057701313">
      <w:bodyDiv w:val="1"/>
      <w:marLeft w:val="0"/>
      <w:marRight w:val="0"/>
      <w:marTop w:val="0"/>
      <w:marBottom w:val="0"/>
      <w:divBdr>
        <w:top w:val="none" w:sz="0" w:space="0" w:color="auto"/>
        <w:left w:val="none" w:sz="0" w:space="0" w:color="auto"/>
        <w:bottom w:val="none" w:sz="0" w:space="0" w:color="auto"/>
        <w:right w:val="none" w:sz="0" w:space="0" w:color="auto"/>
      </w:divBdr>
    </w:div>
    <w:div w:id="2058505304">
      <w:bodyDiv w:val="1"/>
      <w:marLeft w:val="0"/>
      <w:marRight w:val="0"/>
      <w:marTop w:val="0"/>
      <w:marBottom w:val="0"/>
      <w:divBdr>
        <w:top w:val="none" w:sz="0" w:space="0" w:color="auto"/>
        <w:left w:val="none" w:sz="0" w:space="0" w:color="auto"/>
        <w:bottom w:val="none" w:sz="0" w:space="0" w:color="auto"/>
        <w:right w:val="none" w:sz="0" w:space="0" w:color="auto"/>
      </w:divBdr>
    </w:div>
    <w:div w:id="2058506276">
      <w:bodyDiv w:val="1"/>
      <w:marLeft w:val="0"/>
      <w:marRight w:val="0"/>
      <w:marTop w:val="0"/>
      <w:marBottom w:val="0"/>
      <w:divBdr>
        <w:top w:val="none" w:sz="0" w:space="0" w:color="auto"/>
        <w:left w:val="none" w:sz="0" w:space="0" w:color="auto"/>
        <w:bottom w:val="none" w:sz="0" w:space="0" w:color="auto"/>
        <w:right w:val="none" w:sz="0" w:space="0" w:color="auto"/>
      </w:divBdr>
    </w:div>
    <w:div w:id="2058628219">
      <w:bodyDiv w:val="1"/>
      <w:marLeft w:val="0"/>
      <w:marRight w:val="0"/>
      <w:marTop w:val="0"/>
      <w:marBottom w:val="0"/>
      <w:divBdr>
        <w:top w:val="none" w:sz="0" w:space="0" w:color="auto"/>
        <w:left w:val="none" w:sz="0" w:space="0" w:color="auto"/>
        <w:bottom w:val="none" w:sz="0" w:space="0" w:color="auto"/>
        <w:right w:val="none" w:sz="0" w:space="0" w:color="auto"/>
      </w:divBdr>
    </w:div>
    <w:div w:id="2059040374">
      <w:bodyDiv w:val="1"/>
      <w:marLeft w:val="0"/>
      <w:marRight w:val="0"/>
      <w:marTop w:val="0"/>
      <w:marBottom w:val="0"/>
      <w:divBdr>
        <w:top w:val="none" w:sz="0" w:space="0" w:color="auto"/>
        <w:left w:val="none" w:sz="0" w:space="0" w:color="auto"/>
        <w:bottom w:val="none" w:sz="0" w:space="0" w:color="auto"/>
        <w:right w:val="none" w:sz="0" w:space="0" w:color="auto"/>
      </w:divBdr>
    </w:div>
    <w:div w:id="2060006313">
      <w:bodyDiv w:val="1"/>
      <w:marLeft w:val="0"/>
      <w:marRight w:val="0"/>
      <w:marTop w:val="0"/>
      <w:marBottom w:val="0"/>
      <w:divBdr>
        <w:top w:val="none" w:sz="0" w:space="0" w:color="auto"/>
        <w:left w:val="none" w:sz="0" w:space="0" w:color="auto"/>
        <w:bottom w:val="none" w:sz="0" w:space="0" w:color="auto"/>
        <w:right w:val="none" w:sz="0" w:space="0" w:color="auto"/>
      </w:divBdr>
    </w:div>
    <w:div w:id="2061174131">
      <w:bodyDiv w:val="1"/>
      <w:marLeft w:val="0"/>
      <w:marRight w:val="0"/>
      <w:marTop w:val="0"/>
      <w:marBottom w:val="0"/>
      <w:divBdr>
        <w:top w:val="none" w:sz="0" w:space="0" w:color="auto"/>
        <w:left w:val="none" w:sz="0" w:space="0" w:color="auto"/>
        <w:bottom w:val="none" w:sz="0" w:space="0" w:color="auto"/>
        <w:right w:val="none" w:sz="0" w:space="0" w:color="auto"/>
      </w:divBdr>
    </w:div>
    <w:div w:id="2062249081">
      <w:bodyDiv w:val="1"/>
      <w:marLeft w:val="0"/>
      <w:marRight w:val="0"/>
      <w:marTop w:val="0"/>
      <w:marBottom w:val="0"/>
      <w:divBdr>
        <w:top w:val="none" w:sz="0" w:space="0" w:color="auto"/>
        <w:left w:val="none" w:sz="0" w:space="0" w:color="auto"/>
        <w:bottom w:val="none" w:sz="0" w:space="0" w:color="auto"/>
        <w:right w:val="none" w:sz="0" w:space="0" w:color="auto"/>
      </w:divBdr>
    </w:div>
    <w:div w:id="2064330459">
      <w:bodyDiv w:val="1"/>
      <w:marLeft w:val="0"/>
      <w:marRight w:val="0"/>
      <w:marTop w:val="0"/>
      <w:marBottom w:val="0"/>
      <w:divBdr>
        <w:top w:val="none" w:sz="0" w:space="0" w:color="auto"/>
        <w:left w:val="none" w:sz="0" w:space="0" w:color="auto"/>
        <w:bottom w:val="none" w:sz="0" w:space="0" w:color="auto"/>
        <w:right w:val="none" w:sz="0" w:space="0" w:color="auto"/>
      </w:divBdr>
    </w:div>
    <w:div w:id="2064675772">
      <w:bodyDiv w:val="1"/>
      <w:marLeft w:val="0"/>
      <w:marRight w:val="0"/>
      <w:marTop w:val="0"/>
      <w:marBottom w:val="0"/>
      <w:divBdr>
        <w:top w:val="none" w:sz="0" w:space="0" w:color="auto"/>
        <w:left w:val="none" w:sz="0" w:space="0" w:color="auto"/>
        <w:bottom w:val="none" w:sz="0" w:space="0" w:color="auto"/>
        <w:right w:val="none" w:sz="0" w:space="0" w:color="auto"/>
      </w:divBdr>
    </w:div>
    <w:div w:id="2065136465">
      <w:bodyDiv w:val="1"/>
      <w:marLeft w:val="0"/>
      <w:marRight w:val="0"/>
      <w:marTop w:val="0"/>
      <w:marBottom w:val="0"/>
      <w:divBdr>
        <w:top w:val="none" w:sz="0" w:space="0" w:color="auto"/>
        <w:left w:val="none" w:sz="0" w:space="0" w:color="auto"/>
        <w:bottom w:val="none" w:sz="0" w:space="0" w:color="auto"/>
        <w:right w:val="none" w:sz="0" w:space="0" w:color="auto"/>
      </w:divBdr>
    </w:div>
    <w:div w:id="2066558500">
      <w:bodyDiv w:val="1"/>
      <w:marLeft w:val="0"/>
      <w:marRight w:val="0"/>
      <w:marTop w:val="0"/>
      <w:marBottom w:val="0"/>
      <w:divBdr>
        <w:top w:val="none" w:sz="0" w:space="0" w:color="auto"/>
        <w:left w:val="none" w:sz="0" w:space="0" w:color="auto"/>
        <w:bottom w:val="none" w:sz="0" w:space="0" w:color="auto"/>
        <w:right w:val="none" w:sz="0" w:space="0" w:color="auto"/>
      </w:divBdr>
    </w:div>
    <w:div w:id="2066566233">
      <w:bodyDiv w:val="1"/>
      <w:marLeft w:val="0"/>
      <w:marRight w:val="0"/>
      <w:marTop w:val="0"/>
      <w:marBottom w:val="0"/>
      <w:divBdr>
        <w:top w:val="none" w:sz="0" w:space="0" w:color="auto"/>
        <w:left w:val="none" w:sz="0" w:space="0" w:color="auto"/>
        <w:bottom w:val="none" w:sz="0" w:space="0" w:color="auto"/>
        <w:right w:val="none" w:sz="0" w:space="0" w:color="auto"/>
      </w:divBdr>
    </w:div>
    <w:div w:id="2067025717">
      <w:bodyDiv w:val="1"/>
      <w:marLeft w:val="0"/>
      <w:marRight w:val="0"/>
      <w:marTop w:val="0"/>
      <w:marBottom w:val="0"/>
      <w:divBdr>
        <w:top w:val="none" w:sz="0" w:space="0" w:color="auto"/>
        <w:left w:val="none" w:sz="0" w:space="0" w:color="auto"/>
        <w:bottom w:val="none" w:sz="0" w:space="0" w:color="auto"/>
        <w:right w:val="none" w:sz="0" w:space="0" w:color="auto"/>
      </w:divBdr>
    </w:div>
    <w:div w:id="2067219970">
      <w:bodyDiv w:val="1"/>
      <w:marLeft w:val="0"/>
      <w:marRight w:val="0"/>
      <w:marTop w:val="0"/>
      <w:marBottom w:val="0"/>
      <w:divBdr>
        <w:top w:val="none" w:sz="0" w:space="0" w:color="auto"/>
        <w:left w:val="none" w:sz="0" w:space="0" w:color="auto"/>
        <w:bottom w:val="none" w:sz="0" w:space="0" w:color="auto"/>
        <w:right w:val="none" w:sz="0" w:space="0" w:color="auto"/>
      </w:divBdr>
    </w:div>
    <w:div w:id="2067491254">
      <w:bodyDiv w:val="1"/>
      <w:marLeft w:val="0"/>
      <w:marRight w:val="0"/>
      <w:marTop w:val="0"/>
      <w:marBottom w:val="0"/>
      <w:divBdr>
        <w:top w:val="none" w:sz="0" w:space="0" w:color="auto"/>
        <w:left w:val="none" w:sz="0" w:space="0" w:color="auto"/>
        <w:bottom w:val="none" w:sz="0" w:space="0" w:color="auto"/>
        <w:right w:val="none" w:sz="0" w:space="0" w:color="auto"/>
      </w:divBdr>
    </w:div>
    <w:div w:id="2068411338">
      <w:bodyDiv w:val="1"/>
      <w:marLeft w:val="0"/>
      <w:marRight w:val="0"/>
      <w:marTop w:val="0"/>
      <w:marBottom w:val="0"/>
      <w:divBdr>
        <w:top w:val="none" w:sz="0" w:space="0" w:color="auto"/>
        <w:left w:val="none" w:sz="0" w:space="0" w:color="auto"/>
        <w:bottom w:val="none" w:sz="0" w:space="0" w:color="auto"/>
        <w:right w:val="none" w:sz="0" w:space="0" w:color="auto"/>
      </w:divBdr>
    </w:div>
    <w:div w:id="2070151741">
      <w:bodyDiv w:val="1"/>
      <w:marLeft w:val="0"/>
      <w:marRight w:val="0"/>
      <w:marTop w:val="0"/>
      <w:marBottom w:val="0"/>
      <w:divBdr>
        <w:top w:val="none" w:sz="0" w:space="0" w:color="auto"/>
        <w:left w:val="none" w:sz="0" w:space="0" w:color="auto"/>
        <w:bottom w:val="none" w:sz="0" w:space="0" w:color="auto"/>
        <w:right w:val="none" w:sz="0" w:space="0" w:color="auto"/>
      </w:divBdr>
    </w:div>
    <w:div w:id="2070227365">
      <w:bodyDiv w:val="1"/>
      <w:marLeft w:val="0"/>
      <w:marRight w:val="0"/>
      <w:marTop w:val="0"/>
      <w:marBottom w:val="0"/>
      <w:divBdr>
        <w:top w:val="none" w:sz="0" w:space="0" w:color="auto"/>
        <w:left w:val="none" w:sz="0" w:space="0" w:color="auto"/>
        <w:bottom w:val="none" w:sz="0" w:space="0" w:color="auto"/>
        <w:right w:val="none" w:sz="0" w:space="0" w:color="auto"/>
      </w:divBdr>
    </w:div>
    <w:div w:id="2071343480">
      <w:bodyDiv w:val="1"/>
      <w:marLeft w:val="0"/>
      <w:marRight w:val="0"/>
      <w:marTop w:val="0"/>
      <w:marBottom w:val="0"/>
      <w:divBdr>
        <w:top w:val="none" w:sz="0" w:space="0" w:color="auto"/>
        <w:left w:val="none" w:sz="0" w:space="0" w:color="auto"/>
        <w:bottom w:val="none" w:sz="0" w:space="0" w:color="auto"/>
        <w:right w:val="none" w:sz="0" w:space="0" w:color="auto"/>
      </w:divBdr>
    </w:div>
    <w:div w:id="2072145601">
      <w:bodyDiv w:val="1"/>
      <w:marLeft w:val="0"/>
      <w:marRight w:val="0"/>
      <w:marTop w:val="0"/>
      <w:marBottom w:val="0"/>
      <w:divBdr>
        <w:top w:val="none" w:sz="0" w:space="0" w:color="auto"/>
        <w:left w:val="none" w:sz="0" w:space="0" w:color="auto"/>
        <w:bottom w:val="none" w:sz="0" w:space="0" w:color="auto"/>
        <w:right w:val="none" w:sz="0" w:space="0" w:color="auto"/>
      </w:divBdr>
    </w:div>
    <w:div w:id="2072188109">
      <w:bodyDiv w:val="1"/>
      <w:marLeft w:val="0"/>
      <w:marRight w:val="0"/>
      <w:marTop w:val="0"/>
      <w:marBottom w:val="0"/>
      <w:divBdr>
        <w:top w:val="none" w:sz="0" w:space="0" w:color="auto"/>
        <w:left w:val="none" w:sz="0" w:space="0" w:color="auto"/>
        <w:bottom w:val="none" w:sz="0" w:space="0" w:color="auto"/>
        <w:right w:val="none" w:sz="0" w:space="0" w:color="auto"/>
      </w:divBdr>
    </w:div>
    <w:div w:id="2072386145">
      <w:bodyDiv w:val="1"/>
      <w:marLeft w:val="0"/>
      <w:marRight w:val="0"/>
      <w:marTop w:val="0"/>
      <w:marBottom w:val="0"/>
      <w:divBdr>
        <w:top w:val="none" w:sz="0" w:space="0" w:color="auto"/>
        <w:left w:val="none" w:sz="0" w:space="0" w:color="auto"/>
        <w:bottom w:val="none" w:sz="0" w:space="0" w:color="auto"/>
        <w:right w:val="none" w:sz="0" w:space="0" w:color="auto"/>
      </w:divBdr>
    </w:div>
    <w:div w:id="2072464473">
      <w:bodyDiv w:val="1"/>
      <w:marLeft w:val="0"/>
      <w:marRight w:val="0"/>
      <w:marTop w:val="0"/>
      <w:marBottom w:val="0"/>
      <w:divBdr>
        <w:top w:val="none" w:sz="0" w:space="0" w:color="auto"/>
        <w:left w:val="none" w:sz="0" w:space="0" w:color="auto"/>
        <w:bottom w:val="none" w:sz="0" w:space="0" w:color="auto"/>
        <w:right w:val="none" w:sz="0" w:space="0" w:color="auto"/>
      </w:divBdr>
    </w:div>
    <w:div w:id="2073043875">
      <w:bodyDiv w:val="1"/>
      <w:marLeft w:val="0"/>
      <w:marRight w:val="0"/>
      <w:marTop w:val="0"/>
      <w:marBottom w:val="0"/>
      <w:divBdr>
        <w:top w:val="none" w:sz="0" w:space="0" w:color="auto"/>
        <w:left w:val="none" w:sz="0" w:space="0" w:color="auto"/>
        <w:bottom w:val="none" w:sz="0" w:space="0" w:color="auto"/>
        <w:right w:val="none" w:sz="0" w:space="0" w:color="auto"/>
      </w:divBdr>
    </w:div>
    <w:div w:id="2073961077">
      <w:bodyDiv w:val="1"/>
      <w:marLeft w:val="0"/>
      <w:marRight w:val="0"/>
      <w:marTop w:val="0"/>
      <w:marBottom w:val="0"/>
      <w:divBdr>
        <w:top w:val="none" w:sz="0" w:space="0" w:color="auto"/>
        <w:left w:val="none" w:sz="0" w:space="0" w:color="auto"/>
        <w:bottom w:val="none" w:sz="0" w:space="0" w:color="auto"/>
        <w:right w:val="none" w:sz="0" w:space="0" w:color="auto"/>
      </w:divBdr>
    </w:div>
    <w:div w:id="2075740393">
      <w:bodyDiv w:val="1"/>
      <w:marLeft w:val="0"/>
      <w:marRight w:val="0"/>
      <w:marTop w:val="0"/>
      <w:marBottom w:val="0"/>
      <w:divBdr>
        <w:top w:val="none" w:sz="0" w:space="0" w:color="auto"/>
        <w:left w:val="none" w:sz="0" w:space="0" w:color="auto"/>
        <w:bottom w:val="none" w:sz="0" w:space="0" w:color="auto"/>
        <w:right w:val="none" w:sz="0" w:space="0" w:color="auto"/>
      </w:divBdr>
    </w:div>
    <w:div w:id="2076078884">
      <w:bodyDiv w:val="1"/>
      <w:marLeft w:val="0"/>
      <w:marRight w:val="0"/>
      <w:marTop w:val="0"/>
      <w:marBottom w:val="0"/>
      <w:divBdr>
        <w:top w:val="none" w:sz="0" w:space="0" w:color="auto"/>
        <w:left w:val="none" w:sz="0" w:space="0" w:color="auto"/>
        <w:bottom w:val="none" w:sz="0" w:space="0" w:color="auto"/>
        <w:right w:val="none" w:sz="0" w:space="0" w:color="auto"/>
      </w:divBdr>
    </w:div>
    <w:div w:id="2076662183">
      <w:bodyDiv w:val="1"/>
      <w:marLeft w:val="0"/>
      <w:marRight w:val="0"/>
      <w:marTop w:val="0"/>
      <w:marBottom w:val="0"/>
      <w:divBdr>
        <w:top w:val="none" w:sz="0" w:space="0" w:color="auto"/>
        <w:left w:val="none" w:sz="0" w:space="0" w:color="auto"/>
        <w:bottom w:val="none" w:sz="0" w:space="0" w:color="auto"/>
        <w:right w:val="none" w:sz="0" w:space="0" w:color="auto"/>
      </w:divBdr>
    </w:div>
    <w:div w:id="2076969449">
      <w:bodyDiv w:val="1"/>
      <w:marLeft w:val="0"/>
      <w:marRight w:val="0"/>
      <w:marTop w:val="0"/>
      <w:marBottom w:val="0"/>
      <w:divBdr>
        <w:top w:val="none" w:sz="0" w:space="0" w:color="auto"/>
        <w:left w:val="none" w:sz="0" w:space="0" w:color="auto"/>
        <w:bottom w:val="none" w:sz="0" w:space="0" w:color="auto"/>
        <w:right w:val="none" w:sz="0" w:space="0" w:color="auto"/>
      </w:divBdr>
    </w:div>
    <w:div w:id="2077241973">
      <w:bodyDiv w:val="1"/>
      <w:marLeft w:val="0"/>
      <w:marRight w:val="0"/>
      <w:marTop w:val="0"/>
      <w:marBottom w:val="0"/>
      <w:divBdr>
        <w:top w:val="none" w:sz="0" w:space="0" w:color="auto"/>
        <w:left w:val="none" w:sz="0" w:space="0" w:color="auto"/>
        <w:bottom w:val="none" w:sz="0" w:space="0" w:color="auto"/>
        <w:right w:val="none" w:sz="0" w:space="0" w:color="auto"/>
      </w:divBdr>
    </w:div>
    <w:div w:id="2077583925">
      <w:bodyDiv w:val="1"/>
      <w:marLeft w:val="0"/>
      <w:marRight w:val="0"/>
      <w:marTop w:val="0"/>
      <w:marBottom w:val="0"/>
      <w:divBdr>
        <w:top w:val="none" w:sz="0" w:space="0" w:color="auto"/>
        <w:left w:val="none" w:sz="0" w:space="0" w:color="auto"/>
        <w:bottom w:val="none" w:sz="0" w:space="0" w:color="auto"/>
        <w:right w:val="none" w:sz="0" w:space="0" w:color="auto"/>
      </w:divBdr>
    </w:div>
    <w:div w:id="2078934664">
      <w:bodyDiv w:val="1"/>
      <w:marLeft w:val="0"/>
      <w:marRight w:val="0"/>
      <w:marTop w:val="0"/>
      <w:marBottom w:val="0"/>
      <w:divBdr>
        <w:top w:val="none" w:sz="0" w:space="0" w:color="auto"/>
        <w:left w:val="none" w:sz="0" w:space="0" w:color="auto"/>
        <w:bottom w:val="none" w:sz="0" w:space="0" w:color="auto"/>
        <w:right w:val="none" w:sz="0" w:space="0" w:color="auto"/>
      </w:divBdr>
    </w:div>
    <w:div w:id="2079091231">
      <w:bodyDiv w:val="1"/>
      <w:marLeft w:val="0"/>
      <w:marRight w:val="0"/>
      <w:marTop w:val="0"/>
      <w:marBottom w:val="0"/>
      <w:divBdr>
        <w:top w:val="none" w:sz="0" w:space="0" w:color="auto"/>
        <w:left w:val="none" w:sz="0" w:space="0" w:color="auto"/>
        <w:bottom w:val="none" w:sz="0" w:space="0" w:color="auto"/>
        <w:right w:val="none" w:sz="0" w:space="0" w:color="auto"/>
      </w:divBdr>
    </w:div>
    <w:div w:id="2080050370">
      <w:bodyDiv w:val="1"/>
      <w:marLeft w:val="0"/>
      <w:marRight w:val="0"/>
      <w:marTop w:val="0"/>
      <w:marBottom w:val="0"/>
      <w:divBdr>
        <w:top w:val="none" w:sz="0" w:space="0" w:color="auto"/>
        <w:left w:val="none" w:sz="0" w:space="0" w:color="auto"/>
        <w:bottom w:val="none" w:sz="0" w:space="0" w:color="auto"/>
        <w:right w:val="none" w:sz="0" w:space="0" w:color="auto"/>
      </w:divBdr>
    </w:div>
    <w:div w:id="2080059683">
      <w:bodyDiv w:val="1"/>
      <w:marLeft w:val="0"/>
      <w:marRight w:val="0"/>
      <w:marTop w:val="0"/>
      <w:marBottom w:val="0"/>
      <w:divBdr>
        <w:top w:val="none" w:sz="0" w:space="0" w:color="auto"/>
        <w:left w:val="none" w:sz="0" w:space="0" w:color="auto"/>
        <w:bottom w:val="none" w:sz="0" w:space="0" w:color="auto"/>
        <w:right w:val="none" w:sz="0" w:space="0" w:color="auto"/>
      </w:divBdr>
    </w:div>
    <w:div w:id="2080210109">
      <w:bodyDiv w:val="1"/>
      <w:marLeft w:val="0"/>
      <w:marRight w:val="0"/>
      <w:marTop w:val="0"/>
      <w:marBottom w:val="0"/>
      <w:divBdr>
        <w:top w:val="none" w:sz="0" w:space="0" w:color="auto"/>
        <w:left w:val="none" w:sz="0" w:space="0" w:color="auto"/>
        <w:bottom w:val="none" w:sz="0" w:space="0" w:color="auto"/>
        <w:right w:val="none" w:sz="0" w:space="0" w:color="auto"/>
      </w:divBdr>
    </w:div>
    <w:div w:id="2080589497">
      <w:bodyDiv w:val="1"/>
      <w:marLeft w:val="0"/>
      <w:marRight w:val="0"/>
      <w:marTop w:val="0"/>
      <w:marBottom w:val="0"/>
      <w:divBdr>
        <w:top w:val="none" w:sz="0" w:space="0" w:color="auto"/>
        <w:left w:val="none" w:sz="0" w:space="0" w:color="auto"/>
        <w:bottom w:val="none" w:sz="0" w:space="0" w:color="auto"/>
        <w:right w:val="none" w:sz="0" w:space="0" w:color="auto"/>
      </w:divBdr>
    </w:div>
    <w:div w:id="2081370075">
      <w:bodyDiv w:val="1"/>
      <w:marLeft w:val="0"/>
      <w:marRight w:val="0"/>
      <w:marTop w:val="0"/>
      <w:marBottom w:val="0"/>
      <w:divBdr>
        <w:top w:val="none" w:sz="0" w:space="0" w:color="auto"/>
        <w:left w:val="none" w:sz="0" w:space="0" w:color="auto"/>
        <w:bottom w:val="none" w:sz="0" w:space="0" w:color="auto"/>
        <w:right w:val="none" w:sz="0" w:space="0" w:color="auto"/>
      </w:divBdr>
    </w:div>
    <w:div w:id="2081519122">
      <w:bodyDiv w:val="1"/>
      <w:marLeft w:val="0"/>
      <w:marRight w:val="0"/>
      <w:marTop w:val="0"/>
      <w:marBottom w:val="0"/>
      <w:divBdr>
        <w:top w:val="none" w:sz="0" w:space="0" w:color="auto"/>
        <w:left w:val="none" w:sz="0" w:space="0" w:color="auto"/>
        <w:bottom w:val="none" w:sz="0" w:space="0" w:color="auto"/>
        <w:right w:val="none" w:sz="0" w:space="0" w:color="auto"/>
      </w:divBdr>
    </w:div>
    <w:div w:id="2082172276">
      <w:bodyDiv w:val="1"/>
      <w:marLeft w:val="0"/>
      <w:marRight w:val="0"/>
      <w:marTop w:val="0"/>
      <w:marBottom w:val="0"/>
      <w:divBdr>
        <w:top w:val="none" w:sz="0" w:space="0" w:color="auto"/>
        <w:left w:val="none" w:sz="0" w:space="0" w:color="auto"/>
        <w:bottom w:val="none" w:sz="0" w:space="0" w:color="auto"/>
        <w:right w:val="none" w:sz="0" w:space="0" w:color="auto"/>
      </w:divBdr>
    </w:div>
    <w:div w:id="2082634965">
      <w:bodyDiv w:val="1"/>
      <w:marLeft w:val="0"/>
      <w:marRight w:val="0"/>
      <w:marTop w:val="0"/>
      <w:marBottom w:val="0"/>
      <w:divBdr>
        <w:top w:val="none" w:sz="0" w:space="0" w:color="auto"/>
        <w:left w:val="none" w:sz="0" w:space="0" w:color="auto"/>
        <w:bottom w:val="none" w:sz="0" w:space="0" w:color="auto"/>
        <w:right w:val="none" w:sz="0" w:space="0" w:color="auto"/>
      </w:divBdr>
    </w:div>
    <w:div w:id="2083016101">
      <w:bodyDiv w:val="1"/>
      <w:marLeft w:val="0"/>
      <w:marRight w:val="0"/>
      <w:marTop w:val="0"/>
      <w:marBottom w:val="0"/>
      <w:divBdr>
        <w:top w:val="none" w:sz="0" w:space="0" w:color="auto"/>
        <w:left w:val="none" w:sz="0" w:space="0" w:color="auto"/>
        <w:bottom w:val="none" w:sz="0" w:space="0" w:color="auto"/>
        <w:right w:val="none" w:sz="0" w:space="0" w:color="auto"/>
      </w:divBdr>
    </w:div>
    <w:div w:id="2084254643">
      <w:bodyDiv w:val="1"/>
      <w:marLeft w:val="0"/>
      <w:marRight w:val="0"/>
      <w:marTop w:val="0"/>
      <w:marBottom w:val="0"/>
      <w:divBdr>
        <w:top w:val="none" w:sz="0" w:space="0" w:color="auto"/>
        <w:left w:val="none" w:sz="0" w:space="0" w:color="auto"/>
        <w:bottom w:val="none" w:sz="0" w:space="0" w:color="auto"/>
        <w:right w:val="none" w:sz="0" w:space="0" w:color="auto"/>
      </w:divBdr>
    </w:div>
    <w:div w:id="2085226180">
      <w:bodyDiv w:val="1"/>
      <w:marLeft w:val="0"/>
      <w:marRight w:val="0"/>
      <w:marTop w:val="0"/>
      <w:marBottom w:val="0"/>
      <w:divBdr>
        <w:top w:val="none" w:sz="0" w:space="0" w:color="auto"/>
        <w:left w:val="none" w:sz="0" w:space="0" w:color="auto"/>
        <w:bottom w:val="none" w:sz="0" w:space="0" w:color="auto"/>
        <w:right w:val="none" w:sz="0" w:space="0" w:color="auto"/>
      </w:divBdr>
    </w:div>
    <w:div w:id="2085445211">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5912313">
      <w:bodyDiv w:val="1"/>
      <w:marLeft w:val="0"/>
      <w:marRight w:val="0"/>
      <w:marTop w:val="0"/>
      <w:marBottom w:val="0"/>
      <w:divBdr>
        <w:top w:val="none" w:sz="0" w:space="0" w:color="auto"/>
        <w:left w:val="none" w:sz="0" w:space="0" w:color="auto"/>
        <w:bottom w:val="none" w:sz="0" w:space="0" w:color="auto"/>
        <w:right w:val="none" w:sz="0" w:space="0" w:color="auto"/>
      </w:divBdr>
    </w:div>
    <w:div w:id="2086101266">
      <w:bodyDiv w:val="1"/>
      <w:marLeft w:val="0"/>
      <w:marRight w:val="0"/>
      <w:marTop w:val="0"/>
      <w:marBottom w:val="0"/>
      <w:divBdr>
        <w:top w:val="none" w:sz="0" w:space="0" w:color="auto"/>
        <w:left w:val="none" w:sz="0" w:space="0" w:color="auto"/>
        <w:bottom w:val="none" w:sz="0" w:space="0" w:color="auto"/>
        <w:right w:val="none" w:sz="0" w:space="0" w:color="auto"/>
      </w:divBdr>
    </w:div>
    <w:div w:id="2086756767">
      <w:bodyDiv w:val="1"/>
      <w:marLeft w:val="0"/>
      <w:marRight w:val="0"/>
      <w:marTop w:val="0"/>
      <w:marBottom w:val="0"/>
      <w:divBdr>
        <w:top w:val="none" w:sz="0" w:space="0" w:color="auto"/>
        <w:left w:val="none" w:sz="0" w:space="0" w:color="auto"/>
        <w:bottom w:val="none" w:sz="0" w:space="0" w:color="auto"/>
        <w:right w:val="none" w:sz="0" w:space="0" w:color="auto"/>
      </w:divBdr>
    </w:div>
    <w:div w:id="2087266251">
      <w:bodyDiv w:val="1"/>
      <w:marLeft w:val="0"/>
      <w:marRight w:val="0"/>
      <w:marTop w:val="0"/>
      <w:marBottom w:val="0"/>
      <w:divBdr>
        <w:top w:val="none" w:sz="0" w:space="0" w:color="auto"/>
        <w:left w:val="none" w:sz="0" w:space="0" w:color="auto"/>
        <w:bottom w:val="none" w:sz="0" w:space="0" w:color="auto"/>
        <w:right w:val="none" w:sz="0" w:space="0" w:color="auto"/>
      </w:divBdr>
    </w:div>
    <w:div w:id="2088112990">
      <w:bodyDiv w:val="1"/>
      <w:marLeft w:val="0"/>
      <w:marRight w:val="0"/>
      <w:marTop w:val="0"/>
      <w:marBottom w:val="0"/>
      <w:divBdr>
        <w:top w:val="none" w:sz="0" w:space="0" w:color="auto"/>
        <w:left w:val="none" w:sz="0" w:space="0" w:color="auto"/>
        <w:bottom w:val="none" w:sz="0" w:space="0" w:color="auto"/>
        <w:right w:val="none" w:sz="0" w:space="0" w:color="auto"/>
      </w:divBdr>
    </w:div>
    <w:div w:id="2088265208">
      <w:bodyDiv w:val="1"/>
      <w:marLeft w:val="0"/>
      <w:marRight w:val="0"/>
      <w:marTop w:val="0"/>
      <w:marBottom w:val="0"/>
      <w:divBdr>
        <w:top w:val="none" w:sz="0" w:space="0" w:color="auto"/>
        <w:left w:val="none" w:sz="0" w:space="0" w:color="auto"/>
        <w:bottom w:val="none" w:sz="0" w:space="0" w:color="auto"/>
        <w:right w:val="none" w:sz="0" w:space="0" w:color="auto"/>
      </w:divBdr>
    </w:div>
    <w:div w:id="2088844764">
      <w:bodyDiv w:val="1"/>
      <w:marLeft w:val="0"/>
      <w:marRight w:val="0"/>
      <w:marTop w:val="0"/>
      <w:marBottom w:val="0"/>
      <w:divBdr>
        <w:top w:val="none" w:sz="0" w:space="0" w:color="auto"/>
        <w:left w:val="none" w:sz="0" w:space="0" w:color="auto"/>
        <w:bottom w:val="none" w:sz="0" w:space="0" w:color="auto"/>
        <w:right w:val="none" w:sz="0" w:space="0" w:color="auto"/>
      </w:divBdr>
    </w:div>
    <w:div w:id="2089035948">
      <w:bodyDiv w:val="1"/>
      <w:marLeft w:val="0"/>
      <w:marRight w:val="0"/>
      <w:marTop w:val="0"/>
      <w:marBottom w:val="0"/>
      <w:divBdr>
        <w:top w:val="none" w:sz="0" w:space="0" w:color="auto"/>
        <w:left w:val="none" w:sz="0" w:space="0" w:color="auto"/>
        <w:bottom w:val="none" w:sz="0" w:space="0" w:color="auto"/>
        <w:right w:val="none" w:sz="0" w:space="0" w:color="auto"/>
      </w:divBdr>
    </w:div>
    <w:div w:id="2089308202">
      <w:bodyDiv w:val="1"/>
      <w:marLeft w:val="0"/>
      <w:marRight w:val="0"/>
      <w:marTop w:val="0"/>
      <w:marBottom w:val="0"/>
      <w:divBdr>
        <w:top w:val="none" w:sz="0" w:space="0" w:color="auto"/>
        <w:left w:val="none" w:sz="0" w:space="0" w:color="auto"/>
        <w:bottom w:val="none" w:sz="0" w:space="0" w:color="auto"/>
        <w:right w:val="none" w:sz="0" w:space="0" w:color="auto"/>
      </w:divBdr>
    </w:div>
    <w:div w:id="2089836926">
      <w:bodyDiv w:val="1"/>
      <w:marLeft w:val="0"/>
      <w:marRight w:val="0"/>
      <w:marTop w:val="0"/>
      <w:marBottom w:val="0"/>
      <w:divBdr>
        <w:top w:val="none" w:sz="0" w:space="0" w:color="auto"/>
        <w:left w:val="none" w:sz="0" w:space="0" w:color="auto"/>
        <w:bottom w:val="none" w:sz="0" w:space="0" w:color="auto"/>
        <w:right w:val="none" w:sz="0" w:space="0" w:color="auto"/>
      </w:divBdr>
    </w:div>
    <w:div w:id="2089882781">
      <w:bodyDiv w:val="1"/>
      <w:marLeft w:val="0"/>
      <w:marRight w:val="0"/>
      <w:marTop w:val="0"/>
      <w:marBottom w:val="0"/>
      <w:divBdr>
        <w:top w:val="none" w:sz="0" w:space="0" w:color="auto"/>
        <w:left w:val="none" w:sz="0" w:space="0" w:color="auto"/>
        <w:bottom w:val="none" w:sz="0" w:space="0" w:color="auto"/>
        <w:right w:val="none" w:sz="0" w:space="0" w:color="auto"/>
      </w:divBdr>
    </w:div>
    <w:div w:id="2090298726">
      <w:bodyDiv w:val="1"/>
      <w:marLeft w:val="0"/>
      <w:marRight w:val="0"/>
      <w:marTop w:val="0"/>
      <w:marBottom w:val="0"/>
      <w:divBdr>
        <w:top w:val="none" w:sz="0" w:space="0" w:color="auto"/>
        <w:left w:val="none" w:sz="0" w:space="0" w:color="auto"/>
        <w:bottom w:val="none" w:sz="0" w:space="0" w:color="auto"/>
        <w:right w:val="none" w:sz="0" w:space="0" w:color="auto"/>
      </w:divBdr>
    </w:div>
    <w:div w:id="2090732917">
      <w:bodyDiv w:val="1"/>
      <w:marLeft w:val="0"/>
      <w:marRight w:val="0"/>
      <w:marTop w:val="0"/>
      <w:marBottom w:val="0"/>
      <w:divBdr>
        <w:top w:val="none" w:sz="0" w:space="0" w:color="auto"/>
        <w:left w:val="none" w:sz="0" w:space="0" w:color="auto"/>
        <w:bottom w:val="none" w:sz="0" w:space="0" w:color="auto"/>
        <w:right w:val="none" w:sz="0" w:space="0" w:color="auto"/>
      </w:divBdr>
    </w:div>
    <w:div w:id="2091198402">
      <w:bodyDiv w:val="1"/>
      <w:marLeft w:val="0"/>
      <w:marRight w:val="0"/>
      <w:marTop w:val="0"/>
      <w:marBottom w:val="0"/>
      <w:divBdr>
        <w:top w:val="none" w:sz="0" w:space="0" w:color="auto"/>
        <w:left w:val="none" w:sz="0" w:space="0" w:color="auto"/>
        <w:bottom w:val="none" w:sz="0" w:space="0" w:color="auto"/>
        <w:right w:val="none" w:sz="0" w:space="0" w:color="auto"/>
      </w:divBdr>
    </w:div>
    <w:div w:id="2092119102">
      <w:bodyDiv w:val="1"/>
      <w:marLeft w:val="0"/>
      <w:marRight w:val="0"/>
      <w:marTop w:val="0"/>
      <w:marBottom w:val="0"/>
      <w:divBdr>
        <w:top w:val="none" w:sz="0" w:space="0" w:color="auto"/>
        <w:left w:val="none" w:sz="0" w:space="0" w:color="auto"/>
        <w:bottom w:val="none" w:sz="0" w:space="0" w:color="auto"/>
        <w:right w:val="none" w:sz="0" w:space="0" w:color="auto"/>
      </w:divBdr>
    </w:div>
    <w:div w:id="2093089893">
      <w:bodyDiv w:val="1"/>
      <w:marLeft w:val="0"/>
      <w:marRight w:val="0"/>
      <w:marTop w:val="0"/>
      <w:marBottom w:val="0"/>
      <w:divBdr>
        <w:top w:val="none" w:sz="0" w:space="0" w:color="auto"/>
        <w:left w:val="none" w:sz="0" w:space="0" w:color="auto"/>
        <w:bottom w:val="none" w:sz="0" w:space="0" w:color="auto"/>
        <w:right w:val="none" w:sz="0" w:space="0" w:color="auto"/>
      </w:divBdr>
    </w:div>
    <w:div w:id="2093157732">
      <w:bodyDiv w:val="1"/>
      <w:marLeft w:val="0"/>
      <w:marRight w:val="0"/>
      <w:marTop w:val="0"/>
      <w:marBottom w:val="0"/>
      <w:divBdr>
        <w:top w:val="none" w:sz="0" w:space="0" w:color="auto"/>
        <w:left w:val="none" w:sz="0" w:space="0" w:color="auto"/>
        <w:bottom w:val="none" w:sz="0" w:space="0" w:color="auto"/>
        <w:right w:val="none" w:sz="0" w:space="0" w:color="auto"/>
      </w:divBdr>
    </w:div>
    <w:div w:id="2093970705">
      <w:bodyDiv w:val="1"/>
      <w:marLeft w:val="0"/>
      <w:marRight w:val="0"/>
      <w:marTop w:val="0"/>
      <w:marBottom w:val="0"/>
      <w:divBdr>
        <w:top w:val="none" w:sz="0" w:space="0" w:color="auto"/>
        <w:left w:val="none" w:sz="0" w:space="0" w:color="auto"/>
        <w:bottom w:val="none" w:sz="0" w:space="0" w:color="auto"/>
        <w:right w:val="none" w:sz="0" w:space="0" w:color="auto"/>
      </w:divBdr>
    </w:div>
    <w:div w:id="2094163725">
      <w:bodyDiv w:val="1"/>
      <w:marLeft w:val="0"/>
      <w:marRight w:val="0"/>
      <w:marTop w:val="0"/>
      <w:marBottom w:val="0"/>
      <w:divBdr>
        <w:top w:val="none" w:sz="0" w:space="0" w:color="auto"/>
        <w:left w:val="none" w:sz="0" w:space="0" w:color="auto"/>
        <w:bottom w:val="none" w:sz="0" w:space="0" w:color="auto"/>
        <w:right w:val="none" w:sz="0" w:space="0" w:color="auto"/>
      </w:divBdr>
    </w:div>
    <w:div w:id="2094736827">
      <w:bodyDiv w:val="1"/>
      <w:marLeft w:val="0"/>
      <w:marRight w:val="0"/>
      <w:marTop w:val="0"/>
      <w:marBottom w:val="0"/>
      <w:divBdr>
        <w:top w:val="none" w:sz="0" w:space="0" w:color="auto"/>
        <w:left w:val="none" w:sz="0" w:space="0" w:color="auto"/>
        <w:bottom w:val="none" w:sz="0" w:space="0" w:color="auto"/>
        <w:right w:val="none" w:sz="0" w:space="0" w:color="auto"/>
      </w:divBdr>
    </w:div>
    <w:div w:id="2095466198">
      <w:bodyDiv w:val="1"/>
      <w:marLeft w:val="0"/>
      <w:marRight w:val="0"/>
      <w:marTop w:val="0"/>
      <w:marBottom w:val="0"/>
      <w:divBdr>
        <w:top w:val="none" w:sz="0" w:space="0" w:color="auto"/>
        <w:left w:val="none" w:sz="0" w:space="0" w:color="auto"/>
        <w:bottom w:val="none" w:sz="0" w:space="0" w:color="auto"/>
        <w:right w:val="none" w:sz="0" w:space="0" w:color="auto"/>
      </w:divBdr>
    </w:div>
    <w:div w:id="2095588754">
      <w:bodyDiv w:val="1"/>
      <w:marLeft w:val="0"/>
      <w:marRight w:val="0"/>
      <w:marTop w:val="0"/>
      <w:marBottom w:val="0"/>
      <w:divBdr>
        <w:top w:val="none" w:sz="0" w:space="0" w:color="auto"/>
        <w:left w:val="none" w:sz="0" w:space="0" w:color="auto"/>
        <w:bottom w:val="none" w:sz="0" w:space="0" w:color="auto"/>
        <w:right w:val="none" w:sz="0" w:space="0" w:color="auto"/>
      </w:divBdr>
    </w:div>
    <w:div w:id="2096127179">
      <w:bodyDiv w:val="1"/>
      <w:marLeft w:val="0"/>
      <w:marRight w:val="0"/>
      <w:marTop w:val="0"/>
      <w:marBottom w:val="0"/>
      <w:divBdr>
        <w:top w:val="none" w:sz="0" w:space="0" w:color="auto"/>
        <w:left w:val="none" w:sz="0" w:space="0" w:color="auto"/>
        <w:bottom w:val="none" w:sz="0" w:space="0" w:color="auto"/>
        <w:right w:val="none" w:sz="0" w:space="0" w:color="auto"/>
      </w:divBdr>
    </w:div>
    <w:div w:id="2096433002">
      <w:bodyDiv w:val="1"/>
      <w:marLeft w:val="0"/>
      <w:marRight w:val="0"/>
      <w:marTop w:val="0"/>
      <w:marBottom w:val="0"/>
      <w:divBdr>
        <w:top w:val="none" w:sz="0" w:space="0" w:color="auto"/>
        <w:left w:val="none" w:sz="0" w:space="0" w:color="auto"/>
        <w:bottom w:val="none" w:sz="0" w:space="0" w:color="auto"/>
        <w:right w:val="none" w:sz="0" w:space="0" w:color="auto"/>
      </w:divBdr>
    </w:div>
    <w:div w:id="2096629629">
      <w:bodyDiv w:val="1"/>
      <w:marLeft w:val="0"/>
      <w:marRight w:val="0"/>
      <w:marTop w:val="0"/>
      <w:marBottom w:val="0"/>
      <w:divBdr>
        <w:top w:val="none" w:sz="0" w:space="0" w:color="auto"/>
        <w:left w:val="none" w:sz="0" w:space="0" w:color="auto"/>
        <w:bottom w:val="none" w:sz="0" w:space="0" w:color="auto"/>
        <w:right w:val="none" w:sz="0" w:space="0" w:color="auto"/>
      </w:divBdr>
    </w:div>
    <w:div w:id="2097552078">
      <w:bodyDiv w:val="1"/>
      <w:marLeft w:val="0"/>
      <w:marRight w:val="0"/>
      <w:marTop w:val="0"/>
      <w:marBottom w:val="0"/>
      <w:divBdr>
        <w:top w:val="none" w:sz="0" w:space="0" w:color="auto"/>
        <w:left w:val="none" w:sz="0" w:space="0" w:color="auto"/>
        <w:bottom w:val="none" w:sz="0" w:space="0" w:color="auto"/>
        <w:right w:val="none" w:sz="0" w:space="0" w:color="auto"/>
      </w:divBdr>
    </w:div>
    <w:div w:id="2097629452">
      <w:bodyDiv w:val="1"/>
      <w:marLeft w:val="0"/>
      <w:marRight w:val="0"/>
      <w:marTop w:val="0"/>
      <w:marBottom w:val="0"/>
      <w:divBdr>
        <w:top w:val="none" w:sz="0" w:space="0" w:color="auto"/>
        <w:left w:val="none" w:sz="0" w:space="0" w:color="auto"/>
        <w:bottom w:val="none" w:sz="0" w:space="0" w:color="auto"/>
        <w:right w:val="none" w:sz="0" w:space="0" w:color="auto"/>
      </w:divBdr>
    </w:div>
    <w:div w:id="2097823143">
      <w:bodyDiv w:val="1"/>
      <w:marLeft w:val="0"/>
      <w:marRight w:val="0"/>
      <w:marTop w:val="0"/>
      <w:marBottom w:val="0"/>
      <w:divBdr>
        <w:top w:val="none" w:sz="0" w:space="0" w:color="auto"/>
        <w:left w:val="none" w:sz="0" w:space="0" w:color="auto"/>
        <w:bottom w:val="none" w:sz="0" w:space="0" w:color="auto"/>
        <w:right w:val="none" w:sz="0" w:space="0" w:color="auto"/>
      </w:divBdr>
    </w:div>
    <w:div w:id="2098091865">
      <w:bodyDiv w:val="1"/>
      <w:marLeft w:val="0"/>
      <w:marRight w:val="0"/>
      <w:marTop w:val="0"/>
      <w:marBottom w:val="0"/>
      <w:divBdr>
        <w:top w:val="none" w:sz="0" w:space="0" w:color="auto"/>
        <w:left w:val="none" w:sz="0" w:space="0" w:color="auto"/>
        <w:bottom w:val="none" w:sz="0" w:space="0" w:color="auto"/>
        <w:right w:val="none" w:sz="0" w:space="0" w:color="auto"/>
      </w:divBdr>
    </w:div>
    <w:div w:id="2098355714">
      <w:bodyDiv w:val="1"/>
      <w:marLeft w:val="0"/>
      <w:marRight w:val="0"/>
      <w:marTop w:val="0"/>
      <w:marBottom w:val="0"/>
      <w:divBdr>
        <w:top w:val="none" w:sz="0" w:space="0" w:color="auto"/>
        <w:left w:val="none" w:sz="0" w:space="0" w:color="auto"/>
        <w:bottom w:val="none" w:sz="0" w:space="0" w:color="auto"/>
        <w:right w:val="none" w:sz="0" w:space="0" w:color="auto"/>
      </w:divBdr>
    </w:div>
    <w:div w:id="2098674158">
      <w:bodyDiv w:val="1"/>
      <w:marLeft w:val="0"/>
      <w:marRight w:val="0"/>
      <w:marTop w:val="0"/>
      <w:marBottom w:val="0"/>
      <w:divBdr>
        <w:top w:val="none" w:sz="0" w:space="0" w:color="auto"/>
        <w:left w:val="none" w:sz="0" w:space="0" w:color="auto"/>
        <w:bottom w:val="none" w:sz="0" w:space="0" w:color="auto"/>
        <w:right w:val="none" w:sz="0" w:space="0" w:color="auto"/>
      </w:divBdr>
    </w:div>
    <w:div w:id="2098865182">
      <w:bodyDiv w:val="1"/>
      <w:marLeft w:val="0"/>
      <w:marRight w:val="0"/>
      <w:marTop w:val="0"/>
      <w:marBottom w:val="0"/>
      <w:divBdr>
        <w:top w:val="none" w:sz="0" w:space="0" w:color="auto"/>
        <w:left w:val="none" w:sz="0" w:space="0" w:color="auto"/>
        <w:bottom w:val="none" w:sz="0" w:space="0" w:color="auto"/>
        <w:right w:val="none" w:sz="0" w:space="0" w:color="auto"/>
      </w:divBdr>
    </w:div>
    <w:div w:id="2099279250">
      <w:bodyDiv w:val="1"/>
      <w:marLeft w:val="0"/>
      <w:marRight w:val="0"/>
      <w:marTop w:val="0"/>
      <w:marBottom w:val="0"/>
      <w:divBdr>
        <w:top w:val="none" w:sz="0" w:space="0" w:color="auto"/>
        <w:left w:val="none" w:sz="0" w:space="0" w:color="auto"/>
        <w:bottom w:val="none" w:sz="0" w:space="0" w:color="auto"/>
        <w:right w:val="none" w:sz="0" w:space="0" w:color="auto"/>
      </w:divBdr>
    </w:div>
    <w:div w:id="2099866210">
      <w:bodyDiv w:val="1"/>
      <w:marLeft w:val="0"/>
      <w:marRight w:val="0"/>
      <w:marTop w:val="0"/>
      <w:marBottom w:val="0"/>
      <w:divBdr>
        <w:top w:val="none" w:sz="0" w:space="0" w:color="auto"/>
        <w:left w:val="none" w:sz="0" w:space="0" w:color="auto"/>
        <w:bottom w:val="none" w:sz="0" w:space="0" w:color="auto"/>
        <w:right w:val="none" w:sz="0" w:space="0" w:color="auto"/>
      </w:divBdr>
    </w:div>
    <w:div w:id="2100514514">
      <w:bodyDiv w:val="1"/>
      <w:marLeft w:val="0"/>
      <w:marRight w:val="0"/>
      <w:marTop w:val="0"/>
      <w:marBottom w:val="0"/>
      <w:divBdr>
        <w:top w:val="none" w:sz="0" w:space="0" w:color="auto"/>
        <w:left w:val="none" w:sz="0" w:space="0" w:color="auto"/>
        <w:bottom w:val="none" w:sz="0" w:space="0" w:color="auto"/>
        <w:right w:val="none" w:sz="0" w:space="0" w:color="auto"/>
      </w:divBdr>
    </w:div>
    <w:div w:id="2101441170">
      <w:bodyDiv w:val="1"/>
      <w:marLeft w:val="0"/>
      <w:marRight w:val="0"/>
      <w:marTop w:val="0"/>
      <w:marBottom w:val="0"/>
      <w:divBdr>
        <w:top w:val="none" w:sz="0" w:space="0" w:color="auto"/>
        <w:left w:val="none" w:sz="0" w:space="0" w:color="auto"/>
        <w:bottom w:val="none" w:sz="0" w:space="0" w:color="auto"/>
        <w:right w:val="none" w:sz="0" w:space="0" w:color="auto"/>
      </w:divBdr>
    </w:div>
    <w:div w:id="2101832114">
      <w:bodyDiv w:val="1"/>
      <w:marLeft w:val="0"/>
      <w:marRight w:val="0"/>
      <w:marTop w:val="0"/>
      <w:marBottom w:val="0"/>
      <w:divBdr>
        <w:top w:val="none" w:sz="0" w:space="0" w:color="auto"/>
        <w:left w:val="none" w:sz="0" w:space="0" w:color="auto"/>
        <w:bottom w:val="none" w:sz="0" w:space="0" w:color="auto"/>
        <w:right w:val="none" w:sz="0" w:space="0" w:color="auto"/>
      </w:divBdr>
    </w:div>
    <w:div w:id="2102138511">
      <w:bodyDiv w:val="1"/>
      <w:marLeft w:val="0"/>
      <w:marRight w:val="0"/>
      <w:marTop w:val="0"/>
      <w:marBottom w:val="0"/>
      <w:divBdr>
        <w:top w:val="none" w:sz="0" w:space="0" w:color="auto"/>
        <w:left w:val="none" w:sz="0" w:space="0" w:color="auto"/>
        <w:bottom w:val="none" w:sz="0" w:space="0" w:color="auto"/>
        <w:right w:val="none" w:sz="0" w:space="0" w:color="auto"/>
      </w:divBdr>
    </w:div>
    <w:div w:id="2102329510">
      <w:bodyDiv w:val="1"/>
      <w:marLeft w:val="0"/>
      <w:marRight w:val="0"/>
      <w:marTop w:val="0"/>
      <w:marBottom w:val="0"/>
      <w:divBdr>
        <w:top w:val="none" w:sz="0" w:space="0" w:color="auto"/>
        <w:left w:val="none" w:sz="0" w:space="0" w:color="auto"/>
        <w:bottom w:val="none" w:sz="0" w:space="0" w:color="auto"/>
        <w:right w:val="none" w:sz="0" w:space="0" w:color="auto"/>
      </w:divBdr>
    </w:div>
    <w:div w:id="2102680527">
      <w:bodyDiv w:val="1"/>
      <w:marLeft w:val="0"/>
      <w:marRight w:val="0"/>
      <w:marTop w:val="0"/>
      <w:marBottom w:val="0"/>
      <w:divBdr>
        <w:top w:val="none" w:sz="0" w:space="0" w:color="auto"/>
        <w:left w:val="none" w:sz="0" w:space="0" w:color="auto"/>
        <w:bottom w:val="none" w:sz="0" w:space="0" w:color="auto"/>
        <w:right w:val="none" w:sz="0" w:space="0" w:color="auto"/>
      </w:divBdr>
    </w:div>
    <w:div w:id="2102990098">
      <w:bodyDiv w:val="1"/>
      <w:marLeft w:val="0"/>
      <w:marRight w:val="0"/>
      <w:marTop w:val="0"/>
      <w:marBottom w:val="0"/>
      <w:divBdr>
        <w:top w:val="none" w:sz="0" w:space="0" w:color="auto"/>
        <w:left w:val="none" w:sz="0" w:space="0" w:color="auto"/>
        <w:bottom w:val="none" w:sz="0" w:space="0" w:color="auto"/>
        <w:right w:val="none" w:sz="0" w:space="0" w:color="auto"/>
      </w:divBdr>
    </w:div>
    <w:div w:id="2103454259">
      <w:bodyDiv w:val="1"/>
      <w:marLeft w:val="0"/>
      <w:marRight w:val="0"/>
      <w:marTop w:val="0"/>
      <w:marBottom w:val="0"/>
      <w:divBdr>
        <w:top w:val="none" w:sz="0" w:space="0" w:color="auto"/>
        <w:left w:val="none" w:sz="0" w:space="0" w:color="auto"/>
        <w:bottom w:val="none" w:sz="0" w:space="0" w:color="auto"/>
        <w:right w:val="none" w:sz="0" w:space="0" w:color="auto"/>
      </w:divBdr>
    </w:div>
    <w:div w:id="2103718530">
      <w:bodyDiv w:val="1"/>
      <w:marLeft w:val="0"/>
      <w:marRight w:val="0"/>
      <w:marTop w:val="0"/>
      <w:marBottom w:val="0"/>
      <w:divBdr>
        <w:top w:val="none" w:sz="0" w:space="0" w:color="auto"/>
        <w:left w:val="none" w:sz="0" w:space="0" w:color="auto"/>
        <w:bottom w:val="none" w:sz="0" w:space="0" w:color="auto"/>
        <w:right w:val="none" w:sz="0" w:space="0" w:color="auto"/>
      </w:divBdr>
    </w:div>
    <w:div w:id="2105690572">
      <w:bodyDiv w:val="1"/>
      <w:marLeft w:val="0"/>
      <w:marRight w:val="0"/>
      <w:marTop w:val="0"/>
      <w:marBottom w:val="0"/>
      <w:divBdr>
        <w:top w:val="none" w:sz="0" w:space="0" w:color="auto"/>
        <w:left w:val="none" w:sz="0" w:space="0" w:color="auto"/>
        <w:bottom w:val="none" w:sz="0" w:space="0" w:color="auto"/>
        <w:right w:val="none" w:sz="0" w:space="0" w:color="auto"/>
      </w:divBdr>
    </w:div>
    <w:div w:id="2105883910">
      <w:bodyDiv w:val="1"/>
      <w:marLeft w:val="0"/>
      <w:marRight w:val="0"/>
      <w:marTop w:val="0"/>
      <w:marBottom w:val="0"/>
      <w:divBdr>
        <w:top w:val="none" w:sz="0" w:space="0" w:color="auto"/>
        <w:left w:val="none" w:sz="0" w:space="0" w:color="auto"/>
        <w:bottom w:val="none" w:sz="0" w:space="0" w:color="auto"/>
        <w:right w:val="none" w:sz="0" w:space="0" w:color="auto"/>
      </w:divBdr>
    </w:div>
    <w:div w:id="2106152634">
      <w:bodyDiv w:val="1"/>
      <w:marLeft w:val="0"/>
      <w:marRight w:val="0"/>
      <w:marTop w:val="0"/>
      <w:marBottom w:val="0"/>
      <w:divBdr>
        <w:top w:val="none" w:sz="0" w:space="0" w:color="auto"/>
        <w:left w:val="none" w:sz="0" w:space="0" w:color="auto"/>
        <w:bottom w:val="none" w:sz="0" w:space="0" w:color="auto"/>
        <w:right w:val="none" w:sz="0" w:space="0" w:color="auto"/>
      </w:divBdr>
    </w:div>
    <w:div w:id="2106269678">
      <w:bodyDiv w:val="1"/>
      <w:marLeft w:val="0"/>
      <w:marRight w:val="0"/>
      <w:marTop w:val="0"/>
      <w:marBottom w:val="0"/>
      <w:divBdr>
        <w:top w:val="none" w:sz="0" w:space="0" w:color="auto"/>
        <w:left w:val="none" w:sz="0" w:space="0" w:color="auto"/>
        <w:bottom w:val="none" w:sz="0" w:space="0" w:color="auto"/>
        <w:right w:val="none" w:sz="0" w:space="0" w:color="auto"/>
      </w:divBdr>
    </w:div>
    <w:div w:id="2106338038">
      <w:bodyDiv w:val="1"/>
      <w:marLeft w:val="0"/>
      <w:marRight w:val="0"/>
      <w:marTop w:val="0"/>
      <w:marBottom w:val="0"/>
      <w:divBdr>
        <w:top w:val="none" w:sz="0" w:space="0" w:color="auto"/>
        <w:left w:val="none" w:sz="0" w:space="0" w:color="auto"/>
        <w:bottom w:val="none" w:sz="0" w:space="0" w:color="auto"/>
        <w:right w:val="none" w:sz="0" w:space="0" w:color="auto"/>
      </w:divBdr>
    </w:div>
    <w:div w:id="2106803503">
      <w:bodyDiv w:val="1"/>
      <w:marLeft w:val="0"/>
      <w:marRight w:val="0"/>
      <w:marTop w:val="0"/>
      <w:marBottom w:val="0"/>
      <w:divBdr>
        <w:top w:val="none" w:sz="0" w:space="0" w:color="auto"/>
        <w:left w:val="none" w:sz="0" w:space="0" w:color="auto"/>
        <w:bottom w:val="none" w:sz="0" w:space="0" w:color="auto"/>
        <w:right w:val="none" w:sz="0" w:space="0" w:color="auto"/>
      </w:divBdr>
    </w:div>
    <w:div w:id="2106878729">
      <w:bodyDiv w:val="1"/>
      <w:marLeft w:val="0"/>
      <w:marRight w:val="0"/>
      <w:marTop w:val="0"/>
      <w:marBottom w:val="0"/>
      <w:divBdr>
        <w:top w:val="none" w:sz="0" w:space="0" w:color="auto"/>
        <w:left w:val="none" w:sz="0" w:space="0" w:color="auto"/>
        <w:bottom w:val="none" w:sz="0" w:space="0" w:color="auto"/>
        <w:right w:val="none" w:sz="0" w:space="0" w:color="auto"/>
      </w:divBdr>
    </w:div>
    <w:div w:id="2107463076">
      <w:bodyDiv w:val="1"/>
      <w:marLeft w:val="0"/>
      <w:marRight w:val="0"/>
      <w:marTop w:val="0"/>
      <w:marBottom w:val="0"/>
      <w:divBdr>
        <w:top w:val="none" w:sz="0" w:space="0" w:color="auto"/>
        <w:left w:val="none" w:sz="0" w:space="0" w:color="auto"/>
        <w:bottom w:val="none" w:sz="0" w:space="0" w:color="auto"/>
        <w:right w:val="none" w:sz="0" w:space="0" w:color="auto"/>
      </w:divBdr>
    </w:div>
    <w:div w:id="2107651190">
      <w:bodyDiv w:val="1"/>
      <w:marLeft w:val="0"/>
      <w:marRight w:val="0"/>
      <w:marTop w:val="0"/>
      <w:marBottom w:val="0"/>
      <w:divBdr>
        <w:top w:val="none" w:sz="0" w:space="0" w:color="auto"/>
        <w:left w:val="none" w:sz="0" w:space="0" w:color="auto"/>
        <w:bottom w:val="none" w:sz="0" w:space="0" w:color="auto"/>
        <w:right w:val="none" w:sz="0" w:space="0" w:color="auto"/>
      </w:divBdr>
    </w:div>
    <w:div w:id="2108500683">
      <w:bodyDiv w:val="1"/>
      <w:marLeft w:val="0"/>
      <w:marRight w:val="0"/>
      <w:marTop w:val="0"/>
      <w:marBottom w:val="0"/>
      <w:divBdr>
        <w:top w:val="none" w:sz="0" w:space="0" w:color="auto"/>
        <w:left w:val="none" w:sz="0" w:space="0" w:color="auto"/>
        <w:bottom w:val="none" w:sz="0" w:space="0" w:color="auto"/>
        <w:right w:val="none" w:sz="0" w:space="0" w:color="auto"/>
      </w:divBdr>
    </w:div>
    <w:div w:id="2108886532">
      <w:bodyDiv w:val="1"/>
      <w:marLeft w:val="0"/>
      <w:marRight w:val="0"/>
      <w:marTop w:val="0"/>
      <w:marBottom w:val="0"/>
      <w:divBdr>
        <w:top w:val="none" w:sz="0" w:space="0" w:color="auto"/>
        <w:left w:val="none" w:sz="0" w:space="0" w:color="auto"/>
        <w:bottom w:val="none" w:sz="0" w:space="0" w:color="auto"/>
        <w:right w:val="none" w:sz="0" w:space="0" w:color="auto"/>
      </w:divBdr>
    </w:div>
    <w:div w:id="2108957478">
      <w:bodyDiv w:val="1"/>
      <w:marLeft w:val="0"/>
      <w:marRight w:val="0"/>
      <w:marTop w:val="0"/>
      <w:marBottom w:val="0"/>
      <w:divBdr>
        <w:top w:val="none" w:sz="0" w:space="0" w:color="auto"/>
        <w:left w:val="none" w:sz="0" w:space="0" w:color="auto"/>
        <w:bottom w:val="none" w:sz="0" w:space="0" w:color="auto"/>
        <w:right w:val="none" w:sz="0" w:space="0" w:color="auto"/>
      </w:divBdr>
    </w:div>
    <w:div w:id="2109615026">
      <w:bodyDiv w:val="1"/>
      <w:marLeft w:val="0"/>
      <w:marRight w:val="0"/>
      <w:marTop w:val="0"/>
      <w:marBottom w:val="0"/>
      <w:divBdr>
        <w:top w:val="none" w:sz="0" w:space="0" w:color="auto"/>
        <w:left w:val="none" w:sz="0" w:space="0" w:color="auto"/>
        <w:bottom w:val="none" w:sz="0" w:space="0" w:color="auto"/>
        <w:right w:val="none" w:sz="0" w:space="0" w:color="auto"/>
      </w:divBdr>
    </w:div>
    <w:div w:id="2109811789">
      <w:bodyDiv w:val="1"/>
      <w:marLeft w:val="0"/>
      <w:marRight w:val="0"/>
      <w:marTop w:val="0"/>
      <w:marBottom w:val="0"/>
      <w:divBdr>
        <w:top w:val="none" w:sz="0" w:space="0" w:color="auto"/>
        <w:left w:val="none" w:sz="0" w:space="0" w:color="auto"/>
        <w:bottom w:val="none" w:sz="0" w:space="0" w:color="auto"/>
        <w:right w:val="none" w:sz="0" w:space="0" w:color="auto"/>
      </w:divBdr>
    </w:div>
    <w:div w:id="2110225968">
      <w:bodyDiv w:val="1"/>
      <w:marLeft w:val="0"/>
      <w:marRight w:val="0"/>
      <w:marTop w:val="0"/>
      <w:marBottom w:val="0"/>
      <w:divBdr>
        <w:top w:val="none" w:sz="0" w:space="0" w:color="auto"/>
        <w:left w:val="none" w:sz="0" w:space="0" w:color="auto"/>
        <w:bottom w:val="none" w:sz="0" w:space="0" w:color="auto"/>
        <w:right w:val="none" w:sz="0" w:space="0" w:color="auto"/>
      </w:divBdr>
    </w:div>
    <w:div w:id="2111317034">
      <w:bodyDiv w:val="1"/>
      <w:marLeft w:val="0"/>
      <w:marRight w:val="0"/>
      <w:marTop w:val="0"/>
      <w:marBottom w:val="0"/>
      <w:divBdr>
        <w:top w:val="none" w:sz="0" w:space="0" w:color="auto"/>
        <w:left w:val="none" w:sz="0" w:space="0" w:color="auto"/>
        <w:bottom w:val="none" w:sz="0" w:space="0" w:color="auto"/>
        <w:right w:val="none" w:sz="0" w:space="0" w:color="auto"/>
      </w:divBdr>
    </w:div>
    <w:div w:id="2112581804">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280484">
      <w:bodyDiv w:val="1"/>
      <w:marLeft w:val="0"/>
      <w:marRight w:val="0"/>
      <w:marTop w:val="0"/>
      <w:marBottom w:val="0"/>
      <w:divBdr>
        <w:top w:val="none" w:sz="0" w:space="0" w:color="auto"/>
        <w:left w:val="none" w:sz="0" w:space="0" w:color="auto"/>
        <w:bottom w:val="none" w:sz="0" w:space="0" w:color="auto"/>
        <w:right w:val="none" w:sz="0" w:space="0" w:color="auto"/>
      </w:divBdr>
    </w:div>
    <w:div w:id="2113503033">
      <w:bodyDiv w:val="1"/>
      <w:marLeft w:val="0"/>
      <w:marRight w:val="0"/>
      <w:marTop w:val="0"/>
      <w:marBottom w:val="0"/>
      <w:divBdr>
        <w:top w:val="none" w:sz="0" w:space="0" w:color="auto"/>
        <w:left w:val="none" w:sz="0" w:space="0" w:color="auto"/>
        <w:bottom w:val="none" w:sz="0" w:space="0" w:color="auto"/>
        <w:right w:val="none" w:sz="0" w:space="0" w:color="auto"/>
      </w:divBdr>
    </w:div>
    <w:div w:id="2113737933">
      <w:bodyDiv w:val="1"/>
      <w:marLeft w:val="0"/>
      <w:marRight w:val="0"/>
      <w:marTop w:val="0"/>
      <w:marBottom w:val="0"/>
      <w:divBdr>
        <w:top w:val="none" w:sz="0" w:space="0" w:color="auto"/>
        <w:left w:val="none" w:sz="0" w:space="0" w:color="auto"/>
        <w:bottom w:val="none" w:sz="0" w:space="0" w:color="auto"/>
        <w:right w:val="none" w:sz="0" w:space="0" w:color="auto"/>
      </w:divBdr>
    </w:div>
    <w:div w:id="2114326313">
      <w:bodyDiv w:val="1"/>
      <w:marLeft w:val="0"/>
      <w:marRight w:val="0"/>
      <w:marTop w:val="0"/>
      <w:marBottom w:val="0"/>
      <w:divBdr>
        <w:top w:val="none" w:sz="0" w:space="0" w:color="auto"/>
        <w:left w:val="none" w:sz="0" w:space="0" w:color="auto"/>
        <w:bottom w:val="none" w:sz="0" w:space="0" w:color="auto"/>
        <w:right w:val="none" w:sz="0" w:space="0" w:color="auto"/>
      </w:divBdr>
    </w:div>
    <w:div w:id="2117552511">
      <w:bodyDiv w:val="1"/>
      <w:marLeft w:val="0"/>
      <w:marRight w:val="0"/>
      <w:marTop w:val="0"/>
      <w:marBottom w:val="0"/>
      <w:divBdr>
        <w:top w:val="none" w:sz="0" w:space="0" w:color="auto"/>
        <w:left w:val="none" w:sz="0" w:space="0" w:color="auto"/>
        <w:bottom w:val="none" w:sz="0" w:space="0" w:color="auto"/>
        <w:right w:val="none" w:sz="0" w:space="0" w:color="auto"/>
      </w:divBdr>
    </w:div>
    <w:div w:id="2117749218">
      <w:bodyDiv w:val="1"/>
      <w:marLeft w:val="0"/>
      <w:marRight w:val="0"/>
      <w:marTop w:val="0"/>
      <w:marBottom w:val="0"/>
      <w:divBdr>
        <w:top w:val="none" w:sz="0" w:space="0" w:color="auto"/>
        <w:left w:val="none" w:sz="0" w:space="0" w:color="auto"/>
        <w:bottom w:val="none" w:sz="0" w:space="0" w:color="auto"/>
        <w:right w:val="none" w:sz="0" w:space="0" w:color="auto"/>
      </w:divBdr>
    </w:div>
    <w:div w:id="2117872348">
      <w:bodyDiv w:val="1"/>
      <w:marLeft w:val="0"/>
      <w:marRight w:val="0"/>
      <w:marTop w:val="0"/>
      <w:marBottom w:val="0"/>
      <w:divBdr>
        <w:top w:val="none" w:sz="0" w:space="0" w:color="auto"/>
        <w:left w:val="none" w:sz="0" w:space="0" w:color="auto"/>
        <w:bottom w:val="none" w:sz="0" w:space="0" w:color="auto"/>
        <w:right w:val="none" w:sz="0" w:space="0" w:color="auto"/>
      </w:divBdr>
    </w:div>
    <w:div w:id="2118064563">
      <w:bodyDiv w:val="1"/>
      <w:marLeft w:val="0"/>
      <w:marRight w:val="0"/>
      <w:marTop w:val="0"/>
      <w:marBottom w:val="0"/>
      <w:divBdr>
        <w:top w:val="none" w:sz="0" w:space="0" w:color="auto"/>
        <w:left w:val="none" w:sz="0" w:space="0" w:color="auto"/>
        <w:bottom w:val="none" w:sz="0" w:space="0" w:color="auto"/>
        <w:right w:val="none" w:sz="0" w:space="0" w:color="auto"/>
      </w:divBdr>
    </w:div>
    <w:div w:id="2118137023">
      <w:bodyDiv w:val="1"/>
      <w:marLeft w:val="0"/>
      <w:marRight w:val="0"/>
      <w:marTop w:val="0"/>
      <w:marBottom w:val="0"/>
      <w:divBdr>
        <w:top w:val="none" w:sz="0" w:space="0" w:color="auto"/>
        <w:left w:val="none" w:sz="0" w:space="0" w:color="auto"/>
        <w:bottom w:val="none" w:sz="0" w:space="0" w:color="auto"/>
        <w:right w:val="none" w:sz="0" w:space="0" w:color="auto"/>
      </w:divBdr>
    </w:div>
    <w:div w:id="2118406671">
      <w:bodyDiv w:val="1"/>
      <w:marLeft w:val="0"/>
      <w:marRight w:val="0"/>
      <w:marTop w:val="0"/>
      <w:marBottom w:val="0"/>
      <w:divBdr>
        <w:top w:val="none" w:sz="0" w:space="0" w:color="auto"/>
        <w:left w:val="none" w:sz="0" w:space="0" w:color="auto"/>
        <w:bottom w:val="none" w:sz="0" w:space="0" w:color="auto"/>
        <w:right w:val="none" w:sz="0" w:space="0" w:color="auto"/>
      </w:divBdr>
    </w:div>
    <w:div w:id="2120296808">
      <w:bodyDiv w:val="1"/>
      <w:marLeft w:val="0"/>
      <w:marRight w:val="0"/>
      <w:marTop w:val="0"/>
      <w:marBottom w:val="0"/>
      <w:divBdr>
        <w:top w:val="none" w:sz="0" w:space="0" w:color="auto"/>
        <w:left w:val="none" w:sz="0" w:space="0" w:color="auto"/>
        <w:bottom w:val="none" w:sz="0" w:space="0" w:color="auto"/>
        <w:right w:val="none" w:sz="0" w:space="0" w:color="auto"/>
      </w:divBdr>
    </w:div>
    <w:div w:id="2120369258">
      <w:bodyDiv w:val="1"/>
      <w:marLeft w:val="0"/>
      <w:marRight w:val="0"/>
      <w:marTop w:val="0"/>
      <w:marBottom w:val="0"/>
      <w:divBdr>
        <w:top w:val="none" w:sz="0" w:space="0" w:color="auto"/>
        <w:left w:val="none" w:sz="0" w:space="0" w:color="auto"/>
        <w:bottom w:val="none" w:sz="0" w:space="0" w:color="auto"/>
        <w:right w:val="none" w:sz="0" w:space="0" w:color="auto"/>
      </w:divBdr>
    </w:div>
    <w:div w:id="2121410708">
      <w:bodyDiv w:val="1"/>
      <w:marLeft w:val="0"/>
      <w:marRight w:val="0"/>
      <w:marTop w:val="0"/>
      <w:marBottom w:val="0"/>
      <w:divBdr>
        <w:top w:val="none" w:sz="0" w:space="0" w:color="auto"/>
        <w:left w:val="none" w:sz="0" w:space="0" w:color="auto"/>
        <w:bottom w:val="none" w:sz="0" w:space="0" w:color="auto"/>
        <w:right w:val="none" w:sz="0" w:space="0" w:color="auto"/>
      </w:divBdr>
    </w:div>
    <w:div w:id="2121416164">
      <w:bodyDiv w:val="1"/>
      <w:marLeft w:val="0"/>
      <w:marRight w:val="0"/>
      <w:marTop w:val="0"/>
      <w:marBottom w:val="0"/>
      <w:divBdr>
        <w:top w:val="none" w:sz="0" w:space="0" w:color="auto"/>
        <w:left w:val="none" w:sz="0" w:space="0" w:color="auto"/>
        <w:bottom w:val="none" w:sz="0" w:space="0" w:color="auto"/>
        <w:right w:val="none" w:sz="0" w:space="0" w:color="auto"/>
      </w:divBdr>
    </w:div>
    <w:div w:id="2121601977">
      <w:bodyDiv w:val="1"/>
      <w:marLeft w:val="0"/>
      <w:marRight w:val="0"/>
      <w:marTop w:val="0"/>
      <w:marBottom w:val="0"/>
      <w:divBdr>
        <w:top w:val="none" w:sz="0" w:space="0" w:color="auto"/>
        <w:left w:val="none" w:sz="0" w:space="0" w:color="auto"/>
        <w:bottom w:val="none" w:sz="0" w:space="0" w:color="auto"/>
        <w:right w:val="none" w:sz="0" w:space="0" w:color="auto"/>
      </w:divBdr>
    </w:div>
    <w:div w:id="2121948804">
      <w:bodyDiv w:val="1"/>
      <w:marLeft w:val="0"/>
      <w:marRight w:val="0"/>
      <w:marTop w:val="0"/>
      <w:marBottom w:val="0"/>
      <w:divBdr>
        <w:top w:val="none" w:sz="0" w:space="0" w:color="auto"/>
        <w:left w:val="none" w:sz="0" w:space="0" w:color="auto"/>
        <w:bottom w:val="none" w:sz="0" w:space="0" w:color="auto"/>
        <w:right w:val="none" w:sz="0" w:space="0" w:color="auto"/>
      </w:divBdr>
    </w:div>
    <w:div w:id="2122869595">
      <w:bodyDiv w:val="1"/>
      <w:marLeft w:val="0"/>
      <w:marRight w:val="0"/>
      <w:marTop w:val="0"/>
      <w:marBottom w:val="0"/>
      <w:divBdr>
        <w:top w:val="none" w:sz="0" w:space="0" w:color="auto"/>
        <w:left w:val="none" w:sz="0" w:space="0" w:color="auto"/>
        <w:bottom w:val="none" w:sz="0" w:space="0" w:color="auto"/>
        <w:right w:val="none" w:sz="0" w:space="0" w:color="auto"/>
      </w:divBdr>
    </w:div>
    <w:div w:id="2124153462">
      <w:bodyDiv w:val="1"/>
      <w:marLeft w:val="0"/>
      <w:marRight w:val="0"/>
      <w:marTop w:val="0"/>
      <w:marBottom w:val="0"/>
      <w:divBdr>
        <w:top w:val="none" w:sz="0" w:space="0" w:color="auto"/>
        <w:left w:val="none" w:sz="0" w:space="0" w:color="auto"/>
        <w:bottom w:val="none" w:sz="0" w:space="0" w:color="auto"/>
        <w:right w:val="none" w:sz="0" w:space="0" w:color="auto"/>
      </w:divBdr>
    </w:div>
    <w:div w:id="2124422501">
      <w:bodyDiv w:val="1"/>
      <w:marLeft w:val="0"/>
      <w:marRight w:val="0"/>
      <w:marTop w:val="0"/>
      <w:marBottom w:val="0"/>
      <w:divBdr>
        <w:top w:val="none" w:sz="0" w:space="0" w:color="auto"/>
        <w:left w:val="none" w:sz="0" w:space="0" w:color="auto"/>
        <w:bottom w:val="none" w:sz="0" w:space="0" w:color="auto"/>
        <w:right w:val="none" w:sz="0" w:space="0" w:color="auto"/>
      </w:divBdr>
    </w:div>
    <w:div w:id="2125078575">
      <w:bodyDiv w:val="1"/>
      <w:marLeft w:val="0"/>
      <w:marRight w:val="0"/>
      <w:marTop w:val="0"/>
      <w:marBottom w:val="0"/>
      <w:divBdr>
        <w:top w:val="none" w:sz="0" w:space="0" w:color="auto"/>
        <w:left w:val="none" w:sz="0" w:space="0" w:color="auto"/>
        <w:bottom w:val="none" w:sz="0" w:space="0" w:color="auto"/>
        <w:right w:val="none" w:sz="0" w:space="0" w:color="auto"/>
      </w:divBdr>
    </w:div>
    <w:div w:id="2125152352">
      <w:bodyDiv w:val="1"/>
      <w:marLeft w:val="0"/>
      <w:marRight w:val="0"/>
      <w:marTop w:val="0"/>
      <w:marBottom w:val="0"/>
      <w:divBdr>
        <w:top w:val="none" w:sz="0" w:space="0" w:color="auto"/>
        <w:left w:val="none" w:sz="0" w:space="0" w:color="auto"/>
        <w:bottom w:val="none" w:sz="0" w:space="0" w:color="auto"/>
        <w:right w:val="none" w:sz="0" w:space="0" w:color="auto"/>
      </w:divBdr>
    </w:div>
    <w:div w:id="2125153297">
      <w:bodyDiv w:val="1"/>
      <w:marLeft w:val="0"/>
      <w:marRight w:val="0"/>
      <w:marTop w:val="0"/>
      <w:marBottom w:val="0"/>
      <w:divBdr>
        <w:top w:val="none" w:sz="0" w:space="0" w:color="auto"/>
        <w:left w:val="none" w:sz="0" w:space="0" w:color="auto"/>
        <w:bottom w:val="none" w:sz="0" w:space="0" w:color="auto"/>
        <w:right w:val="none" w:sz="0" w:space="0" w:color="auto"/>
      </w:divBdr>
    </w:div>
    <w:div w:id="2125879783">
      <w:bodyDiv w:val="1"/>
      <w:marLeft w:val="0"/>
      <w:marRight w:val="0"/>
      <w:marTop w:val="0"/>
      <w:marBottom w:val="0"/>
      <w:divBdr>
        <w:top w:val="none" w:sz="0" w:space="0" w:color="auto"/>
        <w:left w:val="none" w:sz="0" w:space="0" w:color="auto"/>
        <w:bottom w:val="none" w:sz="0" w:space="0" w:color="auto"/>
        <w:right w:val="none" w:sz="0" w:space="0" w:color="auto"/>
      </w:divBdr>
    </w:div>
    <w:div w:id="2126148929">
      <w:bodyDiv w:val="1"/>
      <w:marLeft w:val="0"/>
      <w:marRight w:val="0"/>
      <w:marTop w:val="0"/>
      <w:marBottom w:val="0"/>
      <w:divBdr>
        <w:top w:val="none" w:sz="0" w:space="0" w:color="auto"/>
        <w:left w:val="none" w:sz="0" w:space="0" w:color="auto"/>
        <w:bottom w:val="none" w:sz="0" w:space="0" w:color="auto"/>
        <w:right w:val="none" w:sz="0" w:space="0" w:color="auto"/>
      </w:divBdr>
    </w:div>
    <w:div w:id="2127502399">
      <w:bodyDiv w:val="1"/>
      <w:marLeft w:val="0"/>
      <w:marRight w:val="0"/>
      <w:marTop w:val="0"/>
      <w:marBottom w:val="0"/>
      <w:divBdr>
        <w:top w:val="none" w:sz="0" w:space="0" w:color="auto"/>
        <w:left w:val="none" w:sz="0" w:space="0" w:color="auto"/>
        <w:bottom w:val="none" w:sz="0" w:space="0" w:color="auto"/>
        <w:right w:val="none" w:sz="0" w:space="0" w:color="auto"/>
      </w:divBdr>
    </w:div>
    <w:div w:id="2129859774">
      <w:bodyDiv w:val="1"/>
      <w:marLeft w:val="0"/>
      <w:marRight w:val="0"/>
      <w:marTop w:val="0"/>
      <w:marBottom w:val="0"/>
      <w:divBdr>
        <w:top w:val="none" w:sz="0" w:space="0" w:color="auto"/>
        <w:left w:val="none" w:sz="0" w:space="0" w:color="auto"/>
        <w:bottom w:val="none" w:sz="0" w:space="0" w:color="auto"/>
        <w:right w:val="none" w:sz="0" w:space="0" w:color="auto"/>
      </w:divBdr>
    </w:div>
    <w:div w:id="2129928304">
      <w:bodyDiv w:val="1"/>
      <w:marLeft w:val="0"/>
      <w:marRight w:val="0"/>
      <w:marTop w:val="0"/>
      <w:marBottom w:val="0"/>
      <w:divBdr>
        <w:top w:val="none" w:sz="0" w:space="0" w:color="auto"/>
        <w:left w:val="none" w:sz="0" w:space="0" w:color="auto"/>
        <w:bottom w:val="none" w:sz="0" w:space="0" w:color="auto"/>
        <w:right w:val="none" w:sz="0" w:space="0" w:color="auto"/>
      </w:divBdr>
    </w:div>
    <w:div w:id="2131128212">
      <w:bodyDiv w:val="1"/>
      <w:marLeft w:val="0"/>
      <w:marRight w:val="0"/>
      <w:marTop w:val="0"/>
      <w:marBottom w:val="0"/>
      <w:divBdr>
        <w:top w:val="none" w:sz="0" w:space="0" w:color="auto"/>
        <w:left w:val="none" w:sz="0" w:space="0" w:color="auto"/>
        <w:bottom w:val="none" w:sz="0" w:space="0" w:color="auto"/>
        <w:right w:val="none" w:sz="0" w:space="0" w:color="auto"/>
      </w:divBdr>
    </w:div>
    <w:div w:id="2131238600">
      <w:bodyDiv w:val="1"/>
      <w:marLeft w:val="0"/>
      <w:marRight w:val="0"/>
      <w:marTop w:val="0"/>
      <w:marBottom w:val="0"/>
      <w:divBdr>
        <w:top w:val="none" w:sz="0" w:space="0" w:color="auto"/>
        <w:left w:val="none" w:sz="0" w:space="0" w:color="auto"/>
        <w:bottom w:val="none" w:sz="0" w:space="0" w:color="auto"/>
        <w:right w:val="none" w:sz="0" w:space="0" w:color="auto"/>
      </w:divBdr>
    </w:div>
    <w:div w:id="2131629375">
      <w:bodyDiv w:val="1"/>
      <w:marLeft w:val="0"/>
      <w:marRight w:val="0"/>
      <w:marTop w:val="0"/>
      <w:marBottom w:val="0"/>
      <w:divBdr>
        <w:top w:val="none" w:sz="0" w:space="0" w:color="auto"/>
        <w:left w:val="none" w:sz="0" w:space="0" w:color="auto"/>
        <w:bottom w:val="none" w:sz="0" w:space="0" w:color="auto"/>
        <w:right w:val="none" w:sz="0" w:space="0" w:color="auto"/>
      </w:divBdr>
    </w:div>
    <w:div w:id="2132627817">
      <w:bodyDiv w:val="1"/>
      <w:marLeft w:val="0"/>
      <w:marRight w:val="0"/>
      <w:marTop w:val="0"/>
      <w:marBottom w:val="0"/>
      <w:divBdr>
        <w:top w:val="none" w:sz="0" w:space="0" w:color="auto"/>
        <w:left w:val="none" w:sz="0" w:space="0" w:color="auto"/>
        <w:bottom w:val="none" w:sz="0" w:space="0" w:color="auto"/>
        <w:right w:val="none" w:sz="0" w:space="0" w:color="auto"/>
      </w:divBdr>
    </w:div>
    <w:div w:id="2132820957">
      <w:bodyDiv w:val="1"/>
      <w:marLeft w:val="0"/>
      <w:marRight w:val="0"/>
      <w:marTop w:val="0"/>
      <w:marBottom w:val="0"/>
      <w:divBdr>
        <w:top w:val="none" w:sz="0" w:space="0" w:color="auto"/>
        <w:left w:val="none" w:sz="0" w:space="0" w:color="auto"/>
        <w:bottom w:val="none" w:sz="0" w:space="0" w:color="auto"/>
        <w:right w:val="none" w:sz="0" w:space="0" w:color="auto"/>
      </w:divBdr>
    </w:div>
    <w:div w:id="2132893979">
      <w:bodyDiv w:val="1"/>
      <w:marLeft w:val="0"/>
      <w:marRight w:val="0"/>
      <w:marTop w:val="0"/>
      <w:marBottom w:val="0"/>
      <w:divBdr>
        <w:top w:val="none" w:sz="0" w:space="0" w:color="auto"/>
        <w:left w:val="none" w:sz="0" w:space="0" w:color="auto"/>
        <w:bottom w:val="none" w:sz="0" w:space="0" w:color="auto"/>
        <w:right w:val="none" w:sz="0" w:space="0" w:color="auto"/>
      </w:divBdr>
    </w:div>
    <w:div w:id="2134058958">
      <w:bodyDiv w:val="1"/>
      <w:marLeft w:val="0"/>
      <w:marRight w:val="0"/>
      <w:marTop w:val="0"/>
      <w:marBottom w:val="0"/>
      <w:divBdr>
        <w:top w:val="none" w:sz="0" w:space="0" w:color="auto"/>
        <w:left w:val="none" w:sz="0" w:space="0" w:color="auto"/>
        <w:bottom w:val="none" w:sz="0" w:space="0" w:color="auto"/>
        <w:right w:val="none" w:sz="0" w:space="0" w:color="auto"/>
      </w:divBdr>
    </w:div>
    <w:div w:id="2135130060">
      <w:bodyDiv w:val="1"/>
      <w:marLeft w:val="0"/>
      <w:marRight w:val="0"/>
      <w:marTop w:val="0"/>
      <w:marBottom w:val="0"/>
      <w:divBdr>
        <w:top w:val="none" w:sz="0" w:space="0" w:color="auto"/>
        <w:left w:val="none" w:sz="0" w:space="0" w:color="auto"/>
        <w:bottom w:val="none" w:sz="0" w:space="0" w:color="auto"/>
        <w:right w:val="none" w:sz="0" w:space="0" w:color="auto"/>
      </w:divBdr>
    </w:div>
    <w:div w:id="2135326573">
      <w:bodyDiv w:val="1"/>
      <w:marLeft w:val="0"/>
      <w:marRight w:val="0"/>
      <w:marTop w:val="0"/>
      <w:marBottom w:val="0"/>
      <w:divBdr>
        <w:top w:val="none" w:sz="0" w:space="0" w:color="auto"/>
        <w:left w:val="none" w:sz="0" w:space="0" w:color="auto"/>
        <w:bottom w:val="none" w:sz="0" w:space="0" w:color="auto"/>
        <w:right w:val="none" w:sz="0" w:space="0" w:color="auto"/>
      </w:divBdr>
    </w:div>
    <w:div w:id="2136486648">
      <w:bodyDiv w:val="1"/>
      <w:marLeft w:val="0"/>
      <w:marRight w:val="0"/>
      <w:marTop w:val="0"/>
      <w:marBottom w:val="0"/>
      <w:divBdr>
        <w:top w:val="none" w:sz="0" w:space="0" w:color="auto"/>
        <w:left w:val="none" w:sz="0" w:space="0" w:color="auto"/>
        <w:bottom w:val="none" w:sz="0" w:space="0" w:color="auto"/>
        <w:right w:val="none" w:sz="0" w:space="0" w:color="auto"/>
      </w:divBdr>
    </w:div>
    <w:div w:id="2136558480">
      <w:bodyDiv w:val="1"/>
      <w:marLeft w:val="0"/>
      <w:marRight w:val="0"/>
      <w:marTop w:val="0"/>
      <w:marBottom w:val="0"/>
      <w:divBdr>
        <w:top w:val="none" w:sz="0" w:space="0" w:color="auto"/>
        <w:left w:val="none" w:sz="0" w:space="0" w:color="auto"/>
        <w:bottom w:val="none" w:sz="0" w:space="0" w:color="auto"/>
        <w:right w:val="none" w:sz="0" w:space="0" w:color="auto"/>
      </w:divBdr>
    </w:div>
    <w:div w:id="2137286469">
      <w:bodyDiv w:val="1"/>
      <w:marLeft w:val="0"/>
      <w:marRight w:val="0"/>
      <w:marTop w:val="0"/>
      <w:marBottom w:val="0"/>
      <w:divBdr>
        <w:top w:val="none" w:sz="0" w:space="0" w:color="auto"/>
        <w:left w:val="none" w:sz="0" w:space="0" w:color="auto"/>
        <w:bottom w:val="none" w:sz="0" w:space="0" w:color="auto"/>
        <w:right w:val="none" w:sz="0" w:space="0" w:color="auto"/>
      </w:divBdr>
    </w:div>
    <w:div w:id="2138253437">
      <w:bodyDiv w:val="1"/>
      <w:marLeft w:val="0"/>
      <w:marRight w:val="0"/>
      <w:marTop w:val="0"/>
      <w:marBottom w:val="0"/>
      <w:divBdr>
        <w:top w:val="none" w:sz="0" w:space="0" w:color="auto"/>
        <w:left w:val="none" w:sz="0" w:space="0" w:color="auto"/>
        <w:bottom w:val="none" w:sz="0" w:space="0" w:color="auto"/>
        <w:right w:val="none" w:sz="0" w:space="0" w:color="auto"/>
      </w:divBdr>
    </w:div>
    <w:div w:id="2138255188">
      <w:bodyDiv w:val="1"/>
      <w:marLeft w:val="0"/>
      <w:marRight w:val="0"/>
      <w:marTop w:val="0"/>
      <w:marBottom w:val="0"/>
      <w:divBdr>
        <w:top w:val="none" w:sz="0" w:space="0" w:color="auto"/>
        <w:left w:val="none" w:sz="0" w:space="0" w:color="auto"/>
        <w:bottom w:val="none" w:sz="0" w:space="0" w:color="auto"/>
        <w:right w:val="none" w:sz="0" w:space="0" w:color="auto"/>
      </w:divBdr>
    </w:div>
    <w:div w:id="2138446041">
      <w:bodyDiv w:val="1"/>
      <w:marLeft w:val="0"/>
      <w:marRight w:val="0"/>
      <w:marTop w:val="0"/>
      <w:marBottom w:val="0"/>
      <w:divBdr>
        <w:top w:val="none" w:sz="0" w:space="0" w:color="auto"/>
        <w:left w:val="none" w:sz="0" w:space="0" w:color="auto"/>
        <w:bottom w:val="none" w:sz="0" w:space="0" w:color="auto"/>
        <w:right w:val="none" w:sz="0" w:space="0" w:color="auto"/>
      </w:divBdr>
    </w:div>
    <w:div w:id="2138642211">
      <w:bodyDiv w:val="1"/>
      <w:marLeft w:val="0"/>
      <w:marRight w:val="0"/>
      <w:marTop w:val="0"/>
      <w:marBottom w:val="0"/>
      <w:divBdr>
        <w:top w:val="none" w:sz="0" w:space="0" w:color="auto"/>
        <w:left w:val="none" w:sz="0" w:space="0" w:color="auto"/>
        <w:bottom w:val="none" w:sz="0" w:space="0" w:color="auto"/>
        <w:right w:val="none" w:sz="0" w:space="0" w:color="auto"/>
      </w:divBdr>
    </w:div>
    <w:div w:id="2138722852">
      <w:bodyDiv w:val="1"/>
      <w:marLeft w:val="0"/>
      <w:marRight w:val="0"/>
      <w:marTop w:val="0"/>
      <w:marBottom w:val="0"/>
      <w:divBdr>
        <w:top w:val="none" w:sz="0" w:space="0" w:color="auto"/>
        <w:left w:val="none" w:sz="0" w:space="0" w:color="auto"/>
        <w:bottom w:val="none" w:sz="0" w:space="0" w:color="auto"/>
        <w:right w:val="none" w:sz="0" w:space="0" w:color="auto"/>
      </w:divBdr>
    </w:div>
    <w:div w:id="2139297684">
      <w:bodyDiv w:val="1"/>
      <w:marLeft w:val="0"/>
      <w:marRight w:val="0"/>
      <w:marTop w:val="0"/>
      <w:marBottom w:val="0"/>
      <w:divBdr>
        <w:top w:val="none" w:sz="0" w:space="0" w:color="auto"/>
        <w:left w:val="none" w:sz="0" w:space="0" w:color="auto"/>
        <w:bottom w:val="none" w:sz="0" w:space="0" w:color="auto"/>
        <w:right w:val="none" w:sz="0" w:space="0" w:color="auto"/>
      </w:divBdr>
    </w:div>
    <w:div w:id="2139906776">
      <w:bodyDiv w:val="1"/>
      <w:marLeft w:val="0"/>
      <w:marRight w:val="0"/>
      <w:marTop w:val="0"/>
      <w:marBottom w:val="0"/>
      <w:divBdr>
        <w:top w:val="none" w:sz="0" w:space="0" w:color="auto"/>
        <w:left w:val="none" w:sz="0" w:space="0" w:color="auto"/>
        <w:bottom w:val="none" w:sz="0" w:space="0" w:color="auto"/>
        <w:right w:val="none" w:sz="0" w:space="0" w:color="auto"/>
      </w:divBdr>
    </w:div>
    <w:div w:id="2140803773">
      <w:bodyDiv w:val="1"/>
      <w:marLeft w:val="0"/>
      <w:marRight w:val="0"/>
      <w:marTop w:val="0"/>
      <w:marBottom w:val="0"/>
      <w:divBdr>
        <w:top w:val="none" w:sz="0" w:space="0" w:color="auto"/>
        <w:left w:val="none" w:sz="0" w:space="0" w:color="auto"/>
        <w:bottom w:val="none" w:sz="0" w:space="0" w:color="auto"/>
        <w:right w:val="none" w:sz="0" w:space="0" w:color="auto"/>
      </w:divBdr>
    </w:div>
    <w:div w:id="2141459474">
      <w:bodyDiv w:val="1"/>
      <w:marLeft w:val="0"/>
      <w:marRight w:val="0"/>
      <w:marTop w:val="0"/>
      <w:marBottom w:val="0"/>
      <w:divBdr>
        <w:top w:val="none" w:sz="0" w:space="0" w:color="auto"/>
        <w:left w:val="none" w:sz="0" w:space="0" w:color="auto"/>
        <w:bottom w:val="none" w:sz="0" w:space="0" w:color="auto"/>
        <w:right w:val="none" w:sz="0" w:space="0" w:color="auto"/>
      </w:divBdr>
    </w:div>
    <w:div w:id="2141680544">
      <w:bodyDiv w:val="1"/>
      <w:marLeft w:val="0"/>
      <w:marRight w:val="0"/>
      <w:marTop w:val="0"/>
      <w:marBottom w:val="0"/>
      <w:divBdr>
        <w:top w:val="none" w:sz="0" w:space="0" w:color="auto"/>
        <w:left w:val="none" w:sz="0" w:space="0" w:color="auto"/>
        <w:bottom w:val="none" w:sz="0" w:space="0" w:color="auto"/>
        <w:right w:val="none" w:sz="0" w:space="0" w:color="auto"/>
      </w:divBdr>
    </w:div>
    <w:div w:id="2141800054">
      <w:bodyDiv w:val="1"/>
      <w:marLeft w:val="0"/>
      <w:marRight w:val="0"/>
      <w:marTop w:val="0"/>
      <w:marBottom w:val="0"/>
      <w:divBdr>
        <w:top w:val="none" w:sz="0" w:space="0" w:color="auto"/>
        <w:left w:val="none" w:sz="0" w:space="0" w:color="auto"/>
        <w:bottom w:val="none" w:sz="0" w:space="0" w:color="auto"/>
        <w:right w:val="none" w:sz="0" w:space="0" w:color="auto"/>
      </w:divBdr>
    </w:div>
    <w:div w:id="2141877419">
      <w:bodyDiv w:val="1"/>
      <w:marLeft w:val="0"/>
      <w:marRight w:val="0"/>
      <w:marTop w:val="0"/>
      <w:marBottom w:val="0"/>
      <w:divBdr>
        <w:top w:val="none" w:sz="0" w:space="0" w:color="auto"/>
        <w:left w:val="none" w:sz="0" w:space="0" w:color="auto"/>
        <w:bottom w:val="none" w:sz="0" w:space="0" w:color="auto"/>
        <w:right w:val="none" w:sz="0" w:space="0" w:color="auto"/>
      </w:divBdr>
    </w:div>
    <w:div w:id="2142917210">
      <w:bodyDiv w:val="1"/>
      <w:marLeft w:val="0"/>
      <w:marRight w:val="0"/>
      <w:marTop w:val="0"/>
      <w:marBottom w:val="0"/>
      <w:divBdr>
        <w:top w:val="none" w:sz="0" w:space="0" w:color="auto"/>
        <w:left w:val="none" w:sz="0" w:space="0" w:color="auto"/>
        <w:bottom w:val="none" w:sz="0" w:space="0" w:color="auto"/>
        <w:right w:val="none" w:sz="0" w:space="0" w:color="auto"/>
      </w:divBdr>
    </w:div>
    <w:div w:id="2143886099">
      <w:bodyDiv w:val="1"/>
      <w:marLeft w:val="0"/>
      <w:marRight w:val="0"/>
      <w:marTop w:val="0"/>
      <w:marBottom w:val="0"/>
      <w:divBdr>
        <w:top w:val="none" w:sz="0" w:space="0" w:color="auto"/>
        <w:left w:val="none" w:sz="0" w:space="0" w:color="auto"/>
        <w:bottom w:val="none" w:sz="0" w:space="0" w:color="auto"/>
        <w:right w:val="none" w:sz="0" w:space="0" w:color="auto"/>
      </w:divBdr>
    </w:div>
    <w:div w:id="2144150781">
      <w:bodyDiv w:val="1"/>
      <w:marLeft w:val="0"/>
      <w:marRight w:val="0"/>
      <w:marTop w:val="0"/>
      <w:marBottom w:val="0"/>
      <w:divBdr>
        <w:top w:val="none" w:sz="0" w:space="0" w:color="auto"/>
        <w:left w:val="none" w:sz="0" w:space="0" w:color="auto"/>
        <w:bottom w:val="none" w:sz="0" w:space="0" w:color="auto"/>
        <w:right w:val="none" w:sz="0" w:space="0" w:color="auto"/>
      </w:divBdr>
    </w:div>
    <w:div w:id="2144227604">
      <w:bodyDiv w:val="1"/>
      <w:marLeft w:val="0"/>
      <w:marRight w:val="0"/>
      <w:marTop w:val="0"/>
      <w:marBottom w:val="0"/>
      <w:divBdr>
        <w:top w:val="none" w:sz="0" w:space="0" w:color="auto"/>
        <w:left w:val="none" w:sz="0" w:space="0" w:color="auto"/>
        <w:bottom w:val="none" w:sz="0" w:space="0" w:color="auto"/>
        <w:right w:val="none" w:sz="0" w:space="0" w:color="auto"/>
      </w:divBdr>
    </w:div>
    <w:div w:id="2144229016">
      <w:bodyDiv w:val="1"/>
      <w:marLeft w:val="0"/>
      <w:marRight w:val="0"/>
      <w:marTop w:val="0"/>
      <w:marBottom w:val="0"/>
      <w:divBdr>
        <w:top w:val="none" w:sz="0" w:space="0" w:color="auto"/>
        <w:left w:val="none" w:sz="0" w:space="0" w:color="auto"/>
        <w:bottom w:val="none" w:sz="0" w:space="0" w:color="auto"/>
        <w:right w:val="none" w:sz="0" w:space="0" w:color="auto"/>
      </w:divBdr>
    </w:div>
    <w:div w:id="2144731479">
      <w:bodyDiv w:val="1"/>
      <w:marLeft w:val="0"/>
      <w:marRight w:val="0"/>
      <w:marTop w:val="0"/>
      <w:marBottom w:val="0"/>
      <w:divBdr>
        <w:top w:val="none" w:sz="0" w:space="0" w:color="auto"/>
        <w:left w:val="none" w:sz="0" w:space="0" w:color="auto"/>
        <w:bottom w:val="none" w:sz="0" w:space="0" w:color="auto"/>
        <w:right w:val="none" w:sz="0" w:space="0" w:color="auto"/>
      </w:divBdr>
    </w:div>
    <w:div w:id="2144762338">
      <w:bodyDiv w:val="1"/>
      <w:marLeft w:val="0"/>
      <w:marRight w:val="0"/>
      <w:marTop w:val="0"/>
      <w:marBottom w:val="0"/>
      <w:divBdr>
        <w:top w:val="none" w:sz="0" w:space="0" w:color="auto"/>
        <w:left w:val="none" w:sz="0" w:space="0" w:color="auto"/>
        <w:bottom w:val="none" w:sz="0" w:space="0" w:color="auto"/>
        <w:right w:val="none" w:sz="0" w:space="0" w:color="auto"/>
      </w:divBdr>
    </w:div>
    <w:div w:id="2146048699">
      <w:bodyDiv w:val="1"/>
      <w:marLeft w:val="0"/>
      <w:marRight w:val="0"/>
      <w:marTop w:val="0"/>
      <w:marBottom w:val="0"/>
      <w:divBdr>
        <w:top w:val="none" w:sz="0" w:space="0" w:color="auto"/>
        <w:left w:val="none" w:sz="0" w:space="0" w:color="auto"/>
        <w:bottom w:val="none" w:sz="0" w:space="0" w:color="auto"/>
        <w:right w:val="none" w:sz="0" w:space="0" w:color="auto"/>
      </w:divBdr>
    </w:div>
    <w:div w:id="2146195270">
      <w:bodyDiv w:val="1"/>
      <w:marLeft w:val="0"/>
      <w:marRight w:val="0"/>
      <w:marTop w:val="0"/>
      <w:marBottom w:val="0"/>
      <w:divBdr>
        <w:top w:val="none" w:sz="0" w:space="0" w:color="auto"/>
        <w:left w:val="none" w:sz="0" w:space="0" w:color="auto"/>
        <w:bottom w:val="none" w:sz="0" w:space="0" w:color="auto"/>
        <w:right w:val="none" w:sz="0" w:space="0" w:color="auto"/>
      </w:divBdr>
    </w:div>
    <w:div w:id="2146659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036F57"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36F57"/>
    <w:rsid w:val="00183F29"/>
    <w:rsid w:val="001935DC"/>
    <w:rsid w:val="001B2444"/>
    <w:rsid w:val="001B33F2"/>
    <w:rsid w:val="001D4564"/>
    <w:rsid w:val="00236D83"/>
    <w:rsid w:val="002550FD"/>
    <w:rsid w:val="002B328A"/>
    <w:rsid w:val="002D149C"/>
    <w:rsid w:val="00333F8E"/>
    <w:rsid w:val="00350199"/>
    <w:rsid w:val="00397E8F"/>
    <w:rsid w:val="005802C8"/>
    <w:rsid w:val="00611F13"/>
    <w:rsid w:val="006242CE"/>
    <w:rsid w:val="006A1F0A"/>
    <w:rsid w:val="007154C5"/>
    <w:rsid w:val="00722222"/>
    <w:rsid w:val="00835E07"/>
    <w:rsid w:val="00855E64"/>
    <w:rsid w:val="00863744"/>
    <w:rsid w:val="00A23098"/>
    <w:rsid w:val="00B24590"/>
    <w:rsid w:val="00BD732F"/>
    <w:rsid w:val="00C41BCC"/>
    <w:rsid w:val="00C660D6"/>
    <w:rsid w:val="00D57E7C"/>
    <w:rsid w:val="00DD7BA4"/>
    <w:rsid w:val="00E318CE"/>
    <w:rsid w:val="00E646E1"/>
    <w:rsid w:val="00F664DB"/>
    <w:rsid w:val="00F9387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IEEE2006OfficeOnline.xsl" StyleName="IEEE" Version="2006">
  <b:Source>
    <b:Tag>ONR7</b:Tag>
    <b:SourceType>Book</b:SourceType>
    <b:Guid>{C9D71B40-8AF3-41B4-9161-B84D505516EB}</b:Guid>
    <b:Author>
      <b:Author>
        <b:NameList>
          <b:Person>
            <b:Last>ONR</b:Last>
          </b:Person>
        </b:NameList>
      </b:Author>
    </b:Author>
    <b:Title>Inspection Report IR-53243 - Control and Instrumentation Inspection of Torness Reactor 1 Statutory Outage 2024 (S13R1)</b:Title>
    <b:RefOrder>11</b:RefOrder>
  </b:Source>
  <b:Source>
    <b:Tag>ONR10</b:Tag>
    <b:SourceType>Book</b:SourceType>
    <b:Guid>{D01B996E-751F-4B4B-A633-6298CFE62AEE}</b:Guid>
    <b:Author>
      <b:Author>
        <b:NameList>
          <b:Person>
            <b:Last>ONR</b:Last>
          </b:Person>
        </b:NameList>
      </b:Author>
    </b:Author>
    <b:Title>Assessment Report AR-01503 - Civil Engineering Assessment of the Torness Reactor 1 Pre-Stressed Concrete Pressure Vessel - Statutory Outage 2024 (S13R1)</b:Title>
    <b:RefOrder>13</b:RefOrder>
  </b:Source>
  <b:Source>
    <b:Tag>ONR9</b:Tag>
    <b:SourceType>Book</b:SourceType>
    <b:Guid>{1AFA4043-5639-494A-81CC-97A9BFCFAAD5}</b:Guid>
    <b:Author>
      <b:Author>
        <b:NameList>
          <b:Person>
            <b:Last>ONR</b:Last>
          </b:Person>
        </b:NameList>
      </b:Author>
    </b:Author>
    <b:Title>Inspection Report IR-53411 - Mechanical Engineering Inspection of Torness Reactor 1 Statutory Outage 2024 (S13R1)</b:Title>
    <b:RefOrder>12</b:RefOrder>
  </b:Source>
  <b:Source>
    <b:Tag>ONR11</b:Tag>
    <b:SourceType>Book</b:SourceType>
    <b:Guid>{17AA1627-594D-4C5B-AB2F-1E0D0578F8C2}</b:Guid>
    <b:Author>
      <b:Author>
        <b:NameList>
          <b:Person>
            <b:Last>ONR</b:Last>
          </b:Person>
        </b:NameList>
      </b:Author>
    </b:Author>
    <b:Title>Inspection Report IR-53384 - Chemistry Inspection of Torness Reactor 1 Statutory Outage 2024 (S13R1)</b:Title>
    <b:RefOrder>10</b:RefOrder>
  </b:Source>
  <b:Source>
    <b:Tag>ONR12</b:Tag>
    <b:SourceType>Book</b:SourceType>
    <b:Guid>{86166815-C90F-476F-97AC-383D7C249BB5}</b:Guid>
    <b:Author>
      <b:Author>
        <b:NameList>
          <b:Person>
            <b:Last>ONR</b:Last>
          </b:Person>
        </b:NameList>
      </b:Author>
    </b:Author>
    <b:Title>Inspection Report IR-53301 - Graphite Structural Integrity Inspection of Torness Reactor 1 Statutory Outage 2024 (S13R1)</b:Title>
    <b:RefOrder>8</b:RefOrder>
  </b:Source>
  <b:Source>
    <b:Tag>ONR13</b:Tag>
    <b:SourceType>Book</b:SourceType>
    <b:Guid>{2FB2B1E2-0ABC-4DBB-AC20-C84D4090D218}</b:Guid>
    <b:Author>
      <b:Author>
        <b:NameList>
          <b:Person>
            <b:Last>ONR</b:Last>
          </b:Person>
        </b:NameList>
      </b:Author>
    </b:Author>
    <b:Title>Assessment Report AR-01462 - Graphite Structural Integrity Assessment of the Torness Reactor 1 Graphite Core Inspection Findings - Statutory Outage 2024 (S13R1)</b:Title>
    <b:RefOrder>7</b:RefOrder>
  </b:Source>
  <b:Source>
    <b:Tag>ONR16</b:Tag>
    <b:SourceType>Book</b:SourceType>
    <b:Guid>{7096B635-2A0C-4D15-BE38-A71751A93554}</b:Guid>
    <b:Author>
      <b:Author>
        <b:NameList>
          <b:Person>
            <b:Last>ONR</b:Last>
          </b:Person>
        </b:NameList>
      </b:Author>
    </b:Author>
    <b:Title>Inspection Report IR-53385 - LC 26 Compliance Inspection - Torness Reactor 1 Statutory Outage 2024 (S13R1)</b:Title>
    <b:RefOrder>16</b:RefOrder>
  </b:Source>
  <b:Source>
    <b:Tag>EDF3</b:Tag>
    <b:SourceType>Book</b:SourceType>
    <b:Guid>{6936E1EA-B82E-4640-8A25-7E72E4298812}</b:Guid>
    <b:Author>
      <b:Author>
        <b:NameList>
          <b:Person>
            <b:Last>EDF</b:Last>
          </b:Person>
        </b:NameList>
      </b:Author>
    </b:Author>
    <b:Title>S13R1 (2024) Torness Statutory Outage Intentions Document, ONRW-2019369590-4839</b:Title>
    <b:RefOrder>4</b:RefOrder>
  </b:Source>
  <b:Source>
    <b:Tag>ONR15</b:Tag>
    <b:SourceType>Book</b:SourceType>
    <b:Guid>{9400D9B9-B7C3-4449-A1E2-5D03964B3F29}</b:Guid>
    <b:Author>
      <b:Author>
        <b:NameList>
          <b:Person>
            <b:Last>ONR</b:Last>
          </b:Person>
        </b:NameList>
      </b:Author>
    </b:Author>
    <b:Title>Assessment Report AR-01407 - Metallic Structural Integrity Assessment of the Torness Reactor 1 Statutory Outage 2024 (S13R1)</b:Title>
    <b:RefOrder>5</b:RefOrder>
  </b:Source>
  <b:Source>
    <b:Tag>ONR14</b:Tag>
    <b:SourceType>Book</b:SourceType>
    <b:Guid>{87DF313A-DA5E-49FF-B30E-42D4D0C5FFAF}</b:Guid>
    <b:Author>
      <b:Author>
        <b:NameList>
          <b:Person>
            <b:Last>ONR</b:Last>
          </b:Person>
        </b:NameList>
      </b:Author>
    </b:Author>
    <b:Title>Inspection Report IR-53037 - Metallic Structural Integrity Inspection of Torness Reactor 1 Statutory Outage 2024 (S13R1)</b:Title>
    <b:RefOrder>6</b:RefOrder>
  </b:Source>
  <b:Source>
    <b:Tag>ONR17</b:Tag>
    <b:SourceType>Book</b:SourceType>
    <b:Guid>{D7886EDF-8421-4555-938B-C819B33B6A98}</b:Guid>
    <b:Author>
      <b:Author>
        <b:NameList>
          <b:Person>
            <b:Last>ONR</b:Last>
          </b:Person>
        </b:NameList>
      </b:Author>
    </b:Author>
    <b:Title>Contact Record ONR-OFD-CR-24-075, Torness R1, 2024 Periodic Shutdown, INA Early Outage Safety Review (EOSR) – 22 to 26 April 2024, ONRW-2019369590-9595</b:Title>
    <b:RefOrder>15</b:RefOrder>
  </b:Source>
  <b:Source>
    <b:Tag>EDF5</b:Tag>
    <b:SourceType>Book</b:SourceType>
    <b:Guid>{FADF7667-98A2-489F-BA47-0186BE856D8B}</b:Guid>
    <b:Author>
      <b:Author>
        <b:NameList>
          <b:Person>
            <b:Last>EDF</b:Last>
          </b:Person>
        </b:NameList>
      </b:Author>
    </b:Author>
    <b:Title>EC 374991 Justification for Return to Service of Torness Reactor 1 Following the Graphite, ONRW-2019369590-9939</b:Title>
    <b:RefOrder>33</b:RefOrder>
  </b:Source>
  <b:Source>
    <b:Tag>ONR19</b:Tag>
    <b:SourceType>Book</b:SourceType>
    <b:Guid>{81A13650-B6F5-42B6-9908-C8E7911BAC4B}</b:Guid>
    <b:Author>
      <b:Author>
        <b:NameList>
          <b:Person>
            <b:Last>ONR</b:Last>
          </b:Person>
        </b:NameList>
      </b:Author>
    </b:Author>
    <b:Title>Torness Licence Instrument number 6 for Nuclear Site Licence Sc. 14 issued 28 March 1996, Unique Document No TOR 70861N, CM9: 2017/208271</b:Title>
    <b:RefOrder>2</b:RefOrder>
  </b:Source>
  <b:Source>
    <b:Tag>ONR20</b:Tag>
    <b:SourceType>Book</b:SourceType>
    <b:Guid>{E67812BE-69D8-45A4-8598-E57BD8290811}</b:Guid>
    <b:Author>
      <b:Author>
        <b:NameList>
          <b:Person>
            <b:Last>ONR</b:Last>
          </b:Person>
        </b:NameList>
      </b:Author>
    </b:Author>
    <b:Title>Contact Record ONR-OFD-CR-23-743, Torness statutory outage planning process - Construction (Design and Management) Regulations 2015 on 22 March 2024, CM9: 2024/18745, ONRW-2019369590-9956</b:Title>
    <b:RefOrder>14</b:RefOrder>
  </b:Source>
  <b:Source>
    <b:Tag>ONR21</b:Tag>
    <b:SourceType>Book</b:SourceType>
    <b:Guid>{EC4CC3C4-39A3-40F8-994F-6B7F6467EC5E}</b:Guid>
    <b:Author>
      <b:Author>
        <b:NameList>
          <b:Person>
            <b:Last>ONR</b:Last>
          </b:Person>
        </b:NameList>
      </b:Author>
    </b:Author>
    <b:Title>Contact Record ONR-OFD-CR-23-423, Torness Reactor 1, 2024 Periodic Shutdown, Outage Intentions Meeting on 12 October 2023, ONRW-2019369590-4841</b:Title>
    <b:RefOrder>17</b:RefOrder>
  </b:Source>
  <b:Source>
    <b:Tag>EDF7</b:Tag>
    <b:SourceType>Book</b:SourceType>
    <b:Guid>{A37E9CC0-B07C-405C-9393-90F498352387}</b:Guid>
    <b:Author>
      <b:Author>
        <b:NameList>
          <b:Person>
            <b:Last>EDF</b:Last>
          </b:Person>
        </b:NameList>
      </b:Author>
    </b:Author>
    <b:Title>Appointed Examiner Statement for Torness Reactor 1 PCPV Pre-stressed Concrete Pressure Vessel - 2024 Statutory Examination, ONRW-2019369590-9958</b:Title>
    <b:RefOrder>35</b:RefOrder>
  </b:Source>
  <b:Source>
    <b:Tag>EDF8</b:Tag>
    <b:SourceType>Book</b:SourceType>
    <b:Guid>{9B1C8C34-8C48-4F46-BEF8-209E6E8F5BF0}</b:Guid>
    <b:Author>
      <b:Author>
        <b:NameList>
          <b:Person>
            <b:Last>EDF</b:Last>
          </b:Person>
        </b:NameList>
      </b:Author>
    </b:Author>
    <b:Title>Competent Person Statement - PSSR Thorough Examination Report for R1 PCPV Penetrations - TOR R1 2024, ONRW-2019369590-9964</b:Title>
    <b:RefOrder>37</b:RefOrder>
  </b:Source>
  <b:Source>
    <b:Tag>EDF11</b:Tag>
    <b:SourceType>Book</b:SourceType>
    <b:Guid>{669B3FA3-29B4-4006-813C-0738110FE531}</b:Guid>
    <b:Author>
      <b:Author>
        <b:NameList>
          <b:Person>
            <b:Last>EDF</b:Last>
          </b:Person>
        </b:NameList>
      </b:Author>
    </b:Author>
    <b:Title>E/TSK/17405/17, Findings of the Examination of Belt Eye Assemblies from TOR Feed Water Valves TOR BIBY-W-0120, TOR BF1-WF-0045B and TOR B1AY-WF-0156, ONRW-2019369590-9418</b:Title>
    <b:RefOrder>23</b:RefOrder>
  </b:Source>
  <b:Source>
    <b:Tag>EDF12</b:Tag>
    <b:SourceType>Book</b:SourceType>
    <b:Guid>{DDD3FD9C-C5D4-415F-90A8-E1086F0F85C9}</b:Guid>
    <b:Author>
      <b:Author>
        <b:NameList>
          <b:Person>
            <b:Last>EDF</b:Last>
          </b:Person>
        </b:NameList>
      </b:Author>
    </b:Author>
    <b:Title>E/EAN/BPFB/0293/TOR/24, Hopinkson Feedwater Valves - Scope of Examination for Torness Reactor 1 S13R1 Statutory Outage, ONRW-2019369590-10025</b:Title>
    <b:RefOrder>22</b:RefOrder>
  </b:Source>
  <b:Source>
    <b:Tag>EDF13</b:Tag>
    <b:SourceType>Book</b:SourceType>
    <b:Guid>{F9127095-8995-4352-948D-E6B9FF494575}</b:Guid>
    <b:Author>
      <b:Author>
        <b:NameList>
          <b:Person>
            <b:Last>EDF</b:Last>
          </b:Person>
        </b:NameList>
      </b:Author>
    </b:Author>
    <b:Title>Attachment 2 - MITS exemption list for S13R1 Return to Service, ONRW-2019369590-10027</b:Title>
    <b:RefOrder>28</b:RefOrder>
  </b:Source>
  <b:Source>
    <b:Tag>ONR23</b:Tag>
    <b:SourceType>Book</b:SourceType>
    <b:Guid>{6B70B0B3-9469-4511-9A0C-C07A45EEC7F1}</b:Guid>
    <b:Author>
      <b:Author>
        <b:NameList>
          <b:Person>
            <b:Last>ONR</b:Last>
          </b:Person>
        </b:NameList>
      </b:Author>
    </b:Author>
    <b:Title>Email Communications - Decay Heat Valves Damage, ONRW-2019369590-9993</b:Title>
    <b:RefOrder>24</b:RefOrder>
  </b:Source>
  <b:Source>
    <b:Tag>ONR24</b:Tag>
    <b:SourceType>Book</b:SourceType>
    <b:Guid>{729F34D8-09D2-42A0-9475-B2312A09FC70}</b:Guid>
    <b:Author>
      <b:Author>
        <b:NameList>
          <b:Person>
            <b:Last>ONR</b:Last>
          </b:Person>
        </b:NameList>
      </b:Author>
    </b:Author>
    <b:Title>Contact Record ONR-OFD-CR-24-101, Torness R1, 2024 Periodic Shutdown, Start-up Meeting – 22 May 2024, ONRW-2019369590-10033</b:Title>
    <b:RefOrder>18</b:RefOrder>
  </b:Source>
  <b:Source>
    <b:Tag>EDF14</b:Tag>
    <b:SourceType>Book</b:SourceType>
    <b:Guid>{97DACA06-AD3B-49D3-9E99-6B14B4344E73}</b:Guid>
    <b:Author>
      <b:Author>
        <b:NameList>
          <b:Person>
            <b:Last>EDF</b:Last>
          </b:Person>
        </b:NameList>
      </b:Author>
    </b:Author>
    <b:Title>CW Pump 1A Shaft and Sleeve Damage and Proposed Repairs, ONRW-2019369590-10034</b:Title>
    <b:RefOrder>25</b:RefOrder>
  </b:Source>
  <b:Source>
    <b:Tag>EDF15</b:Tag>
    <b:SourceType>Book</b:SourceType>
    <b:Guid>{F41DCF45-44BC-4A56-8444-64DBAEE04566}</b:Guid>
    <b:Author>
      <b:Author>
        <b:NameList>
          <b:Person>
            <b:Last>EDF</b:Last>
          </b:Person>
        </b:NameList>
      </b:Author>
    </b:Author>
    <b:Title>Email Communication - Additional Information Related CW Pump 1A Shaft and Sleeve Repairs, ONRW-2019369590-10035</b:Title>
    <b:RefOrder>26</b:RefOrder>
  </b:Source>
  <b:Source>
    <b:Tag>ONR25</b:Tag>
    <b:SourceType>Book</b:SourceType>
    <b:Guid>{7917B3D7-17DF-45D5-A451-796BC12D24F7}</b:Guid>
    <b:Author>
      <b:Author>
        <b:NameList>
          <b:Person>
            <b:Last>ONR</b:Last>
          </b:Person>
        </b:NameList>
      </b:Author>
    </b:Author>
    <b:Title>Email Communication between Mechanical Engineering Inspector and Project Inspector related to CW Pump 1A, ONRW-2019369590-10036</b:Title>
    <b:RefOrder>27</b:RefOrder>
  </b:Source>
  <b:Source>
    <b:Tag>ONR18</b:Tag>
    <b:SourceType>Book</b:SourceType>
    <b:Guid>{72828E5F-AC10-4BF2-B24D-87901778EB64}</b:Guid>
    <b:Author>
      <b:Author>
        <b:NameList>
          <b:Person>
            <b:Last>ONR</b:Last>
          </b:Person>
        </b:NameList>
      </b:Author>
    </b:Author>
    <b:Title>Licence Instrument (LI) 562 - Consent to Start-up Torness Reactor 1 after its 2021 Periodic Shutdown, Unique Number: TOR71439N, CM9: 2021/29638</b:Title>
    <b:RefOrder>3</b:RefOrder>
  </b:Source>
  <b:Source>
    <b:Tag>ONR8</b:Tag>
    <b:SourceType>Book</b:SourceType>
    <b:Guid>{4BEFB5C5-CEED-434E-8502-7AC3493CC485}</b:Guid>
    <b:Author>
      <b:Author>
        <b:NameList>
          <b:Person>
            <b:Last>ONR</b:Last>
          </b:Person>
        </b:NameList>
      </b:Author>
    </b:Author>
    <b:Title>Inspection Report IR-53392 - Electrical Engineering Inspection of Torness Reactor 1 Statutory Outage 2024 (S13R1)</b:Title>
    <b:RefOrder>9</b:RefOrder>
  </b:Source>
  <b:Source>
    <b:Tag>ONR22</b:Tag>
    <b:SourceType>Book</b:SourceType>
    <b:Guid>{B4924C51-7138-439A-AA0D-E7668B9BDD91}</b:Guid>
    <b:Author>
      <b:Author>
        <b:NameList>
          <b:Person>
            <b:Last>ONR</b:Last>
          </b:Person>
        </b:NameList>
      </b:Author>
    </b:Author>
    <b:Title>Email Communications between Project Inspector and ONR Security and Safeguards Confirming No Objections to Start-up of TOR R1 following the 2024 Periodic Shutdown dated 06 June 2024, ONRW-2019369590-10021</b:Title>
    <b:RefOrder>39</b:RefOrder>
  </b:Source>
  <b:Source>
    <b:Tag>EDF9</b:Tag>
    <b:SourceType>Book</b:SourceType>
    <b:Guid>{DE152EFA-A04C-48AB-840A-A2A507C41719}</b:Guid>
    <b:Author>
      <b:Author>
        <b:Corporate>EDF Independent Nuclear Assurance</b:Corporate>
      </b:Author>
    </b:Author>
    <b:Title>Torness Reactor 1 2024 Outage Concurrence, ONRW-2019369590-10003</b:Title>
    <b:RefOrder>38</b:RefOrder>
  </b:Source>
  <b:Source>
    <b:Tag>EDF10</b:Tag>
    <b:SourceType>Book</b:SourceType>
    <b:Guid>{710381F9-E7F9-471A-9425-91DDB5B09F70}</b:Guid>
    <b:Author>
      <b:Author>
        <b:NameList>
          <b:Person>
            <b:Last>EDF</b:Last>
          </b:Person>
        </b:NameList>
      </b:Author>
    </b:Author>
    <b:Title>Apparent Cause Investigation (ACIN) Reports, ONRW-2019369590-9984</b:Title>
    <b:RefOrder>32</b:RefOrder>
  </b:Source>
  <b:Source>
    <b:Tag>EDF6</b:Tag>
    <b:SourceType>Book</b:SourceType>
    <b:Guid>{11B9965E-E370-4F68-A00C-45249D1D1ECC}</b:Guid>
    <b:Author>
      <b:Author>
        <b:Corporate>EDF Independent Nuclear Assurance</b:Corporate>
      </b:Author>
    </b:Author>
    <b:Title>INSA Statement for EC 374991 Justification for Return to Service of Torness Reactor 1 Following the Graphite Core Inspections at the 2024 Periodic Shutdown, ONRW-2019369590-9940</b:Title>
    <b:RefOrder>34</b:RefOrder>
  </b:Source>
  <b:Source>
    <b:Tag>ONR26</b:Tag>
    <b:SourceType>Book</b:SourceType>
    <b:Guid>{3CE3E846-9BBE-4FDB-A2B7-D8B23D644300}</b:Guid>
    <b:Author>
      <b:Author>
        <b:NameList>
          <b:Person>
            <b:Last>ONR</b:Last>
          </b:Person>
        </b:NameList>
      </b:Author>
    </b:Author>
    <b:Title>Email Communication between Structural Integrity Inspector and Project Inspector - Boiler Inspection Exceptions and Postponement of Snubbers Replacements, ONRW-2019369590-10038</b:Title>
    <b:RefOrder>30</b:RefOrder>
  </b:Source>
  <b:Source>
    <b:Tag>EDF16</b:Tag>
    <b:SourceType>Book</b:SourceType>
    <b:Guid>{9F45D57A-4414-400E-80E3-D4DA32F914FE}</b:Guid>
    <b:Author>
      <b:Author>
        <b:NameList>
          <b:Person>
            <b:Last>EDF</b:Last>
          </b:Person>
        </b:NameList>
      </b:Author>
    </b:Author>
    <b:Title>NSL/TOR/50773, Request for Consent to Start-up Reactor 1 Following 2024 Periodic Shutdown, CM9: 2024/25667, ONRW-2019369590-10104</b:Title>
    <b:RefOrder>1</b:RefOrder>
  </b:Source>
  <b:Source>
    <b:Tag>EDF18</b:Tag>
    <b:SourceType>Book</b:SourceType>
    <b:Guid>{F9409DAD-7F9C-4DE4-BFA4-8839ADFB8C67}</b:Guid>
    <b:Author>
      <b:Author>
        <b:Corporate>EDF Independent Nuclear Assurance</b:Corporate>
      </b:Author>
    </b:Author>
    <b:Title>INSA Approval Statement for EC 375298 Return to Service EC to Collate the Results of Inspections: Torness Reactor 1 Statutory Outage 2024 S13R1, ONRW-2019369590-10128</b:Title>
    <b:RefOrder>29</b:RefOrder>
  </b:Source>
  <b:Source>
    <b:Tag>EDF19</b:Tag>
    <b:SourceType>Book</b:SourceType>
    <b:Guid>{9AA9842E-969E-470C-8FA4-B7DA29BC4A47}</b:Guid>
    <b:Author>
      <b:Author>
        <b:NameList>
          <b:Person>
            <b:Last>EDF</b:Last>
          </b:Person>
        </b:NameList>
      </b:Author>
    </b:Author>
    <b:Title>Competent Person Statement - 2024 Statutory Outage S13R1 Pressure System Safety Regulations, ONRW-2019369590-10129</b:Title>
    <b:RefOrder>36</b:RefOrder>
  </b:Source>
  <b:Source>
    <b:Tag>ONR27</b:Tag>
    <b:SourceType>Book</b:SourceType>
    <b:Guid>{800EFA59-49C5-4C10-91C9-2541D8A7822D}</b:Guid>
    <b:Author>
      <b:Author>
        <b:NameList>
          <b:Person>
            <b:Last>ONR</b:Last>
          </b:Person>
        </b:NameList>
      </b:Author>
    </b:Author>
    <b:Title>Email Communication (10 June 2026) Regarding Graphite Assessment Recommendation 1, ONRW-2019369590-10119</b:Title>
    <b:RefOrder>20</b:RefOrder>
  </b:Source>
  <b:Source>
    <b:Tag>EDF17</b:Tag>
    <b:SourceType>Book</b:SourceType>
    <b:Guid>{C8052520-2EC7-4112-A459-04C94D29B1A3}</b:Guid>
    <b:Author>
      <b:Author>
        <b:NameList>
          <b:Person>
            <b:Last>EDF</b:Last>
          </b:Person>
        </b:NameList>
      </b:Author>
    </b:Author>
    <b:Title>EC  375298: Return to Service EC to Collate the Results of Inspections: Torness Reactor 1 Statutory Outage 2024 S13R1, ONRW-2019369590-10127</b:Title>
    <b:RefOrder>31</b:RefOrder>
  </b:Source>
  <b:Source>
    <b:Tag>ONR28</b:Tag>
    <b:SourceType>Book</b:SourceType>
    <b:Guid>{BA749C63-2FA8-41E0-9C85-70D017B9C362}</b:Guid>
    <b:Author>
      <b:Author>
        <b:NameList>
          <b:Person>
            <b:Last>ONR</b:Last>
          </b:Person>
        </b:NameList>
      </b:Author>
    </b:Author>
    <b:Title>Email Communication (11 June 2026) Regarding Structural Integrity Assessment Recommendation to Project Inspector, ONRW-2019369590-10130</b:Title>
    <b:RefOrder>19</b:RefOrder>
  </b:Source>
  <b:Source>
    <b:Tag>Sco</b:Tag>
    <b:SourceType>Book</b:SourceType>
    <b:Guid>{E0541998-E471-4313-A33F-B4F7D0116BB0}</b:Guid>
    <b:Author>
      <b:Author>
        <b:Corporate>Scottish Environment Protection Agency</b:Corporate>
      </b:Author>
    </b:Author>
    <b:Title>Email Communication (11 June 2024) Confirmation of No Objections for Start-up of TOR R1 Following 2024 Periodic Shutdown, ONRW-2019369590-10229</b:Title>
    <b:RefOrder>40</b:RefOrder>
  </b:Source>
  <b:Source>
    <b:Tag>EDF4</b:Tag>
    <b:SourceType>Book</b:SourceType>
    <b:Guid>{8C8E3B57-88E5-4762-89A6-3596E194D663}</b:Guid>
    <b:Author>
      <b:Author>
        <b:NameList>
          <b:Person>
            <b:Last>EDF Independent Nuclear Assurance</b:Last>
          </b:Person>
        </b:NameList>
      </b:Author>
    </b:Author>
    <b:Title>TOR R1 2024 Statutory Outage - Early Outage Safety Review 22-26 April 2024, ONRW-2019369590-9580</b:Title>
    <b:RefOrder>21</b:RefOrder>
  </b:Source>
</b:Sourc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ONRW-2019369590-15871</_dlc_DocId>
    <_dlc_DocIdUrl xmlns="f6cfbbfa-3ea0-4d8e-acde-632e83cd9c55">
      <Url>https://prodonrgov.sharepoint.com/_layouts/15/DocIdRedir.aspx?ID=ONRW-2019369590-15871</Url>
      <Description>ONRW-2019369590-15871</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Torness</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Record_x0020_Number xmlns="f6cfbbfa-3ea0-4d8e-acde-632e83cd9c55">PR-01500</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Uploadedby xmlns="2b92fa06-69b2-4527-a0e1-9e8803fc1e53" xsi:nil="true"/>
    <Classification xmlns="2b92fa06-69b2-4527-a0e1-9e8803fc1e53"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70F5E6E-6220-4ECD-8065-9AE36CD1A1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4.xml><?xml version="1.0" encoding="utf-8"?>
<ds:datastoreItem xmlns:ds="http://schemas.openxmlformats.org/officeDocument/2006/customXml" ds:itemID="{904DF4F3-4B48-4DBB-B4FE-59496824C656}">
  <ds:schemaRefs>
    <ds:schemaRef ds:uri="http://schemas.openxmlformats.org/officeDocument/2006/bibliography"/>
  </ds:schemaRefs>
</ds:datastoreItem>
</file>

<file path=customXml/itemProps5.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6.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27</Pages>
  <Words>7406</Words>
  <Characters>42217</Characters>
  <Application>Microsoft Office Word</Application>
  <DocSecurity>0</DocSecurity>
  <Lines>351</Lines>
  <Paragraphs>99</Paragraphs>
  <ScaleCrop>false</ScaleCrop>
  <HeadingPairs>
    <vt:vector size="2" baseType="variant">
      <vt:variant>
        <vt:lpstr>Title</vt:lpstr>
      </vt:variant>
      <vt:variant>
        <vt:i4>1</vt:i4>
      </vt:variant>
    </vt:vector>
  </HeadingPairs>
  <TitlesOfParts>
    <vt:vector size="1" baseType="lpstr">
      <vt:lpstr>Consent to start up Torness Reactor 1 following 2024 periodic shutdown</vt:lpstr>
    </vt:vector>
  </TitlesOfParts>
  <Manager>Office for Nuclear Regulation</Manager>
  <Company>Office for Nuclear Regulation</Company>
  <LinksUpToDate>false</LinksUpToDate>
  <CharactersWithSpaces>49524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Consent to start up Torness Reactor 1 following 2024 periodic shutdown</dc:title>
  <dc:subject>[Subtitle or description]</dc:subject>
  <dc:creator>Liam Dunning</dc:creator>
  <cp:keywords>[Key words separated by commas]</cp:keywords>
  <dc:description/>
  <cp:lastModifiedBy>Peter Wynne</cp:lastModifiedBy>
  <cp:revision>4</cp:revision>
  <cp:lastPrinted>2016-11-28T03:35:00Z</cp:lastPrinted>
  <dcterms:created xsi:type="dcterms:W3CDTF">2024-12-24T11:01:00Z</dcterms:created>
  <dcterms:modified xsi:type="dcterms:W3CDTF">2025-02-14T21:30:00Z</dcterms:modified>
  <cp:contentStatus>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43b259ef-d8b3-4529-8952-958df421bb42</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