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4E0ABF"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4E0ABF" w:rsidRDefault="00C20562" w:rsidP="00323E71">
            <w:bookmarkStart w:id="0" w:name="_Toc466022543"/>
          </w:p>
        </w:tc>
      </w:tr>
      <w:tr w:rsidR="00D0226A" w:rsidRPr="004E0ABF"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4E0ABF" w:rsidRDefault="00595C8C" w:rsidP="00595C8C">
            <w:pPr>
              <w:pStyle w:val="InnerCoverTitle"/>
              <w:rPr>
                <w:sz w:val="36"/>
                <w:szCs w:val="36"/>
              </w:rPr>
            </w:pPr>
            <w:r w:rsidRPr="004E0ABF">
              <w:rPr>
                <w:sz w:val="36"/>
                <w:szCs w:val="36"/>
              </w:rPr>
              <w:t xml:space="preserve">ONR </w:t>
            </w:r>
            <w:r w:rsidR="00F03AA6" w:rsidRPr="004E0ABF">
              <w:rPr>
                <w:sz w:val="36"/>
                <w:szCs w:val="36"/>
              </w:rPr>
              <w:t>P</w:t>
            </w:r>
            <w:r w:rsidR="009C5A1D" w:rsidRPr="004E0ABF">
              <w:rPr>
                <w:sz w:val="36"/>
                <w:szCs w:val="36"/>
              </w:rPr>
              <w:t>roject assessment report</w:t>
            </w:r>
          </w:p>
          <w:p w14:paraId="7C4EA414" w14:textId="5EB90361" w:rsidR="00D0226A" w:rsidRPr="004E0ABF" w:rsidRDefault="007C6028" w:rsidP="001E03E1">
            <w:pPr>
              <w:pStyle w:val="CoverTitle"/>
              <w:rPr>
                <w:szCs w:val="90"/>
              </w:rPr>
            </w:pPr>
            <w:r w:rsidRPr="004E0ABF">
              <w:rPr>
                <w:sz w:val="36"/>
                <w:szCs w:val="36"/>
              </w:rPr>
              <w:t>Heysham 2</w:t>
            </w:r>
            <w:r w:rsidR="00132BC1" w:rsidRPr="004E0ABF">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67C2E">
                      <w:rPr>
                        <w:sz w:val="36"/>
                        <w:szCs w:val="36"/>
                      </w:rPr>
                      <w:t>reactor 7 p</w:t>
                    </w:r>
                    <w:r w:rsidR="00CA580C" w:rsidRPr="004E0ABF">
                      <w:rPr>
                        <w:sz w:val="36"/>
                        <w:szCs w:val="36"/>
                      </w:rPr>
                      <w:t xml:space="preserve">eriodic </w:t>
                    </w:r>
                    <w:r w:rsidR="00D67C2E">
                      <w:rPr>
                        <w:sz w:val="36"/>
                        <w:szCs w:val="36"/>
                      </w:rPr>
                      <w:t>s</w:t>
                    </w:r>
                    <w:r w:rsidR="00CA580C" w:rsidRPr="004E0ABF">
                      <w:rPr>
                        <w:sz w:val="36"/>
                        <w:szCs w:val="36"/>
                      </w:rPr>
                      <w:t>hutdown S13R7</w:t>
                    </w:r>
                  </w:sdtContent>
                </w:sdt>
              </w:sdtContent>
            </w:sdt>
          </w:p>
        </w:tc>
      </w:tr>
    </w:tbl>
    <w:p w14:paraId="56A09D10" w14:textId="2103B449" w:rsidR="00D0226A" w:rsidRPr="004E0ABF" w:rsidRDefault="009E4CAF">
      <w:pPr>
        <w:spacing w:after="0"/>
      </w:pPr>
      <w:r w:rsidRPr="004E0ABF">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4E0ABF" w:rsidRDefault="00D0226A">
      <w:pPr>
        <w:spacing w:after="0"/>
      </w:pPr>
    </w:p>
    <w:p w14:paraId="6D1C8B33" w14:textId="77777777" w:rsidR="00267815" w:rsidRPr="004E0ABF" w:rsidRDefault="00267815">
      <w:pPr>
        <w:spacing w:after="0"/>
      </w:pPr>
      <w:r w:rsidRPr="004E0ABF">
        <w:br w:type="page"/>
      </w:r>
    </w:p>
    <w:p w14:paraId="433A6C09" w14:textId="428AE45D" w:rsidR="009E4CAF" w:rsidRPr="004E0ABF" w:rsidRDefault="009E4CAF" w:rsidP="009E4CAF">
      <w:pPr>
        <w:pStyle w:val="InnerCoverTitle"/>
        <w:rPr>
          <w:sz w:val="36"/>
          <w:szCs w:val="36"/>
        </w:rPr>
      </w:pPr>
      <w:r w:rsidRPr="004E0ABF">
        <w:rPr>
          <w:sz w:val="36"/>
          <w:szCs w:val="36"/>
        </w:rPr>
        <w:lastRenderedPageBreak/>
        <w:t xml:space="preserve">ONR Project </w:t>
      </w:r>
      <w:r w:rsidR="009C5A1D" w:rsidRPr="004E0ABF">
        <w:rPr>
          <w:sz w:val="36"/>
          <w:szCs w:val="36"/>
        </w:rPr>
        <w:t>assessment report</w:t>
      </w:r>
    </w:p>
    <w:p w14:paraId="3E340E1B" w14:textId="797E3A59" w:rsidR="008E5D60" w:rsidRPr="004E0ABF" w:rsidRDefault="008E5D60" w:rsidP="008E5D60">
      <w:pPr>
        <w:rPr>
          <w:sz w:val="18"/>
          <w:szCs w:val="16"/>
        </w:rPr>
      </w:pPr>
      <w:r w:rsidRPr="004E0ABF">
        <w:rPr>
          <w:rStyle w:val="Style2"/>
          <w:b/>
          <w:bCs/>
          <w:sz w:val="36"/>
          <w:szCs w:val="16"/>
        </w:rPr>
        <w:t xml:space="preserve">Project </w:t>
      </w:r>
      <w:r w:rsidR="009C5A1D" w:rsidRPr="004E0ABF">
        <w:rPr>
          <w:rStyle w:val="Style2"/>
          <w:b/>
          <w:bCs/>
          <w:sz w:val="36"/>
          <w:szCs w:val="16"/>
        </w:rPr>
        <w:t>name</w:t>
      </w:r>
      <w:r w:rsidRPr="004E0ABF">
        <w:rPr>
          <w:rStyle w:val="Style2"/>
          <w:sz w:val="36"/>
          <w:szCs w:val="16"/>
        </w:rPr>
        <w:t xml:space="preserve">: </w:t>
      </w:r>
      <w:r w:rsidR="00CA580C" w:rsidRPr="004E0ABF">
        <w:rPr>
          <w:rStyle w:val="Style2"/>
          <w:sz w:val="36"/>
          <w:szCs w:val="16"/>
        </w:rPr>
        <w:t>Heysham 2</w:t>
      </w:r>
    </w:p>
    <w:p w14:paraId="297D790E" w14:textId="3AB5E5D7" w:rsidR="00004C16" w:rsidRPr="004E0ABF" w:rsidRDefault="008E5D60" w:rsidP="008E5D60">
      <w:pPr>
        <w:rPr>
          <w:sz w:val="18"/>
          <w:szCs w:val="16"/>
        </w:rPr>
      </w:pPr>
      <w:r w:rsidRPr="004E0ABF">
        <w:rPr>
          <w:rStyle w:val="Style2"/>
          <w:b/>
          <w:bCs/>
          <w:sz w:val="36"/>
          <w:szCs w:val="16"/>
        </w:rPr>
        <w:t xml:space="preserve">Report </w:t>
      </w:r>
      <w:r w:rsidR="009C5A1D" w:rsidRPr="004E0ABF">
        <w:rPr>
          <w:rStyle w:val="Style2"/>
          <w:b/>
          <w:bCs/>
          <w:sz w:val="36"/>
          <w:szCs w:val="16"/>
        </w:rPr>
        <w:t>title</w:t>
      </w:r>
      <w:r w:rsidRPr="004E0AB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D67C2E">
            <w:rPr>
              <w:rStyle w:val="Style2"/>
              <w:sz w:val="36"/>
              <w:szCs w:val="16"/>
            </w:rPr>
            <w:t>reactor 7 periodic shutdown S13R7</w:t>
          </w:r>
        </w:sdtContent>
      </w:sdt>
    </w:p>
    <w:p w14:paraId="61A25C0F" w14:textId="39EC7DBA" w:rsidR="00004C16" w:rsidRPr="004E0ABF" w:rsidRDefault="00004C16" w:rsidP="00004C16">
      <w:pPr>
        <w:rPr>
          <w:sz w:val="28"/>
          <w:szCs w:val="28"/>
        </w:rPr>
      </w:pPr>
    </w:p>
    <w:p w14:paraId="4D99E381" w14:textId="3CF33545" w:rsidR="00004C16" w:rsidRPr="004E0ABF" w:rsidRDefault="00F15409" w:rsidP="00004C16">
      <w:pPr>
        <w:rPr>
          <w:szCs w:val="24"/>
        </w:rPr>
      </w:pPr>
      <w:r w:rsidRPr="004E0ABF">
        <w:rPr>
          <w:b/>
          <w:bCs/>
          <w:szCs w:val="24"/>
        </w:rPr>
        <w:t>Dutyholder/Applicant</w:t>
      </w:r>
      <w:r w:rsidR="003A7E1C" w:rsidRPr="004E0ABF">
        <w:rPr>
          <w:szCs w:val="24"/>
        </w:rPr>
        <w:t>:</w:t>
      </w:r>
      <w:r w:rsidR="00004C16" w:rsidRPr="004E0ABF">
        <w:rPr>
          <w:szCs w:val="24"/>
        </w:rPr>
        <w:t xml:space="preserve"> </w:t>
      </w:r>
      <w:r w:rsidR="00A061C6" w:rsidRPr="004E0ABF">
        <w:rPr>
          <w:szCs w:val="24"/>
        </w:rPr>
        <w:t>EDF Energy Nuclear Generation Limited</w:t>
      </w:r>
    </w:p>
    <w:p w14:paraId="23B9A867" w14:textId="1B44743A" w:rsidR="00004C16" w:rsidRPr="004E0ABF" w:rsidRDefault="005663B3" w:rsidP="00004C16">
      <w:pPr>
        <w:rPr>
          <w:szCs w:val="24"/>
        </w:rPr>
      </w:pPr>
      <w:r w:rsidRPr="004E0ABF">
        <w:rPr>
          <w:b/>
          <w:bCs/>
          <w:szCs w:val="24"/>
        </w:rPr>
        <w:t>Authored</w:t>
      </w:r>
      <w:r w:rsidR="00004C16" w:rsidRPr="004E0ABF">
        <w:rPr>
          <w:b/>
          <w:bCs/>
          <w:szCs w:val="24"/>
        </w:rPr>
        <w:t xml:space="preserve"> by</w:t>
      </w:r>
      <w:r w:rsidR="003A7E1C" w:rsidRPr="004E0ABF">
        <w:rPr>
          <w:szCs w:val="24"/>
        </w:rPr>
        <w:t>:</w:t>
      </w:r>
      <w:r w:rsidR="00004C16" w:rsidRPr="004E0ABF">
        <w:rPr>
          <w:szCs w:val="24"/>
        </w:rPr>
        <w:t xml:space="preserve"> </w:t>
      </w:r>
      <w:r w:rsidR="00A061C6" w:rsidRPr="004E0ABF">
        <w:rPr>
          <w:szCs w:val="24"/>
        </w:rPr>
        <w:t>Project Inspector</w:t>
      </w:r>
      <w:r w:rsidRPr="004E0ABF">
        <w:rPr>
          <w:szCs w:val="24"/>
        </w:rPr>
        <w:t>, ONR</w:t>
      </w:r>
    </w:p>
    <w:p w14:paraId="247E3769" w14:textId="3B3C4787" w:rsidR="00004C16" w:rsidRPr="004E0ABF" w:rsidRDefault="00D5528D" w:rsidP="00004C16">
      <w:pPr>
        <w:rPr>
          <w:szCs w:val="24"/>
        </w:rPr>
      </w:pPr>
      <w:r w:rsidRPr="004E0ABF">
        <w:rPr>
          <w:b/>
          <w:bCs/>
          <w:szCs w:val="24"/>
        </w:rPr>
        <w:t xml:space="preserve">Report </w:t>
      </w:r>
      <w:r w:rsidR="009C5A1D" w:rsidRPr="004E0ABF">
        <w:rPr>
          <w:b/>
          <w:bCs/>
          <w:szCs w:val="24"/>
        </w:rPr>
        <w:t>issue no</w:t>
      </w:r>
      <w:r w:rsidR="00004C16" w:rsidRPr="004E0ABF">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B0093A">
            <w:rPr>
              <w:szCs w:val="24"/>
            </w:rPr>
            <w:t>0</w:t>
          </w:r>
        </w:sdtContent>
      </w:sdt>
    </w:p>
    <w:p w14:paraId="19206F45" w14:textId="4F965B83" w:rsidR="00004C16" w:rsidRPr="004E0ABF" w:rsidRDefault="00004C16" w:rsidP="00004C16">
      <w:pPr>
        <w:rPr>
          <w:szCs w:val="24"/>
        </w:rPr>
      </w:pPr>
      <w:r w:rsidRPr="004E0ABF">
        <w:rPr>
          <w:b/>
          <w:bCs/>
          <w:szCs w:val="24"/>
        </w:rPr>
        <w:t xml:space="preserve">Publication </w:t>
      </w:r>
      <w:r w:rsidR="009C5A1D" w:rsidRPr="004E0ABF">
        <w:rPr>
          <w:b/>
          <w:bCs/>
          <w:szCs w:val="24"/>
        </w:rPr>
        <w:t>d</w:t>
      </w:r>
      <w:r w:rsidRPr="004E0ABF">
        <w:rPr>
          <w:b/>
          <w:bCs/>
          <w:szCs w:val="24"/>
        </w:rPr>
        <w:t>ate</w:t>
      </w:r>
      <w:r w:rsidRPr="004E0ABF">
        <w:rPr>
          <w:szCs w:val="24"/>
        </w:rPr>
        <w:t xml:space="preserve">: </w:t>
      </w:r>
      <w:r w:rsidR="008A4E72" w:rsidRPr="008A4E72">
        <w:rPr>
          <w:szCs w:val="24"/>
        </w:rPr>
        <w:t>April</w:t>
      </w:r>
      <w:r w:rsidR="004E7A18">
        <w:rPr>
          <w:szCs w:val="24"/>
        </w:rPr>
        <w:t xml:space="preserve"> </w:t>
      </w:r>
      <w:r w:rsidR="008A4E72" w:rsidRPr="008A4E72">
        <w:rPr>
          <w:szCs w:val="24"/>
        </w:rPr>
        <w:t>2</w:t>
      </w:r>
      <w:r w:rsidR="004E7A18">
        <w:rPr>
          <w:szCs w:val="24"/>
        </w:rPr>
        <w:t>02</w:t>
      </w:r>
      <w:r w:rsidR="008A4E72" w:rsidRPr="008A4E72">
        <w:rPr>
          <w:szCs w:val="24"/>
        </w:rPr>
        <w:t>5</w:t>
      </w:r>
    </w:p>
    <w:p w14:paraId="461D902C" w14:textId="2B2A6DB3" w:rsidR="0099220B" w:rsidRPr="004E0ABF" w:rsidRDefault="0099220B">
      <w:r w:rsidRPr="0E52EA91">
        <w:rPr>
          <w:b/>
          <w:bCs/>
        </w:rPr>
        <w:t>Document ID</w:t>
      </w:r>
      <w:r>
        <w:t xml:space="preserve">: </w:t>
      </w:r>
      <w:r w:rsidR="72B102A3">
        <w:t>ONRW-2019369590-19344</w:t>
      </w:r>
    </w:p>
    <w:p w14:paraId="39BC0EA4" w14:textId="77777777" w:rsidR="00420A11" w:rsidRPr="004E0ABF" w:rsidRDefault="00420A11" w:rsidP="00323E71"/>
    <w:p w14:paraId="0C0F2BDE" w14:textId="77777777" w:rsidR="00DB4A58" w:rsidRPr="004E0ABF" w:rsidRDefault="00DB4A58" w:rsidP="00DB4A58">
      <w:pPr>
        <w:pStyle w:val="Footer"/>
        <w:jc w:val="left"/>
        <w:rPr>
          <w:color w:val="auto"/>
        </w:rPr>
      </w:pPr>
    </w:p>
    <w:p w14:paraId="0DEEB048" w14:textId="77777777" w:rsidR="00DB4A58" w:rsidRPr="004E0ABF" w:rsidRDefault="00DB4A58" w:rsidP="00DB4A58">
      <w:pPr>
        <w:pStyle w:val="Footer"/>
        <w:jc w:val="left"/>
        <w:rPr>
          <w:color w:val="auto"/>
        </w:rPr>
      </w:pPr>
    </w:p>
    <w:p w14:paraId="69769BCB" w14:textId="77777777" w:rsidR="00DB4A58" w:rsidRPr="004E0ABF" w:rsidRDefault="00DB4A58" w:rsidP="00DB4A58">
      <w:pPr>
        <w:pStyle w:val="Footer"/>
        <w:jc w:val="left"/>
        <w:rPr>
          <w:color w:val="auto"/>
        </w:rPr>
      </w:pPr>
    </w:p>
    <w:p w14:paraId="78ECD1CE" w14:textId="6E2D3EED" w:rsidR="00DB4A58" w:rsidRPr="004E0ABF" w:rsidRDefault="00DB4A58" w:rsidP="00DB4A58">
      <w:pPr>
        <w:pStyle w:val="Footer"/>
        <w:jc w:val="left"/>
        <w:rPr>
          <w:color w:val="auto"/>
        </w:rPr>
      </w:pPr>
      <w:r w:rsidRPr="004E0ABF">
        <w:rPr>
          <w:color w:val="auto"/>
        </w:rPr>
        <w:t>© Office for Nuclear Regulation, [</w:t>
      </w:r>
      <w:r w:rsidR="009E7AA6">
        <w:rPr>
          <w:color w:val="auto"/>
        </w:rPr>
        <w:t>2025</w:t>
      </w:r>
      <w:r w:rsidRPr="004E0ABF">
        <w:rPr>
          <w:color w:val="auto"/>
        </w:rPr>
        <w:t>]</w:t>
      </w:r>
    </w:p>
    <w:p w14:paraId="3039B8B5" w14:textId="2D434DE2" w:rsidR="00DB4A58" w:rsidRPr="004E0ABF" w:rsidRDefault="00DB4A58" w:rsidP="00DB4A58">
      <w:pPr>
        <w:pStyle w:val="Footer"/>
        <w:jc w:val="left"/>
        <w:rPr>
          <w:color w:val="auto"/>
        </w:rPr>
      </w:pPr>
      <w:r w:rsidRPr="004E0ABF">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4E0ABF">
          <w:rPr>
            <w:rStyle w:val="Hyperlink"/>
          </w:rPr>
          <w:t>www.onr.org.uk/copyright</w:t>
        </w:r>
      </w:hyperlink>
      <w:r w:rsidR="00795F5F" w:rsidRPr="004E0ABF">
        <w:rPr>
          <w:color w:val="auto"/>
        </w:rPr>
        <w:t xml:space="preserve"> </w:t>
      </w:r>
      <w:r w:rsidRPr="004E0ABF">
        <w:rPr>
          <w:color w:val="auto"/>
        </w:rPr>
        <w:t xml:space="preserve">for details. </w:t>
      </w:r>
    </w:p>
    <w:p w14:paraId="5F16EB3D" w14:textId="77777777" w:rsidR="0099220B" w:rsidRPr="004E0ABF" w:rsidRDefault="0099220B" w:rsidP="004E6E34">
      <w:pPr>
        <w:sectPr w:rsidR="0099220B" w:rsidRPr="004E0ABF"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7F77F26F" w14:textId="64CEBC24" w:rsidR="00202152" w:rsidRPr="004E0ABF" w:rsidRDefault="00202152" w:rsidP="000310AF">
      <w:pPr>
        <w:pStyle w:val="Heading1"/>
        <w:numPr>
          <w:ilvl w:val="0"/>
          <w:numId w:val="0"/>
        </w:numPr>
        <w:ind w:left="851" w:hanging="851"/>
      </w:pPr>
      <w:bookmarkStart w:id="1" w:name="_Toc118892109"/>
      <w:bookmarkStart w:id="2" w:name="_Toc195077672"/>
      <w:bookmarkStart w:id="3" w:name="_Toc109727646"/>
      <w:bookmarkEnd w:id="0"/>
      <w:r w:rsidRPr="004E0ABF">
        <w:lastRenderedPageBreak/>
        <w:t xml:space="preserve">Executive </w:t>
      </w:r>
      <w:bookmarkEnd w:id="1"/>
      <w:r w:rsidR="00DE35B0" w:rsidRPr="004E0ABF">
        <w:t>summary</w:t>
      </w:r>
      <w:bookmarkEnd w:id="2"/>
    </w:p>
    <w:p w14:paraId="608DC217" w14:textId="77777777" w:rsidR="005F3D88" w:rsidRPr="00274A0C" w:rsidRDefault="005F3D88" w:rsidP="005F3D88">
      <w:pPr>
        <w:rPr>
          <w:b/>
          <w:bCs/>
        </w:rPr>
      </w:pPr>
      <w:r w:rsidRPr="00274A0C">
        <w:rPr>
          <w:b/>
          <w:bCs/>
        </w:rPr>
        <w:t>Title</w:t>
      </w:r>
    </w:p>
    <w:p w14:paraId="395BD029" w14:textId="4016CE3E" w:rsidR="005F3D88" w:rsidRPr="00274A0C" w:rsidRDefault="005F3D88" w:rsidP="005F3D88">
      <w:r w:rsidRPr="00274A0C">
        <w:t>Heysham 2</w:t>
      </w:r>
      <w:r w:rsidR="00D67C2E">
        <w:t xml:space="preserve"> reactor 7</w:t>
      </w:r>
      <w:r w:rsidR="007737EF" w:rsidRPr="00274A0C">
        <w:t>,</w:t>
      </w:r>
      <w:r w:rsidRPr="00274A0C">
        <w:t xml:space="preserve"> periodic shutdown S13R7</w:t>
      </w:r>
    </w:p>
    <w:p w14:paraId="124D8CA4" w14:textId="77777777" w:rsidR="005F3D88" w:rsidRPr="0005436B" w:rsidRDefault="005F3D88" w:rsidP="005F3D88">
      <w:pPr>
        <w:rPr>
          <w:b/>
          <w:bCs/>
        </w:rPr>
      </w:pPr>
      <w:r w:rsidRPr="0005436B">
        <w:rPr>
          <w:b/>
          <w:bCs/>
        </w:rPr>
        <w:t>Permission Requested</w:t>
      </w:r>
    </w:p>
    <w:p w14:paraId="44191797" w14:textId="1EE4E218" w:rsidR="005F3D88" w:rsidRPr="0005436B" w:rsidRDefault="005F3D88" w:rsidP="005F3D88">
      <w:r w:rsidRPr="0005436B">
        <w:t xml:space="preserve">EDF Energy Nuclear Generation Limited (the licensee) has asked </w:t>
      </w:r>
      <w:r w:rsidR="004B2D4B">
        <w:t>us</w:t>
      </w:r>
      <w:r w:rsidR="00BE110B" w:rsidRPr="0005436B">
        <w:t xml:space="preserve"> for consent to start-up</w:t>
      </w:r>
      <w:r w:rsidR="00DB3137" w:rsidRPr="0005436B">
        <w:t xml:space="preserve"> Heysham 2</w:t>
      </w:r>
      <w:r w:rsidR="00BE110B" w:rsidRPr="0005436B">
        <w:t xml:space="preserve"> reactor 7 </w:t>
      </w:r>
      <w:bookmarkStart w:id="4" w:name="_Hlk187308005"/>
      <w:r w:rsidR="00BE110B" w:rsidRPr="0005436B">
        <w:t xml:space="preserve">after </w:t>
      </w:r>
      <w:r w:rsidR="0005436B" w:rsidRPr="0005436B">
        <w:t>the</w:t>
      </w:r>
      <w:r w:rsidR="0055164C" w:rsidRPr="0005436B">
        <w:t xml:space="preserve"> </w:t>
      </w:r>
      <w:r w:rsidR="002733F3" w:rsidRPr="0005436B">
        <w:t>S13R7</w:t>
      </w:r>
      <w:r w:rsidR="000931C2" w:rsidRPr="0005436B">
        <w:t xml:space="preserve"> periodic shutdown.</w:t>
      </w:r>
      <w:bookmarkEnd w:id="4"/>
    </w:p>
    <w:p w14:paraId="11AAD58C" w14:textId="77777777" w:rsidR="005F3D88" w:rsidRPr="000D41B2" w:rsidRDefault="005F3D88" w:rsidP="005F3D88">
      <w:pPr>
        <w:rPr>
          <w:b/>
          <w:bCs/>
        </w:rPr>
      </w:pPr>
      <w:r w:rsidRPr="000D41B2">
        <w:rPr>
          <w:b/>
          <w:bCs/>
        </w:rPr>
        <w:t>Background</w:t>
      </w:r>
    </w:p>
    <w:p w14:paraId="706DA992" w14:textId="03C13F8D" w:rsidR="00AF5964" w:rsidRPr="000D41B2" w:rsidRDefault="00AF5964" w:rsidP="00AF5964">
      <w:r w:rsidRPr="000D41B2">
        <w:t>The nuclear site licence for Heysham 2 requires the licensee to shutdown any plant or process for the purpose of Examination, Inspection, Maintenance or Testing (EIMT) in accordance with the requirements of the plant maintenance schedule. The maintenance schedule preface specifies that reactor periodic shutdowns (referred to by the licensee as statutory outages) take place after a maximum period of three calendar years f</w:t>
      </w:r>
      <w:r w:rsidR="00BB6BCE">
        <w:t>rom</w:t>
      </w:r>
      <w:r w:rsidRPr="000D41B2">
        <w:t xml:space="preserve"> consent to start-up after the previous periodic shutdown.</w:t>
      </w:r>
    </w:p>
    <w:p w14:paraId="426D8A08" w14:textId="621016D5" w:rsidR="000A3B2A" w:rsidRPr="000D41B2" w:rsidRDefault="00AF5964" w:rsidP="000D41B2">
      <w:r w:rsidRPr="000D41B2">
        <w:t>We gave consent to start</w:t>
      </w:r>
      <w:r w:rsidR="00EA567C" w:rsidRPr="000D41B2">
        <w:t>-</w:t>
      </w:r>
      <w:r w:rsidRPr="000D41B2">
        <w:t xml:space="preserve">up </w:t>
      </w:r>
      <w:r w:rsidR="00E50753" w:rsidRPr="000D41B2">
        <w:t xml:space="preserve">reactor </w:t>
      </w:r>
      <w:r w:rsidRPr="000D41B2">
        <w:t>7 after its last periodic shutdown on 9 September 2021. Therefore</w:t>
      </w:r>
      <w:r w:rsidR="004E7A18">
        <w:t>,</w:t>
      </w:r>
      <w:r w:rsidRPr="000D41B2">
        <w:t xml:space="preserve"> it was required to shutdown on or before 9 September 2024. However, in order to avoid a conflict with the Sizewell B periodic shutdown, we gave our agreement to extend the operating</w:t>
      </w:r>
      <w:r w:rsidR="009718C1">
        <w:t xml:space="preserve"> period</w:t>
      </w:r>
      <w:r w:rsidRPr="000D41B2">
        <w:t xml:space="preserve"> o</w:t>
      </w:r>
      <w:r w:rsidR="00E50753" w:rsidRPr="000D41B2">
        <w:t>f</w:t>
      </w:r>
      <w:r w:rsidRPr="000D41B2">
        <w:t xml:space="preserve"> </w:t>
      </w:r>
      <w:r w:rsidR="00E50753" w:rsidRPr="000D41B2">
        <w:t xml:space="preserve">reactor </w:t>
      </w:r>
      <w:r w:rsidRPr="000D41B2">
        <w:t>7 until no later than 9 February 2025.</w:t>
      </w:r>
      <w:r w:rsidR="000D41B2" w:rsidRPr="000D41B2">
        <w:t xml:space="preserve"> </w:t>
      </w:r>
      <w:r w:rsidR="002105D8" w:rsidRPr="000D41B2">
        <w:t xml:space="preserve">Reactor </w:t>
      </w:r>
      <w:r w:rsidRPr="000D41B2">
        <w:t>7 was shutdown on 13 January 2025 for its periodic shutdown (denoted as S13R7) with a planned duration of 85 days.</w:t>
      </w:r>
    </w:p>
    <w:p w14:paraId="1893D7AD" w14:textId="77777777" w:rsidR="005F3D88" w:rsidRPr="000F6F1B" w:rsidRDefault="005F3D88" w:rsidP="005F3D88">
      <w:pPr>
        <w:rPr>
          <w:b/>
          <w:bCs/>
        </w:rPr>
      </w:pPr>
      <w:r w:rsidRPr="000F6F1B">
        <w:rPr>
          <w:b/>
          <w:bCs/>
        </w:rPr>
        <w:t>Assessment and inspection work carried out by ONR in consideration of this request</w:t>
      </w:r>
    </w:p>
    <w:p w14:paraId="6D4596DE" w14:textId="791E64D6" w:rsidR="00843222" w:rsidRPr="00F66A54" w:rsidRDefault="00EE6628" w:rsidP="00843222">
      <w:r w:rsidRPr="00F66A54">
        <w:t xml:space="preserve">The documentation produced by the licensee for </w:t>
      </w:r>
      <w:r w:rsidR="00AA6EAF" w:rsidRPr="00F66A54">
        <w:t>the S13R7 periodic shutdown</w:t>
      </w:r>
      <w:r w:rsidRPr="00F66A54">
        <w:t xml:space="preserve"> and the EIMT of structures, systems and components important to nuclear safety have been assessed </w:t>
      </w:r>
      <w:r w:rsidR="00843222" w:rsidRPr="00F66A54">
        <w:t xml:space="preserve">and inspected </w:t>
      </w:r>
      <w:r w:rsidRPr="00F66A54">
        <w:t xml:space="preserve">by </w:t>
      </w:r>
      <w:r w:rsidR="00F26A45" w:rsidRPr="00F66A54">
        <w:t>our</w:t>
      </w:r>
      <w:r w:rsidRPr="00F66A54">
        <w:t xml:space="preserve"> specialist inspectors </w:t>
      </w:r>
      <w:r w:rsidR="00F26A45" w:rsidRPr="00F66A54">
        <w:t xml:space="preserve">in </w:t>
      </w:r>
      <w:r w:rsidR="005F3D88" w:rsidRPr="00F66A54">
        <w:t>graphite integrity, structural integrity, electrical engineering, control and instrumentation, mechanical engineering and civil engineering</w:t>
      </w:r>
      <w:r w:rsidR="00843222" w:rsidRPr="00F66A54">
        <w:t>.</w:t>
      </w:r>
    </w:p>
    <w:p w14:paraId="0DA1FCFC" w14:textId="52DF6ABB" w:rsidR="005F3D88" w:rsidRPr="00D17DF4" w:rsidRDefault="00C80ABE" w:rsidP="00D17DF4">
      <w:r w:rsidRPr="00D17DF4">
        <w:t xml:space="preserve">The Environment Agency </w:t>
      </w:r>
      <w:r w:rsidR="00F42C34" w:rsidRPr="00D17DF4">
        <w:t>was</w:t>
      </w:r>
      <w:r w:rsidRPr="00D17DF4">
        <w:t xml:space="preserve"> consulted and d</w:t>
      </w:r>
      <w:r w:rsidR="00CA7DBE" w:rsidRPr="00D17DF4">
        <w:t>id</w:t>
      </w:r>
      <w:r w:rsidRPr="00D17DF4">
        <w:t xml:space="preserve"> not</w:t>
      </w:r>
      <w:r w:rsidR="00CA7DBE" w:rsidRPr="00D17DF4">
        <w:t xml:space="preserve"> have any</w:t>
      </w:r>
      <w:r w:rsidRPr="00D17DF4">
        <w:t xml:space="preserve"> object</w:t>
      </w:r>
      <w:r w:rsidR="00CA7DBE" w:rsidRPr="00D17DF4">
        <w:t>ions</w:t>
      </w:r>
      <w:r w:rsidRPr="00D17DF4">
        <w:t xml:space="preserve"> to </w:t>
      </w:r>
      <w:r w:rsidR="00CA7DBE" w:rsidRPr="00D17DF4">
        <w:t>us</w:t>
      </w:r>
      <w:r w:rsidRPr="00D17DF4">
        <w:t xml:space="preserve"> granting consent for reactor </w:t>
      </w:r>
      <w:r w:rsidR="00A45384" w:rsidRPr="00D17DF4">
        <w:t>7</w:t>
      </w:r>
      <w:r w:rsidRPr="00D17DF4">
        <w:t xml:space="preserve"> to start-up. O</w:t>
      </w:r>
      <w:r w:rsidR="00A45384" w:rsidRPr="00D17DF4">
        <w:t>ur</w:t>
      </w:r>
      <w:r w:rsidRPr="00D17DF4">
        <w:t xml:space="preserve"> civil nuclear security </w:t>
      </w:r>
      <w:r w:rsidR="00A45384" w:rsidRPr="00D17DF4">
        <w:t>were</w:t>
      </w:r>
      <w:r w:rsidRPr="00D17DF4">
        <w:t xml:space="preserve"> also consulted and ha</w:t>
      </w:r>
      <w:r w:rsidR="00A45384" w:rsidRPr="00D17DF4">
        <w:t>d</w:t>
      </w:r>
      <w:r w:rsidRPr="00D17DF4">
        <w:t xml:space="preserve"> no security concerns regarding the start-up of Reactor </w:t>
      </w:r>
      <w:r w:rsidR="00D17DF4" w:rsidRPr="00D17DF4">
        <w:t>7</w:t>
      </w:r>
      <w:r w:rsidRPr="00D17DF4">
        <w:t>.</w:t>
      </w:r>
    </w:p>
    <w:p w14:paraId="1A730652" w14:textId="77777777" w:rsidR="005F3D88" w:rsidRPr="00731629" w:rsidRDefault="005F3D88" w:rsidP="005F3D88">
      <w:pPr>
        <w:rPr>
          <w:b/>
          <w:bCs/>
        </w:rPr>
      </w:pPr>
      <w:r w:rsidRPr="00731629">
        <w:rPr>
          <w:b/>
          <w:bCs/>
        </w:rPr>
        <w:t>Matters arising from ONR's work</w:t>
      </w:r>
    </w:p>
    <w:p w14:paraId="0BD8C3A4" w14:textId="6A59CAF2" w:rsidR="005F3D88" w:rsidRPr="00E97B35" w:rsidRDefault="00731629" w:rsidP="00E97B35">
      <w:pPr>
        <w:rPr>
          <w:color w:val="0070C0"/>
        </w:rPr>
      </w:pPr>
      <w:r w:rsidRPr="00731629">
        <w:t>There are no outstanding matters arising from our assessment and inspection activities.</w:t>
      </w:r>
    </w:p>
    <w:p w14:paraId="15D634D6" w14:textId="77777777" w:rsidR="005F3D88" w:rsidRPr="00312A40" w:rsidRDefault="005F3D88" w:rsidP="005F3D88">
      <w:pPr>
        <w:rPr>
          <w:b/>
          <w:bCs/>
        </w:rPr>
      </w:pPr>
      <w:r w:rsidRPr="00312A40">
        <w:rPr>
          <w:b/>
          <w:bCs/>
        </w:rPr>
        <w:t>Conclusions</w:t>
      </w:r>
    </w:p>
    <w:p w14:paraId="6C9F82DA" w14:textId="0BE25D21" w:rsidR="00A46504" w:rsidRPr="00312A40" w:rsidRDefault="00493F0D" w:rsidP="005F3D88">
      <w:r w:rsidRPr="00312A40">
        <w:t xml:space="preserve">Our assessment and inspections of the Heysham 2 reactor </w:t>
      </w:r>
      <w:r w:rsidR="00C03A54" w:rsidRPr="00312A40">
        <w:t xml:space="preserve">7 </w:t>
      </w:r>
      <w:r w:rsidR="003D2CF1" w:rsidRPr="00312A40">
        <w:t>have</w:t>
      </w:r>
      <w:r w:rsidR="00C03A54" w:rsidRPr="00312A40">
        <w:t xml:space="preserve"> </w:t>
      </w:r>
      <w:r w:rsidR="00726A2E" w:rsidRPr="00312A40">
        <w:t>conclude</w:t>
      </w:r>
      <w:r w:rsidR="003D2CF1" w:rsidRPr="00312A40">
        <w:t>d</w:t>
      </w:r>
      <w:r w:rsidR="00726A2E" w:rsidRPr="00312A40">
        <w:t xml:space="preserve"> that</w:t>
      </w:r>
      <w:r w:rsidR="00D17DF4" w:rsidRPr="00312A40">
        <w:t>:</w:t>
      </w:r>
    </w:p>
    <w:p w14:paraId="01D47D25" w14:textId="2A929C8F" w:rsidR="00AB2CF8" w:rsidRPr="00312A40" w:rsidRDefault="00C91ABB" w:rsidP="00D03075">
      <w:pPr>
        <w:pStyle w:val="Bulletlist1"/>
      </w:pPr>
      <w:r>
        <w:lastRenderedPageBreak/>
        <w:t>t</w:t>
      </w:r>
      <w:r w:rsidR="00AB2CF8" w:rsidRPr="00312A40">
        <w:t>he EIMT requirements specified in</w:t>
      </w:r>
      <w:r w:rsidR="00312A40">
        <w:t xml:space="preserve"> plant</w:t>
      </w:r>
      <w:r w:rsidR="00AB2CF8" w:rsidRPr="00312A40">
        <w:t xml:space="preserve"> maintenance schedule in support of LC30 have been complied with;</w:t>
      </w:r>
    </w:p>
    <w:p w14:paraId="4FD1940F" w14:textId="1804A580" w:rsidR="00AB2CF8" w:rsidRPr="00312A40" w:rsidRDefault="00C91ABB" w:rsidP="00D03075">
      <w:pPr>
        <w:pStyle w:val="Bulletlist1"/>
      </w:pPr>
      <w:r>
        <w:t>t</w:t>
      </w:r>
      <w:r w:rsidR="00AB2CF8" w:rsidRPr="00312A40">
        <w:t xml:space="preserve">he EIMT has been carried out by </w:t>
      </w:r>
      <w:r w:rsidR="00F43BD7">
        <w:t>s</w:t>
      </w:r>
      <w:r w:rsidR="00F43BD7" w:rsidRPr="00F43BD7">
        <w:t xml:space="preserve">uitably </w:t>
      </w:r>
      <w:r w:rsidR="00F43BD7">
        <w:t>q</w:t>
      </w:r>
      <w:r w:rsidR="00F43BD7" w:rsidRPr="00F43BD7">
        <w:t xml:space="preserve">ualified and </w:t>
      </w:r>
      <w:r w:rsidR="00F43BD7">
        <w:t>e</w:t>
      </w:r>
      <w:r w:rsidR="00F43BD7" w:rsidRPr="00F43BD7">
        <w:t xml:space="preserve">xperienced </w:t>
      </w:r>
      <w:r w:rsidR="00F43BD7">
        <w:t>p</w:t>
      </w:r>
      <w:r w:rsidR="00F43BD7" w:rsidRPr="00F43BD7">
        <w:t>ersons</w:t>
      </w:r>
      <w:r w:rsidR="00AB2CF8" w:rsidRPr="00312A40">
        <w:t>, with an appropriate level of supervision and quality assurance commensurate with the equipment’s safety function; and</w:t>
      </w:r>
    </w:p>
    <w:p w14:paraId="3629F651" w14:textId="19F640B4" w:rsidR="00AB2CF8" w:rsidRPr="00312A40" w:rsidRDefault="00C91ABB" w:rsidP="00D03075">
      <w:pPr>
        <w:pStyle w:val="Bulletlist1"/>
      </w:pPr>
      <w:r>
        <w:t>s</w:t>
      </w:r>
      <w:r w:rsidR="00AB2CF8" w:rsidRPr="00312A40">
        <w:t>afety issues identified by the licensee during the shutdown have been adequately addressed with suitable and sufficient safety justification that the relevant safety case limits and conditions are not challenged.</w:t>
      </w:r>
    </w:p>
    <w:p w14:paraId="02DB5D5E" w14:textId="5454F40C" w:rsidR="00AB2CF8" w:rsidRPr="00E903CB" w:rsidRDefault="00AB2CF8" w:rsidP="00AB2CF8">
      <w:r w:rsidRPr="00E903CB">
        <w:t xml:space="preserve">We are content that all necessary work has been completed, subject to those activities that must be delayed until the reactor is pressurised or will be carried out during the restart. The remaining information will be reported to </w:t>
      </w:r>
      <w:r w:rsidR="00E903CB" w:rsidRPr="00E903CB">
        <w:t>us</w:t>
      </w:r>
      <w:r w:rsidRPr="00E903CB">
        <w:t xml:space="preserve"> in the 28-day report, or in specific documents that are not required prior to granting consent.</w:t>
      </w:r>
    </w:p>
    <w:p w14:paraId="4BE729C1" w14:textId="6B308B3E" w:rsidR="00AB2CF8" w:rsidRPr="00E903CB" w:rsidRDefault="00AB2CF8" w:rsidP="00AB2CF8">
      <w:r w:rsidRPr="00E903CB">
        <w:t>In conclusion, we have not identified any matters that would prevent</w:t>
      </w:r>
      <w:r w:rsidR="00BC238E">
        <w:t xml:space="preserve"> us from</w:t>
      </w:r>
      <w:r w:rsidRPr="00E903CB">
        <w:t xml:space="preserve"> granting consent for H</w:t>
      </w:r>
      <w:r w:rsidR="00E903CB" w:rsidRPr="00E903CB">
        <w:t>eysham 2 reactor 7</w:t>
      </w:r>
      <w:r w:rsidRPr="00E903CB">
        <w:t xml:space="preserve"> to start-up after the S13R7 periodic shutdown.</w:t>
      </w:r>
    </w:p>
    <w:p w14:paraId="35323AA1" w14:textId="77777777" w:rsidR="005F3D88" w:rsidRPr="0025755D" w:rsidRDefault="005F3D88" w:rsidP="005F3D88">
      <w:pPr>
        <w:rPr>
          <w:b/>
          <w:bCs/>
        </w:rPr>
      </w:pPr>
      <w:r w:rsidRPr="0025755D">
        <w:rPr>
          <w:b/>
          <w:bCs/>
        </w:rPr>
        <w:t>Recommendation</w:t>
      </w:r>
    </w:p>
    <w:p w14:paraId="5E6AE7E3" w14:textId="5E65435D" w:rsidR="008D6373" w:rsidRPr="0025755D" w:rsidRDefault="00BC238E" w:rsidP="005F3D88">
      <w:r>
        <w:t>We</w:t>
      </w:r>
      <w:r w:rsidR="008D6373" w:rsidRPr="0025755D">
        <w:t xml:space="preserve"> should issue licence instrument 644 under LC 30 (3) for nuclear site licence number 60, to give consent to start-up Heysham 2 reactor 7 after the S13R7 periodic shutdown.</w:t>
      </w:r>
    </w:p>
    <w:p w14:paraId="681D2CA9" w14:textId="29E29D3D" w:rsidR="00202152" w:rsidRPr="004E0ABF" w:rsidRDefault="00202152" w:rsidP="00202152"/>
    <w:p w14:paraId="353113EE" w14:textId="77777777" w:rsidR="00B53317" w:rsidRPr="004E0ABF" w:rsidRDefault="00B53317" w:rsidP="00410423">
      <w:pPr>
        <w:pStyle w:val="Heading1"/>
        <w:sectPr w:rsidR="00B53317" w:rsidRPr="004E0ABF"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1A9F2756" w:rsidR="00E72E4A" w:rsidRPr="00E64221" w:rsidRDefault="00E72E4A" w:rsidP="00E72E4A">
      <w:pPr>
        <w:pStyle w:val="Caption"/>
        <w:keepNext/>
      </w:pPr>
      <w:r w:rsidRPr="00E64221">
        <w:lastRenderedPageBreak/>
        <w:t xml:space="preserve">Table </w:t>
      </w:r>
      <w:r w:rsidRPr="00E64221">
        <w:fldChar w:fldCharType="begin"/>
      </w:r>
      <w:r w:rsidRPr="00E64221">
        <w:instrText xml:space="preserve"> SEQ Table \* ARABIC </w:instrText>
      </w:r>
      <w:r w:rsidRPr="00E64221">
        <w:fldChar w:fldCharType="separate"/>
      </w:r>
      <w:r w:rsidR="00AF6499">
        <w:rPr>
          <w:noProof/>
        </w:rPr>
        <w:t>1</w:t>
      </w:r>
      <w:r w:rsidRPr="00E64221">
        <w:fldChar w:fldCharType="end"/>
      </w:r>
      <w:r w:rsidRPr="00E64221">
        <w:t>: List of abbreviations.</w:t>
      </w:r>
    </w:p>
    <w:tbl>
      <w:tblPr>
        <w:tblStyle w:val="Box2"/>
        <w:tblW w:w="0" w:type="auto"/>
        <w:tblInd w:w="0" w:type="dxa"/>
        <w:tblLook w:val="04A0" w:firstRow="1" w:lastRow="0" w:firstColumn="1" w:lastColumn="0" w:noHBand="0" w:noVBand="1"/>
      </w:tblPr>
      <w:tblGrid>
        <w:gridCol w:w="2336"/>
        <w:gridCol w:w="6680"/>
      </w:tblGrid>
      <w:tr w:rsidR="00327F88" w:rsidRPr="00E64221" w14:paraId="40AFED92" w14:textId="77777777" w:rsidTr="00327F88">
        <w:trPr>
          <w:cnfStyle w:val="100000000000" w:firstRow="1" w:lastRow="0" w:firstColumn="0" w:lastColumn="0" w:oddVBand="0" w:evenVBand="0" w:oddHBand="0" w:evenHBand="0" w:firstRowFirstColumn="0" w:firstRowLastColumn="0" w:lastRowFirstColumn="0" w:lastRowLastColumn="0"/>
          <w:tblHeader/>
        </w:trPr>
        <w:tc>
          <w:tcPr>
            <w:tcW w:w="2336" w:type="dxa"/>
          </w:tcPr>
          <w:p w14:paraId="27E7FED6" w14:textId="77777777" w:rsidR="00327F88" w:rsidRPr="00E64221" w:rsidRDefault="00327F88">
            <w:pPr>
              <w:spacing w:before="60" w:after="60"/>
              <w:rPr>
                <w:b w:val="0"/>
                <w:bCs/>
              </w:rPr>
            </w:pPr>
            <w:r w:rsidRPr="00E64221">
              <w:rPr>
                <w:b w:val="0"/>
                <w:bCs/>
              </w:rPr>
              <w:t>Term/Acronym</w:t>
            </w:r>
          </w:p>
        </w:tc>
        <w:tc>
          <w:tcPr>
            <w:tcW w:w="6680" w:type="dxa"/>
          </w:tcPr>
          <w:p w14:paraId="0A282213" w14:textId="77777777" w:rsidR="00327F88" w:rsidRPr="00E64221" w:rsidRDefault="00327F88">
            <w:pPr>
              <w:spacing w:before="60" w:after="60"/>
              <w:rPr>
                <w:b w:val="0"/>
                <w:bCs/>
              </w:rPr>
            </w:pPr>
            <w:r w:rsidRPr="00E64221">
              <w:rPr>
                <w:b w:val="0"/>
                <w:bCs/>
              </w:rPr>
              <w:t>Description</w:t>
            </w:r>
          </w:p>
        </w:tc>
      </w:tr>
      <w:tr w:rsidR="00327F88" w:rsidRPr="00E64221" w14:paraId="0C5C668D" w14:textId="77777777" w:rsidTr="00327F88">
        <w:tc>
          <w:tcPr>
            <w:tcW w:w="2336" w:type="dxa"/>
          </w:tcPr>
          <w:p w14:paraId="46912E50" w14:textId="77777777" w:rsidR="00327F88" w:rsidRPr="00E64221" w:rsidRDefault="00327F88">
            <w:r w:rsidRPr="00E64221">
              <w:t>ALARP</w:t>
            </w:r>
          </w:p>
        </w:tc>
        <w:tc>
          <w:tcPr>
            <w:tcW w:w="6680" w:type="dxa"/>
          </w:tcPr>
          <w:p w14:paraId="4AAA8FD3" w14:textId="77777777" w:rsidR="00327F88" w:rsidRPr="00E64221" w:rsidRDefault="00327F88">
            <w:r w:rsidRPr="00E64221">
              <w:t xml:space="preserve">As low as reasonably practicable </w:t>
            </w:r>
          </w:p>
        </w:tc>
      </w:tr>
      <w:tr w:rsidR="00327F88" w:rsidRPr="00E64221" w14:paraId="6F2317AD" w14:textId="77777777" w:rsidTr="00327F88">
        <w:tc>
          <w:tcPr>
            <w:tcW w:w="2336" w:type="dxa"/>
          </w:tcPr>
          <w:p w14:paraId="4FD6DAFB" w14:textId="77777777" w:rsidR="00327F88" w:rsidRPr="00E64221" w:rsidRDefault="00327F88">
            <w:r w:rsidRPr="00E64221">
              <w:t>APEX</w:t>
            </w:r>
          </w:p>
        </w:tc>
        <w:tc>
          <w:tcPr>
            <w:tcW w:w="6680" w:type="dxa"/>
          </w:tcPr>
          <w:p w14:paraId="009BAC06" w14:textId="77777777" w:rsidR="00327F88" w:rsidRPr="00E64221" w:rsidRDefault="00327F88">
            <w:r w:rsidRPr="00E64221">
              <w:t>Appointed Examiner</w:t>
            </w:r>
          </w:p>
        </w:tc>
      </w:tr>
      <w:tr w:rsidR="00327F88" w:rsidRPr="00E64221" w14:paraId="1CA0C2FF" w14:textId="77777777" w:rsidTr="00327F88">
        <w:tc>
          <w:tcPr>
            <w:tcW w:w="2336" w:type="dxa"/>
          </w:tcPr>
          <w:p w14:paraId="3657F580" w14:textId="77777777" w:rsidR="00327F88" w:rsidRPr="00E64221" w:rsidRDefault="00327F88">
            <w:r w:rsidRPr="00E64221">
              <w:t>EC</w:t>
            </w:r>
          </w:p>
        </w:tc>
        <w:tc>
          <w:tcPr>
            <w:tcW w:w="6680" w:type="dxa"/>
          </w:tcPr>
          <w:p w14:paraId="677207C3" w14:textId="77777777" w:rsidR="00327F88" w:rsidRPr="00E64221" w:rsidRDefault="00327F88">
            <w:r w:rsidRPr="00E64221">
              <w:t>Engineering Change</w:t>
            </w:r>
          </w:p>
        </w:tc>
      </w:tr>
      <w:tr w:rsidR="00327F88" w:rsidRPr="00E64221" w14:paraId="695E44F9" w14:textId="77777777" w:rsidTr="00327F88">
        <w:tc>
          <w:tcPr>
            <w:tcW w:w="2336" w:type="dxa"/>
          </w:tcPr>
          <w:p w14:paraId="5E656D7A" w14:textId="77777777" w:rsidR="00327F88" w:rsidRPr="00E64221" w:rsidRDefault="00327F88">
            <w:r w:rsidRPr="00E64221">
              <w:t>EIMT</w:t>
            </w:r>
          </w:p>
        </w:tc>
        <w:tc>
          <w:tcPr>
            <w:tcW w:w="6680" w:type="dxa"/>
          </w:tcPr>
          <w:p w14:paraId="7425CE0A" w14:textId="77777777" w:rsidR="00327F88" w:rsidRPr="00E64221" w:rsidRDefault="00327F88">
            <w:r w:rsidRPr="00E64221">
              <w:t>Examination, Inspection, Maintenance or Testing</w:t>
            </w:r>
          </w:p>
        </w:tc>
      </w:tr>
      <w:tr w:rsidR="00327F88" w:rsidRPr="00E64221" w14:paraId="3EA4ADD3" w14:textId="77777777" w:rsidTr="00327F88">
        <w:tc>
          <w:tcPr>
            <w:tcW w:w="2336" w:type="dxa"/>
          </w:tcPr>
          <w:p w14:paraId="2309055A" w14:textId="6FD8E284" w:rsidR="00327F88" w:rsidRPr="00E64221" w:rsidRDefault="00327F88">
            <w:r w:rsidRPr="00E64221">
              <w:t>HY</w:t>
            </w:r>
            <w:r w:rsidR="00EC50ED" w:rsidRPr="00E64221">
              <w:t>B</w:t>
            </w:r>
          </w:p>
        </w:tc>
        <w:tc>
          <w:tcPr>
            <w:tcW w:w="6680" w:type="dxa"/>
          </w:tcPr>
          <w:p w14:paraId="2C1F0F8F" w14:textId="5D11E0DA" w:rsidR="00327F88" w:rsidRPr="00E64221" w:rsidRDefault="00327F88">
            <w:r w:rsidRPr="00E64221">
              <w:t xml:space="preserve">Heysham </w:t>
            </w:r>
            <w:r w:rsidR="00EC50ED" w:rsidRPr="00E64221">
              <w:t>2</w:t>
            </w:r>
          </w:p>
        </w:tc>
      </w:tr>
      <w:tr w:rsidR="00327F88" w:rsidRPr="00E64221" w14:paraId="733E7E77" w14:textId="77777777" w:rsidTr="00327F88">
        <w:tc>
          <w:tcPr>
            <w:tcW w:w="2336" w:type="dxa"/>
          </w:tcPr>
          <w:p w14:paraId="4EAD5F6D" w14:textId="77777777" w:rsidR="00327F88" w:rsidRPr="00E64221" w:rsidRDefault="00327F88">
            <w:r w:rsidRPr="00E64221">
              <w:t>INA</w:t>
            </w:r>
          </w:p>
        </w:tc>
        <w:tc>
          <w:tcPr>
            <w:tcW w:w="6680" w:type="dxa"/>
          </w:tcPr>
          <w:p w14:paraId="6C32C863" w14:textId="77777777" w:rsidR="00327F88" w:rsidRPr="00E64221" w:rsidRDefault="00327F88">
            <w:r w:rsidRPr="00E64221">
              <w:t>Independent Nuclear Assurance</w:t>
            </w:r>
          </w:p>
        </w:tc>
      </w:tr>
      <w:tr w:rsidR="00327F88" w:rsidRPr="00E64221" w14:paraId="65E2D503" w14:textId="77777777" w:rsidTr="00327F88">
        <w:tc>
          <w:tcPr>
            <w:tcW w:w="2336" w:type="dxa"/>
          </w:tcPr>
          <w:p w14:paraId="3F8688DA" w14:textId="77777777" w:rsidR="00327F88" w:rsidRPr="00E64221" w:rsidRDefault="00327F88">
            <w:r w:rsidRPr="00E64221">
              <w:t>INSA</w:t>
            </w:r>
          </w:p>
        </w:tc>
        <w:tc>
          <w:tcPr>
            <w:tcW w:w="6680" w:type="dxa"/>
          </w:tcPr>
          <w:p w14:paraId="273CE325" w14:textId="77777777" w:rsidR="00327F88" w:rsidRPr="00E64221" w:rsidRDefault="00327F88">
            <w:r w:rsidRPr="00E64221">
              <w:t>Independent Nuclear Safety Assessment</w:t>
            </w:r>
          </w:p>
        </w:tc>
      </w:tr>
      <w:tr w:rsidR="00327F88" w:rsidRPr="00E64221" w14:paraId="3F216557" w14:textId="77777777" w:rsidTr="00327F88">
        <w:tc>
          <w:tcPr>
            <w:tcW w:w="2336" w:type="dxa"/>
          </w:tcPr>
          <w:p w14:paraId="4A12B45F" w14:textId="30D83B5A" w:rsidR="00327F88" w:rsidRPr="00E64221" w:rsidRDefault="00327F88">
            <w:r w:rsidRPr="00E64221">
              <w:t>KWR</w:t>
            </w:r>
          </w:p>
        </w:tc>
        <w:tc>
          <w:tcPr>
            <w:tcW w:w="6680" w:type="dxa"/>
          </w:tcPr>
          <w:p w14:paraId="4A9E8A03" w14:textId="2A2FF2A0" w:rsidR="00327F88" w:rsidRPr="00E64221" w:rsidRDefault="00327F88">
            <w:r w:rsidRPr="00E64221">
              <w:t>Keyway Root</w:t>
            </w:r>
          </w:p>
        </w:tc>
      </w:tr>
      <w:tr w:rsidR="00327F88" w:rsidRPr="00E64221" w14:paraId="20803C5F" w14:textId="77777777" w:rsidTr="00327F88">
        <w:tc>
          <w:tcPr>
            <w:tcW w:w="2336" w:type="dxa"/>
          </w:tcPr>
          <w:p w14:paraId="7F3982AF" w14:textId="77777777" w:rsidR="00327F88" w:rsidRPr="00E64221" w:rsidRDefault="00327F88">
            <w:r w:rsidRPr="00E64221">
              <w:t>LC</w:t>
            </w:r>
          </w:p>
        </w:tc>
        <w:tc>
          <w:tcPr>
            <w:tcW w:w="6680" w:type="dxa"/>
          </w:tcPr>
          <w:p w14:paraId="5C5769BC" w14:textId="77777777" w:rsidR="00327F88" w:rsidRPr="00E64221" w:rsidRDefault="00327F88">
            <w:r w:rsidRPr="00E64221">
              <w:t>Licence Condition</w:t>
            </w:r>
          </w:p>
        </w:tc>
      </w:tr>
      <w:tr w:rsidR="00327F88" w:rsidRPr="00E64221" w14:paraId="4ECA0C6E" w14:textId="77777777" w:rsidTr="00327F88">
        <w:tc>
          <w:tcPr>
            <w:tcW w:w="2336" w:type="dxa"/>
          </w:tcPr>
          <w:p w14:paraId="6CB6FA16" w14:textId="77777777" w:rsidR="00327F88" w:rsidRPr="00E64221" w:rsidRDefault="00327F88">
            <w:r w:rsidRPr="00E64221">
              <w:t>ONR</w:t>
            </w:r>
          </w:p>
        </w:tc>
        <w:tc>
          <w:tcPr>
            <w:tcW w:w="6680" w:type="dxa"/>
          </w:tcPr>
          <w:p w14:paraId="42A4FEA6" w14:textId="77777777" w:rsidR="00327F88" w:rsidRPr="00E64221" w:rsidRDefault="00327F88">
            <w:r w:rsidRPr="00E64221">
              <w:t xml:space="preserve">Office for Nuclear Regulation </w:t>
            </w:r>
          </w:p>
        </w:tc>
      </w:tr>
      <w:tr w:rsidR="00327F88" w:rsidRPr="004E7A18" w14:paraId="279E8594" w14:textId="77777777" w:rsidTr="00327F88">
        <w:tc>
          <w:tcPr>
            <w:tcW w:w="2336" w:type="dxa"/>
          </w:tcPr>
          <w:p w14:paraId="384BC7E8" w14:textId="77777777" w:rsidR="00327F88" w:rsidRPr="00E64221" w:rsidRDefault="00327F88">
            <w:r w:rsidRPr="00E64221">
              <w:t>PCPV</w:t>
            </w:r>
          </w:p>
        </w:tc>
        <w:tc>
          <w:tcPr>
            <w:tcW w:w="6680" w:type="dxa"/>
          </w:tcPr>
          <w:p w14:paraId="4E40D0FE" w14:textId="77777777" w:rsidR="00327F88" w:rsidRPr="00CE25DD" w:rsidRDefault="00327F88">
            <w:pPr>
              <w:rPr>
                <w:lang w:val="it-IT"/>
              </w:rPr>
            </w:pPr>
            <w:r w:rsidRPr="00CE25DD">
              <w:rPr>
                <w:lang w:val="it-IT"/>
              </w:rPr>
              <w:t>Pre-stressed Concrete Pressure Vessel</w:t>
            </w:r>
          </w:p>
        </w:tc>
      </w:tr>
      <w:tr w:rsidR="00327F88" w:rsidRPr="00E64221" w14:paraId="662F3530" w14:textId="77777777" w:rsidTr="00327F88">
        <w:tc>
          <w:tcPr>
            <w:tcW w:w="2336" w:type="dxa"/>
          </w:tcPr>
          <w:p w14:paraId="0777486D" w14:textId="77777777" w:rsidR="00327F88" w:rsidRPr="00E64221" w:rsidRDefault="00327F88">
            <w:r w:rsidRPr="00E64221">
              <w:t>PSSR</w:t>
            </w:r>
          </w:p>
        </w:tc>
        <w:tc>
          <w:tcPr>
            <w:tcW w:w="6680" w:type="dxa"/>
          </w:tcPr>
          <w:p w14:paraId="06221FEB" w14:textId="77777777" w:rsidR="00327F88" w:rsidRPr="00E64221" w:rsidRDefault="00327F88">
            <w:r w:rsidRPr="00E64221">
              <w:t>Pressure Systems Safety Regulations 2000</w:t>
            </w:r>
          </w:p>
        </w:tc>
      </w:tr>
      <w:tr w:rsidR="00327F88" w:rsidRPr="00E64221" w14:paraId="69FC5CB5" w14:textId="77777777" w:rsidTr="00327F88">
        <w:tc>
          <w:tcPr>
            <w:tcW w:w="2336" w:type="dxa"/>
          </w:tcPr>
          <w:p w14:paraId="3C1862D5" w14:textId="2A594C63" w:rsidR="00327F88" w:rsidRPr="00E64221" w:rsidRDefault="00327F88">
            <w:r w:rsidRPr="00E64221">
              <w:t>R</w:t>
            </w:r>
            <w:r w:rsidR="00EA150B">
              <w:t>7</w:t>
            </w:r>
          </w:p>
        </w:tc>
        <w:tc>
          <w:tcPr>
            <w:tcW w:w="6680" w:type="dxa"/>
          </w:tcPr>
          <w:p w14:paraId="0E944A8B" w14:textId="6F0B8AEC" w:rsidR="00327F88" w:rsidRPr="00E64221" w:rsidRDefault="00327F88">
            <w:r w:rsidRPr="00E64221">
              <w:t xml:space="preserve">Reactor </w:t>
            </w:r>
            <w:r w:rsidR="00EA150B">
              <w:t>7</w:t>
            </w:r>
          </w:p>
        </w:tc>
      </w:tr>
      <w:tr w:rsidR="00327F88" w:rsidRPr="00E64221" w14:paraId="575D6193" w14:textId="77777777" w:rsidTr="00327F88">
        <w:tc>
          <w:tcPr>
            <w:tcW w:w="2336" w:type="dxa"/>
          </w:tcPr>
          <w:p w14:paraId="117D7E06" w14:textId="77777777" w:rsidR="00327F88" w:rsidRPr="00E64221" w:rsidRDefault="00327F88">
            <w:r w:rsidRPr="00E64221">
              <w:t>SQEP</w:t>
            </w:r>
          </w:p>
        </w:tc>
        <w:tc>
          <w:tcPr>
            <w:tcW w:w="6680" w:type="dxa"/>
          </w:tcPr>
          <w:p w14:paraId="16585FBC" w14:textId="77777777" w:rsidR="00327F88" w:rsidRPr="00E64221" w:rsidRDefault="00327F88">
            <w:r w:rsidRPr="00E64221">
              <w:t>Suitably Qualified and Experienced Persons</w:t>
            </w:r>
          </w:p>
        </w:tc>
      </w:tr>
      <w:tr w:rsidR="00327F88" w:rsidRPr="00E64221" w14:paraId="7C97D638" w14:textId="77777777" w:rsidTr="00327F88">
        <w:tc>
          <w:tcPr>
            <w:tcW w:w="2336" w:type="dxa"/>
          </w:tcPr>
          <w:p w14:paraId="347519AC" w14:textId="77777777" w:rsidR="00327F88" w:rsidRPr="00E64221" w:rsidRDefault="00327F88">
            <w:r w:rsidRPr="00E64221">
              <w:t>SSC</w:t>
            </w:r>
          </w:p>
        </w:tc>
        <w:tc>
          <w:tcPr>
            <w:tcW w:w="6680" w:type="dxa"/>
          </w:tcPr>
          <w:p w14:paraId="0B66AA16" w14:textId="77777777" w:rsidR="00327F88" w:rsidRPr="00E64221" w:rsidRDefault="00327F88">
            <w:r w:rsidRPr="00E64221">
              <w:t>Structure, System and Component</w:t>
            </w:r>
          </w:p>
        </w:tc>
      </w:tr>
    </w:tbl>
    <w:p w14:paraId="7B4B1742" w14:textId="77777777" w:rsidR="00411E99" w:rsidRPr="00E64221" w:rsidRDefault="00411E99" w:rsidP="00411E99"/>
    <w:p w14:paraId="55BFC9BA" w14:textId="77777777" w:rsidR="00B53317" w:rsidRPr="00E64221" w:rsidRDefault="00B53317" w:rsidP="00B53317"/>
    <w:p w14:paraId="3C974B61" w14:textId="77777777" w:rsidR="00F8500A" w:rsidRPr="00E64221" w:rsidRDefault="00F8500A" w:rsidP="00410423">
      <w:pPr>
        <w:pStyle w:val="Heading1"/>
        <w:sectPr w:rsidR="00F8500A" w:rsidRPr="00E64221"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E64221" w:rsidRDefault="00F8500A" w:rsidP="00410423">
          <w:pPr>
            <w:pStyle w:val="TOCHeading"/>
            <w:rPr>
              <w:color w:val="auto"/>
              <w:sz w:val="48"/>
              <w:szCs w:val="48"/>
              <w:lang w:val="en-GB"/>
            </w:rPr>
          </w:pPr>
          <w:r w:rsidRPr="00E64221">
            <w:rPr>
              <w:color w:val="auto"/>
              <w:sz w:val="48"/>
              <w:szCs w:val="48"/>
              <w:lang w:val="en-GB"/>
            </w:rPr>
            <w:t xml:space="preserve">Table of </w:t>
          </w:r>
          <w:r w:rsidR="002B0713" w:rsidRPr="00E64221">
            <w:rPr>
              <w:color w:val="auto"/>
              <w:sz w:val="48"/>
              <w:szCs w:val="48"/>
              <w:lang w:val="en-GB"/>
            </w:rPr>
            <w:t>contents</w:t>
          </w:r>
        </w:p>
        <w:p w14:paraId="746FA36D" w14:textId="44253F7D" w:rsidR="00163F6A" w:rsidRDefault="00F8500A">
          <w:pPr>
            <w:pStyle w:val="TOC1"/>
            <w:rPr>
              <w:rFonts w:asciiTheme="minorHAnsi" w:eastAsiaTheme="minorEastAsia" w:hAnsiTheme="minorHAnsi" w:cstheme="minorBidi"/>
              <w:kern w:val="2"/>
              <w:szCs w:val="24"/>
              <w:lang w:eastAsia="en-GB" w:bidi="ar-SA"/>
              <w14:ligatures w14:val="standardContextual"/>
            </w:rPr>
          </w:pPr>
          <w:r w:rsidRPr="00E64221">
            <w:rPr>
              <w:noProof w:val="0"/>
            </w:rPr>
            <w:fldChar w:fldCharType="begin"/>
          </w:r>
          <w:r w:rsidRPr="00E64221">
            <w:rPr>
              <w:noProof w:val="0"/>
            </w:rPr>
            <w:instrText xml:space="preserve"> TOC \o "1-3" \h \z \u </w:instrText>
          </w:r>
          <w:r w:rsidRPr="00E64221">
            <w:rPr>
              <w:noProof w:val="0"/>
            </w:rPr>
            <w:fldChar w:fldCharType="separate"/>
          </w:r>
          <w:hyperlink w:anchor="_Toc195077672" w:history="1">
            <w:r w:rsidR="00163F6A" w:rsidRPr="00CC01E5">
              <w:rPr>
                <w:rStyle w:val="Hyperlink"/>
              </w:rPr>
              <w:t>Executive summary</w:t>
            </w:r>
            <w:r w:rsidR="00163F6A">
              <w:rPr>
                <w:webHidden/>
              </w:rPr>
              <w:tab/>
            </w:r>
            <w:r w:rsidR="00163F6A">
              <w:rPr>
                <w:webHidden/>
              </w:rPr>
              <w:fldChar w:fldCharType="begin"/>
            </w:r>
            <w:r w:rsidR="00163F6A">
              <w:rPr>
                <w:webHidden/>
              </w:rPr>
              <w:instrText xml:space="preserve"> PAGEREF _Toc195077672 \h </w:instrText>
            </w:r>
            <w:r w:rsidR="00163F6A">
              <w:rPr>
                <w:webHidden/>
              </w:rPr>
            </w:r>
            <w:r w:rsidR="00163F6A">
              <w:rPr>
                <w:webHidden/>
              </w:rPr>
              <w:fldChar w:fldCharType="separate"/>
            </w:r>
            <w:r w:rsidR="00AF6499">
              <w:rPr>
                <w:webHidden/>
              </w:rPr>
              <w:t>4</w:t>
            </w:r>
            <w:r w:rsidR="00163F6A">
              <w:rPr>
                <w:webHidden/>
              </w:rPr>
              <w:fldChar w:fldCharType="end"/>
            </w:r>
          </w:hyperlink>
        </w:p>
        <w:p w14:paraId="79DD6FE0" w14:textId="29C4E606"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73" w:history="1">
            <w:r w:rsidRPr="00CC01E5">
              <w:rPr>
                <w:rStyle w:val="Hyperlink"/>
              </w:rPr>
              <w:t>1.</w:t>
            </w:r>
            <w:r>
              <w:rPr>
                <w:rFonts w:asciiTheme="minorHAnsi" w:eastAsiaTheme="minorEastAsia" w:hAnsiTheme="minorHAnsi" w:cstheme="minorBidi"/>
                <w:kern w:val="2"/>
                <w:szCs w:val="24"/>
                <w:lang w:eastAsia="en-GB" w:bidi="ar-SA"/>
                <w14:ligatures w14:val="standardContextual"/>
              </w:rPr>
              <w:tab/>
            </w:r>
            <w:r w:rsidRPr="00CC01E5">
              <w:rPr>
                <w:rStyle w:val="Hyperlink"/>
              </w:rPr>
              <w:t>Permission requested</w:t>
            </w:r>
            <w:r>
              <w:rPr>
                <w:webHidden/>
              </w:rPr>
              <w:tab/>
            </w:r>
            <w:r>
              <w:rPr>
                <w:webHidden/>
              </w:rPr>
              <w:fldChar w:fldCharType="begin"/>
            </w:r>
            <w:r>
              <w:rPr>
                <w:webHidden/>
              </w:rPr>
              <w:instrText xml:space="preserve"> PAGEREF _Toc195077673 \h </w:instrText>
            </w:r>
            <w:r>
              <w:rPr>
                <w:webHidden/>
              </w:rPr>
            </w:r>
            <w:r>
              <w:rPr>
                <w:webHidden/>
              </w:rPr>
              <w:fldChar w:fldCharType="separate"/>
            </w:r>
            <w:r w:rsidR="00AF6499">
              <w:rPr>
                <w:webHidden/>
              </w:rPr>
              <w:t>8</w:t>
            </w:r>
            <w:r>
              <w:rPr>
                <w:webHidden/>
              </w:rPr>
              <w:fldChar w:fldCharType="end"/>
            </w:r>
          </w:hyperlink>
        </w:p>
        <w:p w14:paraId="3F19D824" w14:textId="3AE7BF07"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74" w:history="1">
            <w:r w:rsidRPr="00CC01E5">
              <w:rPr>
                <w:rStyle w:val="Hyperlink"/>
              </w:rPr>
              <w:t>2.</w:t>
            </w:r>
            <w:r>
              <w:rPr>
                <w:rFonts w:asciiTheme="minorHAnsi" w:eastAsiaTheme="minorEastAsia" w:hAnsiTheme="minorHAnsi" w:cstheme="minorBidi"/>
                <w:kern w:val="2"/>
                <w:szCs w:val="24"/>
                <w:lang w:eastAsia="en-GB" w:bidi="ar-SA"/>
                <w14:ligatures w14:val="standardContextual"/>
              </w:rPr>
              <w:tab/>
            </w:r>
            <w:r w:rsidRPr="00CC01E5">
              <w:rPr>
                <w:rStyle w:val="Hyperlink"/>
              </w:rPr>
              <w:t>Background</w:t>
            </w:r>
            <w:r>
              <w:rPr>
                <w:webHidden/>
              </w:rPr>
              <w:tab/>
            </w:r>
            <w:r>
              <w:rPr>
                <w:webHidden/>
              </w:rPr>
              <w:fldChar w:fldCharType="begin"/>
            </w:r>
            <w:r>
              <w:rPr>
                <w:webHidden/>
              </w:rPr>
              <w:instrText xml:space="preserve"> PAGEREF _Toc195077674 \h </w:instrText>
            </w:r>
            <w:r>
              <w:rPr>
                <w:webHidden/>
              </w:rPr>
            </w:r>
            <w:r>
              <w:rPr>
                <w:webHidden/>
              </w:rPr>
              <w:fldChar w:fldCharType="separate"/>
            </w:r>
            <w:r w:rsidR="00AF6499">
              <w:rPr>
                <w:webHidden/>
              </w:rPr>
              <w:t>8</w:t>
            </w:r>
            <w:r>
              <w:rPr>
                <w:webHidden/>
              </w:rPr>
              <w:fldChar w:fldCharType="end"/>
            </w:r>
          </w:hyperlink>
        </w:p>
        <w:p w14:paraId="5D85A8FB" w14:textId="559DBBCC"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75" w:history="1">
            <w:r w:rsidRPr="00CC01E5">
              <w:rPr>
                <w:rStyle w:val="Hyperlink"/>
              </w:rPr>
              <w:t>3.</w:t>
            </w:r>
            <w:r>
              <w:rPr>
                <w:rFonts w:asciiTheme="minorHAnsi" w:eastAsiaTheme="minorEastAsia" w:hAnsiTheme="minorHAnsi" w:cstheme="minorBidi"/>
                <w:kern w:val="2"/>
                <w:szCs w:val="24"/>
                <w:lang w:eastAsia="en-GB" w:bidi="ar-SA"/>
                <w14:ligatures w14:val="standardContextual"/>
              </w:rPr>
              <w:tab/>
            </w:r>
            <w:r w:rsidRPr="00CC01E5">
              <w:rPr>
                <w:rStyle w:val="Hyperlink"/>
              </w:rPr>
              <w:t>Assessment and inspection work carried out by ONR in consideration of this request</w:t>
            </w:r>
            <w:r>
              <w:rPr>
                <w:webHidden/>
              </w:rPr>
              <w:tab/>
            </w:r>
            <w:r>
              <w:rPr>
                <w:webHidden/>
              </w:rPr>
              <w:fldChar w:fldCharType="begin"/>
            </w:r>
            <w:r>
              <w:rPr>
                <w:webHidden/>
              </w:rPr>
              <w:instrText xml:space="preserve"> PAGEREF _Toc195077675 \h </w:instrText>
            </w:r>
            <w:r>
              <w:rPr>
                <w:webHidden/>
              </w:rPr>
            </w:r>
            <w:r>
              <w:rPr>
                <w:webHidden/>
              </w:rPr>
              <w:fldChar w:fldCharType="separate"/>
            </w:r>
            <w:r w:rsidR="00AF6499">
              <w:rPr>
                <w:webHidden/>
              </w:rPr>
              <w:t>8</w:t>
            </w:r>
            <w:r>
              <w:rPr>
                <w:webHidden/>
              </w:rPr>
              <w:fldChar w:fldCharType="end"/>
            </w:r>
          </w:hyperlink>
        </w:p>
        <w:p w14:paraId="6BB07F18" w14:textId="1D584719"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76" w:history="1">
            <w:r w:rsidRPr="00CC01E5">
              <w:rPr>
                <w:rStyle w:val="Hyperlink"/>
              </w:rPr>
              <w:t>3.1.</w:t>
            </w:r>
            <w:r>
              <w:rPr>
                <w:rFonts w:asciiTheme="minorHAnsi" w:eastAsiaTheme="minorEastAsia" w:hAnsiTheme="minorHAnsi" w:cstheme="minorBidi"/>
                <w:kern w:val="2"/>
                <w:szCs w:val="24"/>
                <w:lang w:eastAsia="en-GB" w:bidi="ar-SA"/>
                <w14:ligatures w14:val="standardContextual"/>
              </w:rPr>
              <w:tab/>
            </w:r>
            <w:r w:rsidRPr="00CC01E5">
              <w:rPr>
                <w:rStyle w:val="Hyperlink"/>
              </w:rPr>
              <w:t>Graphite integrity</w:t>
            </w:r>
            <w:r>
              <w:rPr>
                <w:webHidden/>
              </w:rPr>
              <w:tab/>
            </w:r>
            <w:r>
              <w:rPr>
                <w:webHidden/>
              </w:rPr>
              <w:fldChar w:fldCharType="begin"/>
            </w:r>
            <w:r>
              <w:rPr>
                <w:webHidden/>
              </w:rPr>
              <w:instrText xml:space="preserve"> PAGEREF _Toc195077676 \h </w:instrText>
            </w:r>
            <w:r>
              <w:rPr>
                <w:webHidden/>
              </w:rPr>
            </w:r>
            <w:r>
              <w:rPr>
                <w:webHidden/>
              </w:rPr>
              <w:fldChar w:fldCharType="separate"/>
            </w:r>
            <w:r w:rsidR="00AF6499">
              <w:rPr>
                <w:webHidden/>
              </w:rPr>
              <w:t>9</w:t>
            </w:r>
            <w:r>
              <w:rPr>
                <w:webHidden/>
              </w:rPr>
              <w:fldChar w:fldCharType="end"/>
            </w:r>
          </w:hyperlink>
        </w:p>
        <w:p w14:paraId="6D08BAB8" w14:textId="12747519"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77" w:history="1">
            <w:r w:rsidRPr="00CC01E5">
              <w:rPr>
                <w:rStyle w:val="Hyperlink"/>
              </w:rPr>
              <w:t>3.2.</w:t>
            </w:r>
            <w:r>
              <w:rPr>
                <w:rFonts w:asciiTheme="minorHAnsi" w:eastAsiaTheme="minorEastAsia" w:hAnsiTheme="minorHAnsi" w:cstheme="minorBidi"/>
                <w:kern w:val="2"/>
                <w:szCs w:val="24"/>
                <w:lang w:eastAsia="en-GB" w:bidi="ar-SA"/>
                <w14:ligatures w14:val="standardContextual"/>
              </w:rPr>
              <w:tab/>
            </w:r>
            <w:r w:rsidRPr="00CC01E5">
              <w:rPr>
                <w:rStyle w:val="Hyperlink"/>
              </w:rPr>
              <w:t>Structural integrity</w:t>
            </w:r>
            <w:r>
              <w:rPr>
                <w:webHidden/>
              </w:rPr>
              <w:tab/>
            </w:r>
            <w:r>
              <w:rPr>
                <w:webHidden/>
              </w:rPr>
              <w:fldChar w:fldCharType="begin"/>
            </w:r>
            <w:r>
              <w:rPr>
                <w:webHidden/>
              </w:rPr>
              <w:instrText xml:space="preserve"> PAGEREF _Toc195077677 \h </w:instrText>
            </w:r>
            <w:r>
              <w:rPr>
                <w:webHidden/>
              </w:rPr>
            </w:r>
            <w:r>
              <w:rPr>
                <w:webHidden/>
              </w:rPr>
              <w:fldChar w:fldCharType="separate"/>
            </w:r>
            <w:r w:rsidR="00AF6499">
              <w:rPr>
                <w:webHidden/>
              </w:rPr>
              <w:t>10</w:t>
            </w:r>
            <w:r>
              <w:rPr>
                <w:webHidden/>
              </w:rPr>
              <w:fldChar w:fldCharType="end"/>
            </w:r>
          </w:hyperlink>
        </w:p>
        <w:p w14:paraId="02F0208E" w14:textId="22827603"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78" w:history="1">
            <w:r w:rsidRPr="00CC01E5">
              <w:rPr>
                <w:rStyle w:val="Hyperlink"/>
              </w:rPr>
              <w:t>3.3.</w:t>
            </w:r>
            <w:r>
              <w:rPr>
                <w:rFonts w:asciiTheme="minorHAnsi" w:eastAsiaTheme="minorEastAsia" w:hAnsiTheme="minorHAnsi" w:cstheme="minorBidi"/>
                <w:kern w:val="2"/>
                <w:szCs w:val="24"/>
                <w:lang w:eastAsia="en-GB" w:bidi="ar-SA"/>
                <w14:ligatures w14:val="standardContextual"/>
              </w:rPr>
              <w:tab/>
            </w:r>
            <w:r w:rsidRPr="00CC01E5">
              <w:rPr>
                <w:rStyle w:val="Hyperlink"/>
              </w:rPr>
              <w:t>Electrical engineering</w:t>
            </w:r>
            <w:r>
              <w:rPr>
                <w:webHidden/>
              </w:rPr>
              <w:tab/>
            </w:r>
            <w:r>
              <w:rPr>
                <w:webHidden/>
              </w:rPr>
              <w:fldChar w:fldCharType="begin"/>
            </w:r>
            <w:r>
              <w:rPr>
                <w:webHidden/>
              </w:rPr>
              <w:instrText xml:space="preserve"> PAGEREF _Toc195077678 \h </w:instrText>
            </w:r>
            <w:r>
              <w:rPr>
                <w:webHidden/>
              </w:rPr>
            </w:r>
            <w:r>
              <w:rPr>
                <w:webHidden/>
              </w:rPr>
              <w:fldChar w:fldCharType="separate"/>
            </w:r>
            <w:r w:rsidR="00AF6499">
              <w:rPr>
                <w:webHidden/>
              </w:rPr>
              <w:t>11</w:t>
            </w:r>
            <w:r>
              <w:rPr>
                <w:webHidden/>
              </w:rPr>
              <w:fldChar w:fldCharType="end"/>
            </w:r>
          </w:hyperlink>
        </w:p>
        <w:p w14:paraId="511D96DD" w14:textId="5A896D43"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79" w:history="1">
            <w:r w:rsidRPr="00CC01E5">
              <w:rPr>
                <w:rStyle w:val="Hyperlink"/>
              </w:rPr>
              <w:t>3.4.</w:t>
            </w:r>
            <w:r>
              <w:rPr>
                <w:rFonts w:asciiTheme="minorHAnsi" w:eastAsiaTheme="minorEastAsia" w:hAnsiTheme="minorHAnsi" w:cstheme="minorBidi"/>
                <w:kern w:val="2"/>
                <w:szCs w:val="24"/>
                <w:lang w:eastAsia="en-GB" w:bidi="ar-SA"/>
                <w14:ligatures w14:val="standardContextual"/>
              </w:rPr>
              <w:tab/>
            </w:r>
            <w:r w:rsidRPr="00CC01E5">
              <w:rPr>
                <w:rStyle w:val="Hyperlink"/>
              </w:rPr>
              <w:t>Control and instrumentation</w:t>
            </w:r>
            <w:r>
              <w:rPr>
                <w:webHidden/>
              </w:rPr>
              <w:tab/>
            </w:r>
            <w:r>
              <w:rPr>
                <w:webHidden/>
              </w:rPr>
              <w:fldChar w:fldCharType="begin"/>
            </w:r>
            <w:r>
              <w:rPr>
                <w:webHidden/>
              </w:rPr>
              <w:instrText xml:space="preserve"> PAGEREF _Toc195077679 \h </w:instrText>
            </w:r>
            <w:r>
              <w:rPr>
                <w:webHidden/>
              </w:rPr>
            </w:r>
            <w:r>
              <w:rPr>
                <w:webHidden/>
              </w:rPr>
              <w:fldChar w:fldCharType="separate"/>
            </w:r>
            <w:r w:rsidR="00AF6499">
              <w:rPr>
                <w:webHidden/>
              </w:rPr>
              <w:t>12</w:t>
            </w:r>
            <w:r>
              <w:rPr>
                <w:webHidden/>
              </w:rPr>
              <w:fldChar w:fldCharType="end"/>
            </w:r>
          </w:hyperlink>
        </w:p>
        <w:p w14:paraId="77318DBA" w14:textId="39CF7187"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80" w:history="1">
            <w:r w:rsidRPr="00CC01E5">
              <w:rPr>
                <w:rStyle w:val="Hyperlink"/>
              </w:rPr>
              <w:t>3.5.</w:t>
            </w:r>
            <w:r>
              <w:rPr>
                <w:rFonts w:asciiTheme="minorHAnsi" w:eastAsiaTheme="minorEastAsia" w:hAnsiTheme="minorHAnsi" w:cstheme="minorBidi"/>
                <w:kern w:val="2"/>
                <w:szCs w:val="24"/>
                <w:lang w:eastAsia="en-GB" w:bidi="ar-SA"/>
                <w14:ligatures w14:val="standardContextual"/>
              </w:rPr>
              <w:tab/>
            </w:r>
            <w:r w:rsidRPr="00CC01E5">
              <w:rPr>
                <w:rStyle w:val="Hyperlink"/>
              </w:rPr>
              <w:t>Mechanical engineering</w:t>
            </w:r>
            <w:r>
              <w:rPr>
                <w:webHidden/>
              </w:rPr>
              <w:tab/>
            </w:r>
            <w:r>
              <w:rPr>
                <w:webHidden/>
              </w:rPr>
              <w:fldChar w:fldCharType="begin"/>
            </w:r>
            <w:r>
              <w:rPr>
                <w:webHidden/>
              </w:rPr>
              <w:instrText xml:space="preserve"> PAGEREF _Toc195077680 \h </w:instrText>
            </w:r>
            <w:r>
              <w:rPr>
                <w:webHidden/>
              </w:rPr>
            </w:r>
            <w:r>
              <w:rPr>
                <w:webHidden/>
              </w:rPr>
              <w:fldChar w:fldCharType="separate"/>
            </w:r>
            <w:r w:rsidR="00AF6499">
              <w:rPr>
                <w:webHidden/>
              </w:rPr>
              <w:t>13</w:t>
            </w:r>
            <w:r>
              <w:rPr>
                <w:webHidden/>
              </w:rPr>
              <w:fldChar w:fldCharType="end"/>
            </w:r>
          </w:hyperlink>
        </w:p>
        <w:p w14:paraId="43170990" w14:textId="3940E3B9"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81" w:history="1">
            <w:r w:rsidRPr="00CC01E5">
              <w:rPr>
                <w:rStyle w:val="Hyperlink"/>
              </w:rPr>
              <w:t>3.6.</w:t>
            </w:r>
            <w:r>
              <w:rPr>
                <w:rFonts w:asciiTheme="minorHAnsi" w:eastAsiaTheme="minorEastAsia" w:hAnsiTheme="minorHAnsi" w:cstheme="minorBidi"/>
                <w:kern w:val="2"/>
                <w:szCs w:val="24"/>
                <w:lang w:eastAsia="en-GB" w:bidi="ar-SA"/>
                <w14:ligatures w14:val="standardContextual"/>
              </w:rPr>
              <w:tab/>
            </w:r>
            <w:r w:rsidRPr="00CC01E5">
              <w:rPr>
                <w:rStyle w:val="Hyperlink"/>
              </w:rPr>
              <w:t>Civil engineering</w:t>
            </w:r>
            <w:r>
              <w:rPr>
                <w:webHidden/>
              </w:rPr>
              <w:tab/>
            </w:r>
            <w:r>
              <w:rPr>
                <w:webHidden/>
              </w:rPr>
              <w:fldChar w:fldCharType="begin"/>
            </w:r>
            <w:r>
              <w:rPr>
                <w:webHidden/>
              </w:rPr>
              <w:instrText xml:space="preserve"> PAGEREF _Toc195077681 \h </w:instrText>
            </w:r>
            <w:r>
              <w:rPr>
                <w:webHidden/>
              </w:rPr>
            </w:r>
            <w:r>
              <w:rPr>
                <w:webHidden/>
              </w:rPr>
              <w:fldChar w:fldCharType="separate"/>
            </w:r>
            <w:r w:rsidR="00AF6499">
              <w:rPr>
                <w:webHidden/>
              </w:rPr>
              <w:t>14</w:t>
            </w:r>
            <w:r>
              <w:rPr>
                <w:webHidden/>
              </w:rPr>
              <w:fldChar w:fldCharType="end"/>
            </w:r>
          </w:hyperlink>
        </w:p>
        <w:p w14:paraId="65D6AFDA" w14:textId="34196335"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82" w:history="1">
            <w:r w:rsidRPr="00CC01E5">
              <w:rPr>
                <w:rStyle w:val="Hyperlink"/>
              </w:rPr>
              <w:t>3.7.</w:t>
            </w:r>
            <w:r>
              <w:rPr>
                <w:rFonts w:asciiTheme="minorHAnsi" w:eastAsiaTheme="minorEastAsia" w:hAnsiTheme="minorHAnsi" w:cstheme="minorBidi"/>
                <w:kern w:val="2"/>
                <w:szCs w:val="24"/>
                <w:lang w:eastAsia="en-GB" w:bidi="ar-SA"/>
                <w14:ligatures w14:val="standardContextual"/>
              </w:rPr>
              <w:tab/>
            </w:r>
            <w:r w:rsidRPr="00CC01E5">
              <w:rPr>
                <w:rStyle w:val="Hyperlink"/>
              </w:rPr>
              <w:t>Early outage safety review</w:t>
            </w:r>
            <w:r>
              <w:rPr>
                <w:webHidden/>
              </w:rPr>
              <w:tab/>
            </w:r>
            <w:r>
              <w:rPr>
                <w:webHidden/>
              </w:rPr>
              <w:fldChar w:fldCharType="begin"/>
            </w:r>
            <w:r>
              <w:rPr>
                <w:webHidden/>
              </w:rPr>
              <w:instrText xml:space="preserve"> PAGEREF _Toc195077682 \h </w:instrText>
            </w:r>
            <w:r>
              <w:rPr>
                <w:webHidden/>
              </w:rPr>
            </w:r>
            <w:r>
              <w:rPr>
                <w:webHidden/>
              </w:rPr>
              <w:fldChar w:fldCharType="separate"/>
            </w:r>
            <w:r w:rsidR="00AF6499">
              <w:rPr>
                <w:webHidden/>
              </w:rPr>
              <w:t>15</w:t>
            </w:r>
            <w:r>
              <w:rPr>
                <w:webHidden/>
              </w:rPr>
              <w:fldChar w:fldCharType="end"/>
            </w:r>
          </w:hyperlink>
        </w:p>
        <w:p w14:paraId="78253687" w14:textId="0BF696B0"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83" w:history="1">
            <w:r w:rsidRPr="00CC01E5">
              <w:rPr>
                <w:rStyle w:val="Hyperlink"/>
              </w:rPr>
              <w:t>3.8.</w:t>
            </w:r>
            <w:r>
              <w:rPr>
                <w:rFonts w:asciiTheme="minorHAnsi" w:eastAsiaTheme="minorEastAsia" w:hAnsiTheme="minorHAnsi" w:cstheme="minorBidi"/>
                <w:kern w:val="2"/>
                <w:szCs w:val="24"/>
                <w:lang w:eastAsia="en-GB" w:bidi="ar-SA"/>
                <w14:ligatures w14:val="standardContextual"/>
              </w:rPr>
              <w:tab/>
            </w:r>
            <w:r w:rsidRPr="00CC01E5">
              <w:rPr>
                <w:rStyle w:val="Hyperlink"/>
              </w:rPr>
              <w:t>Events and emergent issues</w:t>
            </w:r>
            <w:r>
              <w:rPr>
                <w:webHidden/>
              </w:rPr>
              <w:tab/>
            </w:r>
            <w:r>
              <w:rPr>
                <w:webHidden/>
              </w:rPr>
              <w:fldChar w:fldCharType="begin"/>
            </w:r>
            <w:r>
              <w:rPr>
                <w:webHidden/>
              </w:rPr>
              <w:instrText xml:space="preserve"> PAGEREF _Toc195077683 \h </w:instrText>
            </w:r>
            <w:r>
              <w:rPr>
                <w:webHidden/>
              </w:rPr>
            </w:r>
            <w:r>
              <w:rPr>
                <w:webHidden/>
              </w:rPr>
              <w:fldChar w:fldCharType="separate"/>
            </w:r>
            <w:r w:rsidR="00AF6499">
              <w:rPr>
                <w:webHidden/>
              </w:rPr>
              <w:t>15</w:t>
            </w:r>
            <w:r>
              <w:rPr>
                <w:webHidden/>
              </w:rPr>
              <w:fldChar w:fldCharType="end"/>
            </w:r>
          </w:hyperlink>
        </w:p>
        <w:p w14:paraId="46A9CE4E" w14:textId="1E2FFB91" w:rsidR="00163F6A" w:rsidRDefault="00163F6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5077684" w:history="1">
            <w:r w:rsidRPr="00CC01E5">
              <w:rPr>
                <w:rStyle w:val="Hyperlink"/>
              </w:rPr>
              <w:t>3.9.</w:t>
            </w:r>
            <w:r>
              <w:rPr>
                <w:rFonts w:asciiTheme="minorHAnsi" w:eastAsiaTheme="minorEastAsia" w:hAnsiTheme="minorHAnsi" w:cstheme="minorBidi"/>
                <w:kern w:val="2"/>
                <w:szCs w:val="24"/>
                <w:lang w:eastAsia="en-GB" w:bidi="ar-SA"/>
                <w14:ligatures w14:val="standardContextual"/>
              </w:rPr>
              <w:tab/>
            </w:r>
            <w:r w:rsidRPr="00CC01E5">
              <w:rPr>
                <w:rStyle w:val="Hyperlink"/>
              </w:rPr>
              <w:t>Start-up meeting</w:t>
            </w:r>
            <w:r>
              <w:rPr>
                <w:webHidden/>
              </w:rPr>
              <w:tab/>
            </w:r>
            <w:r>
              <w:rPr>
                <w:webHidden/>
              </w:rPr>
              <w:fldChar w:fldCharType="begin"/>
            </w:r>
            <w:r>
              <w:rPr>
                <w:webHidden/>
              </w:rPr>
              <w:instrText xml:space="preserve"> PAGEREF _Toc195077684 \h </w:instrText>
            </w:r>
            <w:r>
              <w:rPr>
                <w:webHidden/>
              </w:rPr>
            </w:r>
            <w:r>
              <w:rPr>
                <w:webHidden/>
              </w:rPr>
              <w:fldChar w:fldCharType="separate"/>
            </w:r>
            <w:r w:rsidR="00AF6499">
              <w:rPr>
                <w:webHidden/>
              </w:rPr>
              <w:t>16</w:t>
            </w:r>
            <w:r>
              <w:rPr>
                <w:webHidden/>
              </w:rPr>
              <w:fldChar w:fldCharType="end"/>
            </w:r>
          </w:hyperlink>
        </w:p>
        <w:p w14:paraId="7B5C6A83" w14:textId="7753F94E"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85" w:history="1">
            <w:r w:rsidRPr="00CC01E5">
              <w:rPr>
                <w:rStyle w:val="Hyperlink"/>
              </w:rPr>
              <w:t>3.10.</w:t>
            </w:r>
            <w:r>
              <w:rPr>
                <w:rFonts w:asciiTheme="minorHAnsi" w:eastAsiaTheme="minorEastAsia" w:hAnsiTheme="minorHAnsi" w:cstheme="minorBidi"/>
                <w:kern w:val="2"/>
                <w:szCs w:val="24"/>
                <w:lang w:eastAsia="en-GB" w:bidi="ar-SA"/>
                <w14:ligatures w14:val="standardContextual"/>
              </w:rPr>
              <w:tab/>
            </w:r>
            <w:r w:rsidRPr="00CC01E5">
              <w:rPr>
                <w:rStyle w:val="Hyperlink"/>
              </w:rPr>
              <w:t>Start-up letter / request to start</w:t>
            </w:r>
            <w:r>
              <w:rPr>
                <w:webHidden/>
              </w:rPr>
              <w:tab/>
            </w:r>
            <w:r>
              <w:rPr>
                <w:webHidden/>
              </w:rPr>
              <w:fldChar w:fldCharType="begin"/>
            </w:r>
            <w:r>
              <w:rPr>
                <w:webHidden/>
              </w:rPr>
              <w:instrText xml:space="preserve"> PAGEREF _Toc195077685 \h </w:instrText>
            </w:r>
            <w:r>
              <w:rPr>
                <w:webHidden/>
              </w:rPr>
            </w:r>
            <w:r>
              <w:rPr>
                <w:webHidden/>
              </w:rPr>
              <w:fldChar w:fldCharType="separate"/>
            </w:r>
            <w:r w:rsidR="00AF6499">
              <w:rPr>
                <w:webHidden/>
              </w:rPr>
              <w:t>16</w:t>
            </w:r>
            <w:r>
              <w:rPr>
                <w:webHidden/>
              </w:rPr>
              <w:fldChar w:fldCharType="end"/>
            </w:r>
          </w:hyperlink>
        </w:p>
        <w:p w14:paraId="236F1E2D" w14:textId="104E1B4D"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86" w:history="1">
            <w:r w:rsidRPr="00CC01E5">
              <w:rPr>
                <w:rStyle w:val="Hyperlink"/>
              </w:rPr>
              <w:t>3.11.</w:t>
            </w:r>
            <w:r>
              <w:rPr>
                <w:rFonts w:asciiTheme="minorHAnsi" w:eastAsiaTheme="minorEastAsia" w:hAnsiTheme="minorHAnsi" w:cstheme="minorBidi"/>
                <w:kern w:val="2"/>
                <w:szCs w:val="24"/>
                <w:lang w:eastAsia="en-GB" w:bidi="ar-SA"/>
                <w14:ligatures w14:val="standardContextual"/>
              </w:rPr>
              <w:tab/>
            </w:r>
            <w:r w:rsidRPr="00CC01E5">
              <w:rPr>
                <w:rStyle w:val="Hyperlink"/>
              </w:rPr>
              <w:t>Maintenance schedule exceptions list and safety justification</w:t>
            </w:r>
            <w:r>
              <w:rPr>
                <w:webHidden/>
              </w:rPr>
              <w:tab/>
            </w:r>
            <w:r>
              <w:rPr>
                <w:webHidden/>
              </w:rPr>
              <w:fldChar w:fldCharType="begin"/>
            </w:r>
            <w:r>
              <w:rPr>
                <w:webHidden/>
              </w:rPr>
              <w:instrText xml:space="preserve"> PAGEREF _Toc195077686 \h </w:instrText>
            </w:r>
            <w:r>
              <w:rPr>
                <w:webHidden/>
              </w:rPr>
            </w:r>
            <w:r>
              <w:rPr>
                <w:webHidden/>
              </w:rPr>
              <w:fldChar w:fldCharType="separate"/>
            </w:r>
            <w:r w:rsidR="00AF6499">
              <w:rPr>
                <w:webHidden/>
              </w:rPr>
              <w:t>17</w:t>
            </w:r>
            <w:r>
              <w:rPr>
                <w:webHidden/>
              </w:rPr>
              <w:fldChar w:fldCharType="end"/>
            </w:r>
          </w:hyperlink>
        </w:p>
        <w:p w14:paraId="78E55E1D" w14:textId="2A924E8D"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87" w:history="1">
            <w:r w:rsidRPr="00CC01E5">
              <w:rPr>
                <w:rStyle w:val="Hyperlink"/>
              </w:rPr>
              <w:t>3.12.</w:t>
            </w:r>
            <w:r>
              <w:rPr>
                <w:rFonts w:asciiTheme="minorHAnsi" w:eastAsiaTheme="minorEastAsia" w:hAnsiTheme="minorHAnsi" w:cstheme="minorBidi"/>
                <w:kern w:val="2"/>
                <w:szCs w:val="24"/>
                <w:lang w:eastAsia="en-GB" w:bidi="ar-SA"/>
                <w14:ligatures w14:val="standardContextual"/>
              </w:rPr>
              <w:tab/>
            </w:r>
            <w:r w:rsidRPr="00CC01E5">
              <w:rPr>
                <w:rStyle w:val="Hyperlink"/>
              </w:rPr>
              <w:t>Return to service justification</w:t>
            </w:r>
            <w:r>
              <w:rPr>
                <w:webHidden/>
              </w:rPr>
              <w:tab/>
            </w:r>
            <w:r>
              <w:rPr>
                <w:webHidden/>
              </w:rPr>
              <w:fldChar w:fldCharType="begin"/>
            </w:r>
            <w:r>
              <w:rPr>
                <w:webHidden/>
              </w:rPr>
              <w:instrText xml:space="preserve"> PAGEREF _Toc195077687 \h </w:instrText>
            </w:r>
            <w:r>
              <w:rPr>
                <w:webHidden/>
              </w:rPr>
            </w:r>
            <w:r>
              <w:rPr>
                <w:webHidden/>
              </w:rPr>
              <w:fldChar w:fldCharType="separate"/>
            </w:r>
            <w:r w:rsidR="00AF6499">
              <w:rPr>
                <w:webHidden/>
              </w:rPr>
              <w:t>17</w:t>
            </w:r>
            <w:r>
              <w:rPr>
                <w:webHidden/>
              </w:rPr>
              <w:fldChar w:fldCharType="end"/>
            </w:r>
          </w:hyperlink>
        </w:p>
        <w:p w14:paraId="12588077" w14:textId="22137C06"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88" w:history="1">
            <w:r w:rsidRPr="00CC01E5">
              <w:rPr>
                <w:rStyle w:val="Hyperlink"/>
              </w:rPr>
              <w:t>3.13.</w:t>
            </w:r>
            <w:r>
              <w:rPr>
                <w:rFonts w:asciiTheme="minorHAnsi" w:eastAsiaTheme="minorEastAsia" w:hAnsiTheme="minorHAnsi" w:cstheme="minorBidi"/>
                <w:kern w:val="2"/>
                <w:szCs w:val="24"/>
                <w:lang w:eastAsia="en-GB" w:bidi="ar-SA"/>
                <w14:ligatures w14:val="standardContextual"/>
              </w:rPr>
              <w:tab/>
            </w:r>
            <w:r w:rsidRPr="00CC01E5">
              <w:rPr>
                <w:rStyle w:val="Hyperlink"/>
              </w:rPr>
              <w:t>Graphite core inspections</w:t>
            </w:r>
            <w:r>
              <w:rPr>
                <w:webHidden/>
              </w:rPr>
              <w:tab/>
            </w:r>
            <w:r>
              <w:rPr>
                <w:webHidden/>
              </w:rPr>
              <w:fldChar w:fldCharType="begin"/>
            </w:r>
            <w:r>
              <w:rPr>
                <w:webHidden/>
              </w:rPr>
              <w:instrText xml:space="preserve"> PAGEREF _Toc195077688 \h </w:instrText>
            </w:r>
            <w:r>
              <w:rPr>
                <w:webHidden/>
              </w:rPr>
            </w:r>
            <w:r>
              <w:rPr>
                <w:webHidden/>
              </w:rPr>
              <w:fldChar w:fldCharType="separate"/>
            </w:r>
            <w:r w:rsidR="00AF6499">
              <w:rPr>
                <w:webHidden/>
              </w:rPr>
              <w:t>17</w:t>
            </w:r>
            <w:r>
              <w:rPr>
                <w:webHidden/>
              </w:rPr>
              <w:fldChar w:fldCharType="end"/>
            </w:r>
          </w:hyperlink>
        </w:p>
        <w:p w14:paraId="68450781" w14:textId="1EBE4C03"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89" w:history="1">
            <w:r w:rsidRPr="00CC01E5">
              <w:rPr>
                <w:rStyle w:val="Hyperlink"/>
              </w:rPr>
              <w:t>3.14.</w:t>
            </w:r>
            <w:r>
              <w:rPr>
                <w:rFonts w:asciiTheme="minorHAnsi" w:eastAsiaTheme="minorEastAsia" w:hAnsiTheme="minorHAnsi" w:cstheme="minorBidi"/>
                <w:kern w:val="2"/>
                <w:szCs w:val="24"/>
                <w:lang w:eastAsia="en-GB" w:bidi="ar-SA"/>
                <w14:ligatures w14:val="standardContextual"/>
              </w:rPr>
              <w:tab/>
            </w:r>
            <w:r w:rsidRPr="00CC01E5">
              <w:rPr>
                <w:rStyle w:val="Hyperlink"/>
              </w:rPr>
              <w:t>Appointed examiner statement - concrete pre-stressed pressure vessel</w:t>
            </w:r>
            <w:r>
              <w:rPr>
                <w:webHidden/>
              </w:rPr>
              <w:tab/>
            </w:r>
            <w:r>
              <w:rPr>
                <w:webHidden/>
              </w:rPr>
              <w:fldChar w:fldCharType="begin"/>
            </w:r>
            <w:r>
              <w:rPr>
                <w:webHidden/>
              </w:rPr>
              <w:instrText xml:space="preserve"> PAGEREF _Toc195077689 \h </w:instrText>
            </w:r>
            <w:r>
              <w:rPr>
                <w:webHidden/>
              </w:rPr>
            </w:r>
            <w:r>
              <w:rPr>
                <w:webHidden/>
              </w:rPr>
              <w:fldChar w:fldCharType="separate"/>
            </w:r>
            <w:r w:rsidR="00AF6499">
              <w:rPr>
                <w:webHidden/>
              </w:rPr>
              <w:t>17</w:t>
            </w:r>
            <w:r>
              <w:rPr>
                <w:webHidden/>
              </w:rPr>
              <w:fldChar w:fldCharType="end"/>
            </w:r>
          </w:hyperlink>
        </w:p>
        <w:p w14:paraId="3B3DDB7F" w14:textId="3A072FD8"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90" w:history="1">
            <w:r w:rsidRPr="00CC01E5">
              <w:rPr>
                <w:rStyle w:val="Hyperlink"/>
              </w:rPr>
              <w:t>3.15.</w:t>
            </w:r>
            <w:r>
              <w:rPr>
                <w:rFonts w:asciiTheme="minorHAnsi" w:eastAsiaTheme="minorEastAsia" w:hAnsiTheme="minorHAnsi" w:cstheme="minorBidi"/>
                <w:kern w:val="2"/>
                <w:szCs w:val="24"/>
                <w:lang w:eastAsia="en-GB" w:bidi="ar-SA"/>
                <w14:ligatures w14:val="standardContextual"/>
              </w:rPr>
              <w:tab/>
            </w:r>
            <w:r w:rsidRPr="00CC01E5">
              <w:rPr>
                <w:rStyle w:val="Hyperlink"/>
              </w:rPr>
              <w:t>Appointed examiner statement - reactor penetrations examinations</w:t>
            </w:r>
            <w:r>
              <w:rPr>
                <w:webHidden/>
              </w:rPr>
              <w:tab/>
            </w:r>
            <w:r>
              <w:rPr>
                <w:webHidden/>
              </w:rPr>
              <w:fldChar w:fldCharType="begin"/>
            </w:r>
            <w:r>
              <w:rPr>
                <w:webHidden/>
              </w:rPr>
              <w:instrText xml:space="preserve"> PAGEREF _Toc195077690 \h </w:instrText>
            </w:r>
            <w:r>
              <w:rPr>
                <w:webHidden/>
              </w:rPr>
            </w:r>
            <w:r>
              <w:rPr>
                <w:webHidden/>
              </w:rPr>
              <w:fldChar w:fldCharType="separate"/>
            </w:r>
            <w:r w:rsidR="00AF6499">
              <w:rPr>
                <w:webHidden/>
              </w:rPr>
              <w:t>17</w:t>
            </w:r>
            <w:r>
              <w:rPr>
                <w:webHidden/>
              </w:rPr>
              <w:fldChar w:fldCharType="end"/>
            </w:r>
          </w:hyperlink>
        </w:p>
        <w:p w14:paraId="4F1A65BC" w14:textId="20E1D3B7"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91" w:history="1">
            <w:r w:rsidRPr="00CC01E5">
              <w:rPr>
                <w:rStyle w:val="Hyperlink"/>
              </w:rPr>
              <w:t>3.16.</w:t>
            </w:r>
            <w:r>
              <w:rPr>
                <w:rFonts w:asciiTheme="minorHAnsi" w:eastAsiaTheme="minorEastAsia" w:hAnsiTheme="minorHAnsi" w:cstheme="minorBidi"/>
                <w:kern w:val="2"/>
                <w:szCs w:val="24"/>
                <w:lang w:eastAsia="en-GB" w:bidi="ar-SA"/>
                <w14:ligatures w14:val="standardContextual"/>
              </w:rPr>
              <w:tab/>
            </w:r>
            <w:r w:rsidRPr="00CC01E5">
              <w:rPr>
                <w:rStyle w:val="Hyperlink"/>
              </w:rPr>
              <w:t>Appointed examiner statement – PSSR</w:t>
            </w:r>
            <w:r>
              <w:rPr>
                <w:webHidden/>
              </w:rPr>
              <w:tab/>
            </w:r>
            <w:r>
              <w:rPr>
                <w:webHidden/>
              </w:rPr>
              <w:fldChar w:fldCharType="begin"/>
            </w:r>
            <w:r>
              <w:rPr>
                <w:webHidden/>
              </w:rPr>
              <w:instrText xml:space="preserve"> PAGEREF _Toc195077691 \h </w:instrText>
            </w:r>
            <w:r>
              <w:rPr>
                <w:webHidden/>
              </w:rPr>
            </w:r>
            <w:r>
              <w:rPr>
                <w:webHidden/>
              </w:rPr>
              <w:fldChar w:fldCharType="separate"/>
            </w:r>
            <w:r w:rsidR="00AF6499">
              <w:rPr>
                <w:webHidden/>
              </w:rPr>
              <w:t>17</w:t>
            </w:r>
            <w:r>
              <w:rPr>
                <w:webHidden/>
              </w:rPr>
              <w:fldChar w:fldCharType="end"/>
            </w:r>
          </w:hyperlink>
        </w:p>
        <w:p w14:paraId="42BDCBE4" w14:textId="68400AF6"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92" w:history="1">
            <w:r w:rsidRPr="00CC01E5">
              <w:rPr>
                <w:rStyle w:val="Hyperlink"/>
              </w:rPr>
              <w:t>3.17.</w:t>
            </w:r>
            <w:r>
              <w:rPr>
                <w:rFonts w:asciiTheme="minorHAnsi" w:eastAsiaTheme="minorEastAsia" w:hAnsiTheme="minorHAnsi" w:cstheme="minorBidi"/>
                <w:kern w:val="2"/>
                <w:szCs w:val="24"/>
                <w:lang w:eastAsia="en-GB" w:bidi="ar-SA"/>
                <w14:ligatures w14:val="standardContextual"/>
              </w:rPr>
              <w:tab/>
            </w:r>
            <w:r w:rsidRPr="00CC01E5">
              <w:rPr>
                <w:rStyle w:val="Hyperlink"/>
              </w:rPr>
              <w:t>Independent nuclear safety</w:t>
            </w:r>
            <w:r>
              <w:rPr>
                <w:webHidden/>
              </w:rPr>
              <w:tab/>
            </w:r>
            <w:r>
              <w:rPr>
                <w:webHidden/>
              </w:rPr>
              <w:fldChar w:fldCharType="begin"/>
            </w:r>
            <w:r>
              <w:rPr>
                <w:webHidden/>
              </w:rPr>
              <w:instrText xml:space="preserve"> PAGEREF _Toc195077692 \h </w:instrText>
            </w:r>
            <w:r>
              <w:rPr>
                <w:webHidden/>
              </w:rPr>
            </w:r>
            <w:r>
              <w:rPr>
                <w:webHidden/>
              </w:rPr>
              <w:fldChar w:fldCharType="separate"/>
            </w:r>
            <w:r w:rsidR="00AF6499">
              <w:rPr>
                <w:webHidden/>
              </w:rPr>
              <w:t>18</w:t>
            </w:r>
            <w:r>
              <w:rPr>
                <w:webHidden/>
              </w:rPr>
              <w:fldChar w:fldCharType="end"/>
            </w:r>
          </w:hyperlink>
        </w:p>
        <w:p w14:paraId="0643C791" w14:textId="78E06AEB"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93" w:history="1">
            <w:r w:rsidRPr="00CC01E5">
              <w:rPr>
                <w:rStyle w:val="Hyperlink"/>
              </w:rPr>
              <w:t>3.18.</w:t>
            </w:r>
            <w:r>
              <w:rPr>
                <w:rFonts w:asciiTheme="minorHAnsi" w:eastAsiaTheme="minorEastAsia" w:hAnsiTheme="minorHAnsi" w:cstheme="minorBidi"/>
                <w:kern w:val="2"/>
                <w:szCs w:val="24"/>
                <w:lang w:eastAsia="en-GB" w:bidi="ar-SA"/>
                <w14:ligatures w14:val="standardContextual"/>
              </w:rPr>
              <w:tab/>
            </w:r>
            <w:r w:rsidRPr="00CC01E5">
              <w:rPr>
                <w:rStyle w:val="Hyperlink"/>
              </w:rPr>
              <w:t>Civil nuclear security</w:t>
            </w:r>
            <w:r>
              <w:rPr>
                <w:webHidden/>
              </w:rPr>
              <w:tab/>
            </w:r>
            <w:r>
              <w:rPr>
                <w:webHidden/>
              </w:rPr>
              <w:fldChar w:fldCharType="begin"/>
            </w:r>
            <w:r>
              <w:rPr>
                <w:webHidden/>
              </w:rPr>
              <w:instrText xml:space="preserve"> PAGEREF _Toc195077693 \h </w:instrText>
            </w:r>
            <w:r>
              <w:rPr>
                <w:webHidden/>
              </w:rPr>
            </w:r>
            <w:r>
              <w:rPr>
                <w:webHidden/>
              </w:rPr>
              <w:fldChar w:fldCharType="separate"/>
            </w:r>
            <w:r w:rsidR="00AF6499">
              <w:rPr>
                <w:webHidden/>
              </w:rPr>
              <w:t>18</w:t>
            </w:r>
            <w:r>
              <w:rPr>
                <w:webHidden/>
              </w:rPr>
              <w:fldChar w:fldCharType="end"/>
            </w:r>
          </w:hyperlink>
        </w:p>
        <w:p w14:paraId="714BC211" w14:textId="4E072804" w:rsidR="00163F6A" w:rsidRDefault="00163F6A">
          <w:pPr>
            <w:pStyle w:val="TOC2"/>
            <w:tabs>
              <w:tab w:val="left" w:pos="1200"/>
            </w:tabs>
            <w:rPr>
              <w:rFonts w:asciiTheme="minorHAnsi" w:eastAsiaTheme="minorEastAsia" w:hAnsiTheme="minorHAnsi" w:cstheme="minorBidi"/>
              <w:kern w:val="2"/>
              <w:szCs w:val="24"/>
              <w:lang w:eastAsia="en-GB" w:bidi="ar-SA"/>
              <w14:ligatures w14:val="standardContextual"/>
            </w:rPr>
          </w:pPr>
          <w:hyperlink w:anchor="_Toc195077694" w:history="1">
            <w:r w:rsidRPr="00CC01E5">
              <w:rPr>
                <w:rStyle w:val="Hyperlink"/>
              </w:rPr>
              <w:t>3.19.</w:t>
            </w:r>
            <w:r>
              <w:rPr>
                <w:rFonts w:asciiTheme="minorHAnsi" w:eastAsiaTheme="minorEastAsia" w:hAnsiTheme="minorHAnsi" w:cstheme="minorBidi"/>
                <w:kern w:val="2"/>
                <w:szCs w:val="24"/>
                <w:lang w:eastAsia="en-GB" w:bidi="ar-SA"/>
                <w14:ligatures w14:val="standardContextual"/>
              </w:rPr>
              <w:tab/>
            </w:r>
            <w:r w:rsidRPr="00CC01E5">
              <w:rPr>
                <w:rStyle w:val="Hyperlink"/>
              </w:rPr>
              <w:t>Engagement with other governmental agencies</w:t>
            </w:r>
            <w:r>
              <w:rPr>
                <w:webHidden/>
              </w:rPr>
              <w:tab/>
            </w:r>
            <w:r>
              <w:rPr>
                <w:webHidden/>
              </w:rPr>
              <w:fldChar w:fldCharType="begin"/>
            </w:r>
            <w:r>
              <w:rPr>
                <w:webHidden/>
              </w:rPr>
              <w:instrText xml:space="preserve"> PAGEREF _Toc195077694 \h </w:instrText>
            </w:r>
            <w:r>
              <w:rPr>
                <w:webHidden/>
              </w:rPr>
            </w:r>
            <w:r>
              <w:rPr>
                <w:webHidden/>
              </w:rPr>
              <w:fldChar w:fldCharType="separate"/>
            </w:r>
            <w:r w:rsidR="00AF6499">
              <w:rPr>
                <w:webHidden/>
              </w:rPr>
              <w:t>18</w:t>
            </w:r>
            <w:r>
              <w:rPr>
                <w:webHidden/>
              </w:rPr>
              <w:fldChar w:fldCharType="end"/>
            </w:r>
          </w:hyperlink>
        </w:p>
        <w:p w14:paraId="0260EF74" w14:textId="503674CF"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95" w:history="1">
            <w:r w:rsidRPr="00CC01E5">
              <w:rPr>
                <w:rStyle w:val="Hyperlink"/>
              </w:rPr>
              <w:t>4.</w:t>
            </w:r>
            <w:r>
              <w:rPr>
                <w:rFonts w:asciiTheme="minorHAnsi" w:eastAsiaTheme="minorEastAsia" w:hAnsiTheme="minorHAnsi" w:cstheme="minorBidi"/>
                <w:kern w:val="2"/>
                <w:szCs w:val="24"/>
                <w:lang w:eastAsia="en-GB" w:bidi="ar-SA"/>
                <w14:ligatures w14:val="standardContextual"/>
              </w:rPr>
              <w:tab/>
            </w:r>
            <w:r w:rsidRPr="00CC01E5">
              <w:rPr>
                <w:rStyle w:val="Hyperlink"/>
              </w:rPr>
              <w:t>Matters arising from ONR’s work</w:t>
            </w:r>
            <w:r>
              <w:rPr>
                <w:webHidden/>
              </w:rPr>
              <w:tab/>
            </w:r>
            <w:r>
              <w:rPr>
                <w:webHidden/>
              </w:rPr>
              <w:fldChar w:fldCharType="begin"/>
            </w:r>
            <w:r>
              <w:rPr>
                <w:webHidden/>
              </w:rPr>
              <w:instrText xml:space="preserve"> PAGEREF _Toc195077695 \h </w:instrText>
            </w:r>
            <w:r>
              <w:rPr>
                <w:webHidden/>
              </w:rPr>
            </w:r>
            <w:r>
              <w:rPr>
                <w:webHidden/>
              </w:rPr>
              <w:fldChar w:fldCharType="separate"/>
            </w:r>
            <w:r w:rsidR="00AF6499">
              <w:rPr>
                <w:webHidden/>
              </w:rPr>
              <w:t>18</w:t>
            </w:r>
            <w:r>
              <w:rPr>
                <w:webHidden/>
              </w:rPr>
              <w:fldChar w:fldCharType="end"/>
            </w:r>
          </w:hyperlink>
        </w:p>
        <w:p w14:paraId="5BCEF08F" w14:textId="3780482D"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96" w:history="1">
            <w:r w:rsidRPr="00CC01E5">
              <w:rPr>
                <w:rStyle w:val="Hyperlink"/>
              </w:rPr>
              <w:t>5.</w:t>
            </w:r>
            <w:r>
              <w:rPr>
                <w:rFonts w:asciiTheme="minorHAnsi" w:eastAsiaTheme="minorEastAsia" w:hAnsiTheme="minorHAnsi" w:cstheme="minorBidi"/>
                <w:kern w:val="2"/>
                <w:szCs w:val="24"/>
                <w:lang w:eastAsia="en-GB" w:bidi="ar-SA"/>
                <w14:ligatures w14:val="standardContextual"/>
              </w:rPr>
              <w:tab/>
            </w:r>
            <w:r w:rsidRPr="00CC01E5">
              <w:rPr>
                <w:rStyle w:val="Hyperlink"/>
              </w:rPr>
              <w:t>Conclusions</w:t>
            </w:r>
            <w:r>
              <w:rPr>
                <w:webHidden/>
              </w:rPr>
              <w:tab/>
            </w:r>
            <w:r>
              <w:rPr>
                <w:webHidden/>
              </w:rPr>
              <w:fldChar w:fldCharType="begin"/>
            </w:r>
            <w:r>
              <w:rPr>
                <w:webHidden/>
              </w:rPr>
              <w:instrText xml:space="preserve"> PAGEREF _Toc195077696 \h </w:instrText>
            </w:r>
            <w:r>
              <w:rPr>
                <w:webHidden/>
              </w:rPr>
            </w:r>
            <w:r>
              <w:rPr>
                <w:webHidden/>
              </w:rPr>
              <w:fldChar w:fldCharType="separate"/>
            </w:r>
            <w:r w:rsidR="00AF6499">
              <w:rPr>
                <w:webHidden/>
              </w:rPr>
              <w:t>19</w:t>
            </w:r>
            <w:r>
              <w:rPr>
                <w:webHidden/>
              </w:rPr>
              <w:fldChar w:fldCharType="end"/>
            </w:r>
          </w:hyperlink>
        </w:p>
        <w:p w14:paraId="2CEF795E" w14:textId="59F36AFF" w:rsidR="00163F6A" w:rsidRDefault="00163F6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5077697" w:history="1">
            <w:r w:rsidRPr="00CC01E5">
              <w:rPr>
                <w:rStyle w:val="Hyperlink"/>
              </w:rPr>
              <w:t>6.</w:t>
            </w:r>
            <w:r>
              <w:rPr>
                <w:rFonts w:asciiTheme="minorHAnsi" w:eastAsiaTheme="minorEastAsia" w:hAnsiTheme="minorHAnsi" w:cstheme="minorBidi"/>
                <w:kern w:val="2"/>
                <w:szCs w:val="24"/>
                <w:lang w:eastAsia="en-GB" w:bidi="ar-SA"/>
                <w14:ligatures w14:val="standardContextual"/>
              </w:rPr>
              <w:tab/>
            </w:r>
            <w:r w:rsidRPr="00CC01E5">
              <w:rPr>
                <w:rStyle w:val="Hyperlink"/>
              </w:rPr>
              <w:t>Recommendations</w:t>
            </w:r>
            <w:r>
              <w:rPr>
                <w:webHidden/>
              </w:rPr>
              <w:tab/>
            </w:r>
            <w:r>
              <w:rPr>
                <w:webHidden/>
              </w:rPr>
              <w:fldChar w:fldCharType="begin"/>
            </w:r>
            <w:r>
              <w:rPr>
                <w:webHidden/>
              </w:rPr>
              <w:instrText xml:space="preserve"> PAGEREF _Toc195077697 \h </w:instrText>
            </w:r>
            <w:r>
              <w:rPr>
                <w:webHidden/>
              </w:rPr>
            </w:r>
            <w:r>
              <w:rPr>
                <w:webHidden/>
              </w:rPr>
              <w:fldChar w:fldCharType="separate"/>
            </w:r>
            <w:r w:rsidR="00AF6499">
              <w:rPr>
                <w:webHidden/>
              </w:rPr>
              <w:t>19</w:t>
            </w:r>
            <w:r>
              <w:rPr>
                <w:webHidden/>
              </w:rPr>
              <w:fldChar w:fldCharType="end"/>
            </w:r>
          </w:hyperlink>
        </w:p>
        <w:p w14:paraId="7A0FC657" w14:textId="7F88602A" w:rsidR="00163F6A" w:rsidRDefault="00163F6A">
          <w:pPr>
            <w:pStyle w:val="TOC1"/>
            <w:rPr>
              <w:rFonts w:asciiTheme="minorHAnsi" w:eastAsiaTheme="minorEastAsia" w:hAnsiTheme="minorHAnsi" w:cstheme="minorBidi"/>
              <w:kern w:val="2"/>
              <w:szCs w:val="24"/>
              <w:lang w:eastAsia="en-GB" w:bidi="ar-SA"/>
              <w14:ligatures w14:val="standardContextual"/>
            </w:rPr>
          </w:pPr>
          <w:hyperlink w:anchor="_Toc195077698" w:history="1">
            <w:r w:rsidRPr="00CC01E5">
              <w:rPr>
                <w:rStyle w:val="Hyperlink"/>
              </w:rPr>
              <w:t>References</w:t>
            </w:r>
            <w:r>
              <w:rPr>
                <w:webHidden/>
              </w:rPr>
              <w:tab/>
            </w:r>
            <w:r>
              <w:rPr>
                <w:webHidden/>
              </w:rPr>
              <w:fldChar w:fldCharType="begin"/>
            </w:r>
            <w:r>
              <w:rPr>
                <w:webHidden/>
              </w:rPr>
              <w:instrText xml:space="preserve"> PAGEREF _Toc195077698 \h </w:instrText>
            </w:r>
            <w:r>
              <w:rPr>
                <w:webHidden/>
              </w:rPr>
            </w:r>
            <w:r>
              <w:rPr>
                <w:webHidden/>
              </w:rPr>
              <w:fldChar w:fldCharType="separate"/>
            </w:r>
            <w:r w:rsidR="00AF6499">
              <w:rPr>
                <w:webHidden/>
              </w:rPr>
              <w:t>20</w:t>
            </w:r>
            <w:r>
              <w:rPr>
                <w:webHidden/>
              </w:rPr>
              <w:fldChar w:fldCharType="end"/>
            </w:r>
          </w:hyperlink>
        </w:p>
        <w:p w14:paraId="65FCBC12" w14:textId="4A38E47A" w:rsidR="00F8500A" w:rsidRPr="00E64221" w:rsidRDefault="00F8500A">
          <w:r w:rsidRPr="00E64221">
            <w:rPr>
              <w:b/>
              <w:bCs/>
            </w:rPr>
            <w:fldChar w:fldCharType="end"/>
          </w:r>
        </w:p>
      </w:sdtContent>
    </w:sdt>
    <w:p w14:paraId="0CAD6143" w14:textId="7E9C9CE5" w:rsidR="00AC2E98" w:rsidRPr="00E64221" w:rsidRDefault="00AC2E98" w:rsidP="000A3B2A">
      <w:pPr>
        <w:pStyle w:val="Bulletlist1"/>
        <w:numPr>
          <w:ilvl w:val="0"/>
          <w:numId w:val="0"/>
        </w:numPr>
        <w:ind w:left="1276" w:hanging="360"/>
        <w:sectPr w:rsidR="00AC2E98" w:rsidRPr="00E64221" w:rsidSect="00E72E4A">
          <w:pgSz w:w="11906" w:h="16838" w:code="9"/>
          <w:pgMar w:top="1440" w:right="1440" w:bottom="1440" w:left="1440" w:header="397" w:footer="397" w:gutter="0"/>
          <w:cols w:space="312"/>
          <w:docGrid w:linePitch="360"/>
        </w:sectPr>
      </w:pPr>
    </w:p>
    <w:p w14:paraId="4A9F4FE3" w14:textId="312575BC" w:rsidR="0038766B" w:rsidRPr="00E64221" w:rsidRDefault="0038766B" w:rsidP="00410423">
      <w:pPr>
        <w:pStyle w:val="Heading1"/>
      </w:pPr>
      <w:bookmarkStart w:id="5" w:name="_Toc195077673"/>
      <w:bookmarkStart w:id="6" w:name="_Toc109727647"/>
      <w:r w:rsidRPr="00E64221">
        <w:lastRenderedPageBreak/>
        <w:t xml:space="preserve">Permission </w:t>
      </w:r>
      <w:r w:rsidR="00385E75" w:rsidRPr="00E64221">
        <w:t>requested</w:t>
      </w:r>
      <w:bookmarkEnd w:id="5"/>
    </w:p>
    <w:p w14:paraId="668DAE29" w14:textId="225B9D17" w:rsidR="000F617C" w:rsidRPr="004E0ABF" w:rsidRDefault="003A4D76" w:rsidP="0099220B">
      <w:pPr>
        <w:pStyle w:val="NumList1"/>
      </w:pPr>
      <w:r w:rsidRPr="004E0ABF">
        <w:t xml:space="preserve">EDF </w:t>
      </w:r>
      <w:r w:rsidR="00993D55" w:rsidRPr="004E0ABF">
        <w:t>Energy Nuclear Generation</w:t>
      </w:r>
      <w:r w:rsidR="00A44AC8" w:rsidRPr="004E0ABF">
        <w:t xml:space="preserve"> Limited (the licensee) has asked </w:t>
      </w:r>
      <w:r w:rsidR="00C35CEB">
        <w:t xml:space="preserve">for </w:t>
      </w:r>
      <w:r w:rsidR="00181673">
        <w:t xml:space="preserve">our </w:t>
      </w:r>
      <w:sdt>
        <w:sdtPr>
          <w:id w:val="-1282344021"/>
          <w:citation/>
        </w:sdtPr>
        <w:sdtEndPr/>
        <w:sdtContent>
          <w:r w:rsidR="00136EA5">
            <w:fldChar w:fldCharType="begin"/>
          </w:r>
          <w:r w:rsidR="00136EA5">
            <w:instrText xml:space="preserve"> CITATION Hey15 \l 2057 </w:instrText>
          </w:r>
          <w:r w:rsidR="00136EA5">
            <w:fldChar w:fldCharType="separate"/>
          </w:r>
          <w:r w:rsidR="002D2E69" w:rsidRPr="002D2E69">
            <w:rPr>
              <w:noProof/>
            </w:rPr>
            <w:t>[1]</w:t>
          </w:r>
          <w:r w:rsidR="00136EA5">
            <w:fldChar w:fldCharType="end"/>
          </w:r>
        </w:sdtContent>
      </w:sdt>
      <w:r w:rsidR="00A44AC8" w:rsidRPr="004E0ABF">
        <w:t xml:space="preserve"> consent to start-up </w:t>
      </w:r>
      <w:r w:rsidR="0093670B" w:rsidRPr="004E0ABF">
        <w:t>Heysham 2 (HYB) reactor 7 (R7)</w:t>
      </w:r>
      <w:r w:rsidR="00B44126" w:rsidRPr="004E0ABF">
        <w:t xml:space="preserve"> </w:t>
      </w:r>
      <w:r w:rsidR="005B2A55">
        <w:t>in accordance with its arrangements under Licence Condition (LC) 30</w:t>
      </w:r>
      <w:r w:rsidR="00DE55A6">
        <w:t>,</w:t>
      </w:r>
      <w:r w:rsidR="005B2A55">
        <w:t xml:space="preserve"> </w:t>
      </w:r>
      <w:r w:rsidR="00602656">
        <w:t>periodic shutdown</w:t>
      </w:r>
      <w:r w:rsidR="00B44126" w:rsidRPr="004E0ABF">
        <w:t>.</w:t>
      </w:r>
    </w:p>
    <w:p w14:paraId="591D1602" w14:textId="77777777" w:rsidR="00590C5D" w:rsidRPr="004E0ABF" w:rsidRDefault="00590C5D" w:rsidP="00AC2E98">
      <w:pPr>
        <w:pStyle w:val="NumList1"/>
        <w:numPr>
          <w:ilvl w:val="0"/>
          <w:numId w:val="0"/>
        </w:numPr>
        <w:ind w:left="851"/>
      </w:pPr>
    </w:p>
    <w:p w14:paraId="13C362CC" w14:textId="780BE3CD" w:rsidR="0038766B" w:rsidRPr="004E0ABF" w:rsidRDefault="00590C5D" w:rsidP="00410423">
      <w:pPr>
        <w:pStyle w:val="Heading1"/>
      </w:pPr>
      <w:bookmarkStart w:id="7" w:name="_Toc195077674"/>
      <w:r w:rsidRPr="004E0ABF">
        <w:t>Background</w:t>
      </w:r>
      <w:bookmarkEnd w:id="7"/>
    </w:p>
    <w:p w14:paraId="1D545A85" w14:textId="78A49226" w:rsidR="007D02B1" w:rsidRDefault="00B44126" w:rsidP="00B225F7">
      <w:pPr>
        <w:pStyle w:val="NumList1"/>
      </w:pPr>
      <w:bookmarkStart w:id="8" w:name="_Hlk193202347"/>
      <w:r w:rsidRPr="004E0ABF">
        <w:t xml:space="preserve">The </w:t>
      </w:r>
      <w:r w:rsidR="002D3774" w:rsidRPr="004E0ABF">
        <w:t xml:space="preserve">nuclear site licence </w:t>
      </w:r>
      <w:r w:rsidR="00F50C86" w:rsidRPr="004E0ABF">
        <w:t xml:space="preserve">for HYB </w:t>
      </w:r>
      <w:r w:rsidR="002D3774" w:rsidRPr="004E0ABF">
        <w:t>require</w:t>
      </w:r>
      <w:r w:rsidR="00F50C86" w:rsidRPr="004E0ABF">
        <w:t>s</w:t>
      </w:r>
      <w:r w:rsidR="003E05A3" w:rsidRPr="004E0ABF">
        <w:t xml:space="preserve"> the licensee to shutdown</w:t>
      </w:r>
      <w:r w:rsidR="002D3774" w:rsidRPr="004E0ABF">
        <w:t xml:space="preserve"> any plant or process </w:t>
      </w:r>
      <w:r w:rsidR="001E52EB" w:rsidRPr="004E0ABF">
        <w:t>for the purpose of Examination, Inspection, Maintenance or Testing (EIMT)</w:t>
      </w:r>
      <w:r w:rsidR="00914B3C" w:rsidRPr="004E0ABF">
        <w:t xml:space="preserve"> in accordance with the requirements of the plant maintenance schedule (referred to in LC </w:t>
      </w:r>
      <w:r w:rsidR="002B6E71" w:rsidRPr="004E0ABF">
        <w:t>28).</w:t>
      </w:r>
      <w:r w:rsidR="00B225F7">
        <w:t xml:space="preserve"> </w:t>
      </w:r>
      <w:r w:rsidR="002B6E71" w:rsidRPr="004E0ABF">
        <w:t>The HYB maintenance schedule preface (an approved document under LC 28 (4))</w:t>
      </w:r>
      <w:r w:rsidR="006671DD" w:rsidRPr="004E0ABF">
        <w:t xml:space="preserve"> </w:t>
      </w:r>
      <w:r w:rsidR="00E321E7" w:rsidRPr="004E0ABF">
        <w:t>specifies that reactor periodic shutdowns</w:t>
      </w:r>
      <w:r w:rsidR="00B036EE">
        <w:t xml:space="preserve"> (</w:t>
      </w:r>
      <w:r w:rsidR="00835955">
        <w:t>referred to</w:t>
      </w:r>
      <w:r w:rsidR="00B30527">
        <w:t xml:space="preserve"> by the licensee</w:t>
      </w:r>
      <w:r w:rsidR="00835955">
        <w:t xml:space="preserve"> as statutory outages)</w:t>
      </w:r>
      <w:r w:rsidR="007D02B1">
        <w:t xml:space="preserve"> take place after a maximum period of three calendar </w:t>
      </w:r>
      <w:r w:rsidR="00CB5AA3">
        <w:t>years f</w:t>
      </w:r>
      <w:r w:rsidR="00515DAD">
        <w:t>rom</w:t>
      </w:r>
      <w:r w:rsidR="00CB5AA3">
        <w:t xml:space="preserve"> consent to start-up after the p</w:t>
      </w:r>
      <w:r w:rsidR="001522D0">
        <w:t>revious periodic shutdown.</w:t>
      </w:r>
    </w:p>
    <w:p w14:paraId="34DCE77B" w14:textId="3025DBA1" w:rsidR="00A712D9" w:rsidRDefault="00727010" w:rsidP="00A24BB7">
      <w:pPr>
        <w:pStyle w:val="NumList1"/>
      </w:pPr>
      <w:r w:rsidRPr="004E0ABF">
        <w:t>We gave consent to startup R7 after its last per</w:t>
      </w:r>
      <w:r w:rsidR="00C448BB" w:rsidRPr="004E0ABF">
        <w:t>iodic shutdown</w:t>
      </w:r>
      <w:r w:rsidR="00963960" w:rsidRPr="004E0ABF">
        <w:t xml:space="preserve"> on 9 September 2021</w:t>
      </w:r>
      <w:r w:rsidR="00256A11">
        <w:t>.</w:t>
      </w:r>
      <w:r w:rsidR="00963960" w:rsidRPr="004E0ABF">
        <w:t xml:space="preserve"> </w:t>
      </w:r>
      <w:r w:rsidR="00485B3D" w:rsidRPr="004E0ABF">
        <w:t>Therefore</w:t>
      </w:r>
      <w:r w:rsidR="004E7A18">
        <w:t>,</w:t>
      </w:r>
      <w:r w:rsidR="00096915">
        <w:t xml:space="preserve"> it was required to shutdown on or before 9 September 2024.</w:t>
      </w:r>
      <w:r w:rsidR="00A24BB7">
        <w:t xml:space="preserve"> </w:t>
      </w:r>
      <w:r w:rsidR="00153909">
        <w:t xml:space="preserve">However, </w:t>
      </w:r>
      <w:r w:rsidR="00FF4449">
        <w:t>in order to avoid a conflict with the Sizewell B periodic shutdown</w:t>
      </w:r>
      <w:r w:rsidR="00432A56">
        <w:t xml:space="preserve">, </w:t>
      </w:r>
      <w:r w:rsidR="00D8134A">
        <w:t>we gave</w:t>
      </w:r>
      <w:r w:rsidR="00432A56">
        <w:t xml:space="preserve"> our agreement to extend the operating</w:t>
      </w:r>
      <w:r w:rsidR="00515DAD">
        <w:t xml:space="preserve"> period of</w:t>
      </w:r>
      <w:r w:rsidR="00A24BB7">
        <w:t xml:space="preserve"> R7 until no later than 9 February 2025.</w:t>
      </w:r>
    </w:p>
    <w:p w14:paraId="4F693628" w14:textId="30F26282" w:rsidR="002F0E62" w:rsidRPr="004E0ABF" w:rsidRDefault="00C372FB" w:rsidP="006E7733">
      <w:pPr>
        <w:pStyle w:val="NumList1"/>
      </w:pPr>
      <w:r>
        <w:t>R7 was shutdown on 13 January 2025</w:t>
      </w:r>
      <w:r w:rsidR="006C652D">
        <w:t xml:space="preserve"> </w:t>
      </w:r>
      <w:r w:rsidR="008E6776">
        <w:t>for its periodic shutdown (denoted as S13R7) with a planned duration of 85 days.</w:t>
      </w:r>
      <w:r w:rsidR="006E7733">
        <w:t xml:space="preserve"> </w:t>
      </w:r>
      <w:r w:rsidR="002F0E62" w:rsidRPr="004E0ABF">
        <w:t>The licensee’s outage intentions document</w:t>
      </w:r>
      <w:sdt>
        <w:sdtPr>
          <w:id w:val="-949551331"/>
          <w:citation/>
        </w:sdtPr>
        <w:sdtEndPr/>
        <w:sdtContent>
          <w:r w:rsidR="002D065F">
            <w:fldChar w:fldCharType="begin"/>
          </w:r>
          <w:r w:rsidR="002D065F">
            <w:instrText xml:space="preserve"> CITATION Hey \l 2057 </w:instrText>
          </w:r>
          <w:r w:rsidR="002D065F">
            <w:fldChar w:fldCharType="separate"/>
          </w:r>
          <w:r w:rsidR="002D2E69">
            <w:rPr>
              <w:noProof/>
            </w:rPr>
            <w:t xml:space="preserve"> </w:t>
          </w:r>
          <w:r w:rsidR="002D2E69" w:rsidRPr="002D2E69">
            <w:rPr>
              <w:noProof/>
            </w:rPr>
            <w:t>[2]</w:t>
          </w:r>
          <w:r w:rsidR="002D065F">
            <w:fldChar w:fldCharType="end"/>
          </w:r>
        </w:sdtContent>
      </w:sdt>
      <w:r w:rsidR="005463B7">
        <w:t xml:space="preserve"> </w:t>
      </w:r>
      <w:r w:rsidR="00505AFD" w:rsidRPr="004E0ABF">
        <w:t xml:space="preserve">set </w:t>
      </w:r>
      <w:r w:rsidR="00EF3D11" w:rsidRPr="004E0ABF">
        <w:t>o</w:t>
      </w:r>
      <w:r w:rsidR="001F08CD">
        <w:t>ut the scope of plant inspections</w:t>
      </w:r>
      <w:r w:rsidR="003F1712">
        <w:t>, EIMT requirements, plant and pressure circuit inspection strategy and other work that will be carried out in support of safety. It also identifie</w:t>
      </w:r>
      <w:r w:rsidR="0019693A">
        <w:t>d</w:t>
      </w:r>
      <w:r w:rsidR="003F1712">
        <w:t xml:space="preserve"> the licensee’s arrangements for managing </w:t>
      </w:r>
      <w:r w:rsidR="00FD30BE">
        <w:t>safety and quality during the shutdown.</w:t>
      </w:r>
    </w:p>
    <w:bookmarkEnd w:id="8"/>
    <w:p w14:paraId="413FAFDF" w14:textId="77777777" w:rsidR="00B37C33" w:rsidRPr="004E0ABF" w:rsidRDefault="00B37C33" w:rsidP="00AC2E98">
      <w:pPr>
        <w:pStyle w:val="NumList1"/>
        <w:numPr>
          <w:ilvl w:val="0"/>
          <w:numId w:val="0"/>
        </w:numPr>
        <w:ind w:left="851"/>
      </w:pPr>
    </w:p>
    <w:p w14:paraId="4A4B131A" w14:textId="7C60D921" w:rsidR="0038766B" w:rsidRPr="009637F9" w:rsidRDefault="00385E75" w:rsidP="00410423">
      <w:pPr>
        <w:pStyle w:val="Heading1"/>
        <w:rPr>
          <w:sz w:val="36"/>
          <w:szCs w:val="36"/>
        </w:rPr>
      </w:pPr>
      <w:bookmarkStart w:id="9" w:name="_Toc195077675"/>
      <w:r w:rsidRPr="009637F9">
        <w:rPr>
          <w:sz w:val="36"/>
          <w:szCs w:val="36"/>
        </w:rPr>
        <w:t>Assessment and inspection work carried out by ONR in consideration of this request</w:t>
      </w:r>
      <w:bookmarkEnd w:id="9"/>
    </w:p>
    <w:p w14:paraId="7B068A7C" w14:textId="12053282" w:rsidR="000A4FC8" w:rsidRDefault="000A4FC8" w:rsidP="000A4FC8">
      <w:pPr>
        <w:pStyle w:val="NumList1"/>
      </w:pPr>
      <w:r>
        <w:t>In accordance with the regulatory permissioning</w:t>
      </w:r>
      <w:r w:rsidR="005D0B0A">
        <w:t xml:space="preserve"> </w:t>
      </w:r>
      <w:r w:rsidR="005D0B0A" w:rsidRPr="005D0B0A">
        <w:t xml:space="preserve">strategy (PR-01869), </w:t>
      </w:r>
      <w:r w:rsidR="005D0B0A">
        <w:t>our</w:t>
      </w:r>
      <w:r>
        <w:t xml:space="preserve"> regulation of the outage involved detailed </w:t>
      </w:r>
      <w:r w:rsidR="0019693A">
        <w:t xml:space="preserve">assessments </w:t>
      </w:r>
      <w:r>
        <w:t xml:space="preserve">and </w:t>
      </w:r>
      <w:r w:rsidR="0019693A">
        <w:t xml:space="preserve">inspections </w:t>
      </w:r>
      <w:r>
        <w:t>by specialist inspectors</w:t>
      </w:r>
      <w:r w:rsidR="00CC11BE">
        <w:t xml:space="preserve"> </w:t>
      </w:r>
      <w:r w:rsidR="00A4575F">
        <w:t>and oversight</w:t>
      </w:r>
      <w:r>
        <w:t xml:space="preserve"> by the project inspector. O</w:t>
      </w:r>
      <w:r w:rsidR="009B2420">
        <w:t>ur</w:t>
      </w:r>
      <w:r>
        <w:t xml:space="preserve"> </w:t>
      </w:r>
      <w:r w:rsidR="00A4575F">
        <w:t xml:space="preserve">assessments </w:t>
      </w:r>
      <w:r>
        <w:t xml:space="preserve">and </w:t>
      </w:r>
      <w:r w:rsidR="00A4575F">
        <w:t xml:space="preserve">inspections </w:t>
      </w:r>
      <w:r>
        <w:t>have focused on confirming that:</w:t>
      </w:r>
    </w:p>
    <w:p w14:paraId="44FBAC89" w14:textId="06026DC3" w:rsidR="000A4FC8" w:rsidRDefault="00AD5600" w:rsidP="000A4FC8">
      <w:pPr>
        <w:pStyle w:val="Bulletlist1"/>
      </w:pPr>
      <w:r>
        <w:t>t</w:t>
      </w:r>
      <w:r w:rsidR="000A4FC8">
        <w:t>he EIMT requirements specified in the station’s maintenance schedule in support of LC 30 have been complied with;</w:t>
      </w:r>
    </w:p>
    <w:p w14:paraId="0616D66B" w14:textId="77777777" w:rsidR="000A4FC8" w:rsidRDefault="000A4FC8" w:rsidP="000A4FC8">
      <w:pPr>
        <w:pStyle w:val="Bulletlist1"/>
      </w:pPr>
      <w:r>
        <w:lastRenderedPageBreak/>
        <w:t>EIMT has been carried out by Suitably Qualified and Experienced Persons (SQEP), with an appropriate level of supervision and quality assurance in place, commensurate with the equipment’s safety function; and</w:t>
      </w:r>
    </w:p>
    <w:p w14:paraId="352C87C3" w14:textId="5F1BA943" w:rsidR="000A4FC8" w:rsidRDefault="00695BD4" w:rsidP="000A4FC8">
      <w:pPr>
        <w:pStyle w:val="Bulletlist1"/>
      </w:pPr>
      <w:r>
        <w:t>s</w:t>
      </w:r>
      <w:r w:rsidR="000A4FC8">
        <w:t>afety issues identified by the licensee during the shutdown have been adequately addressed with suitable and sufficient safety justification provided to allow a regulatory judgement to be made in support of restart of the reactor.</w:t>
      </w:r>
    </w:p>
    <w:p w14:paraId="086102DC" w14:textId="410CDD7A" w:rsidR="000A4FC8" w:rsidRDefault="000A4FC8" w:rsidP="000A4FC8">
      <w:pPr>
        <w:pStyle w:val="NumList1"/>
      </w:pPr>
      <w:r>
        <w:t>Based on the scope of work identified in the outage intentions document, advice from the following disciplines was sought:</w:t>
      </w:r>
    </w:p>
    <w:p w14:paraId="0CB75C2F" w14:textId="77777777" w:rsidR="000A4FC8" w:rsidRDefault="000A4FC8" w:rsidP="000A4FC8">
      <w:pPr>
        <w:pStyle w:val="Bulletlist1"/>
      </w:pPr>
      <w:bookmarkStart w:id="10" w:name="_Hlk149641353"/>
      <w:r>
        <w:t>graphite structural integrity</w:t>
      </w:r>
    </w:p>
    <w:p w14:paraId="71583BA2" w14:textId="77777777" w:rsidR="000A4FC8" w:rsidRDefault="000A4FC8" w:rsidP="000A4FC8">
      <w:pPr>
        <w:pStyle w:val="Bulletlist1"/>
      </w:pPr>
      <w:r>
        <w:t>steel structural integrity</w:t>
      </w:r>
    </w:p>
    <w:p w14:paraId="60F49768" w14:textId="77777777" w:rsidR="000A4FC8" w:rsidRDefault="000A4FC8" w:rsidP="000A4FC8">
      <w:pPr>
        <w:pStyle w:val="Bulletlist1"/>
      </w:pPr>
      <w:r>
        <w:t>electrical engineering</w:t>
      </w:r>
    </w:p>
    <w:p w14:paraId="22615DCE" w14:textId="77777777" w:rsidR="000A4FC8" w:rsidRDefault="000A4FC8" w:rsidP="000A4FC8">
      <w:pPr>
        <w:pStyle w:val="Bulletlist1"/>
      </w:pPr>
      <w:r>
        <w:t>control and instrumentation</w:t>
      </w:r>
    </w:p>
    <w:p w14:paraId="0C586654" w14:textId="77777777" w:rsidR="000A4FC8" w:rsidRDefault="000A4FC8" w:rsidP="000A4FC8">
      <w:pPr>
        <w:pStyle w:val="Bulletlist1"/>
      </w:pPr>
      <w:r>
        <w:t>mechanical engineering</w:t>
      </w:r>
    </w:p>
    <w:p w14:paraId="45BD1C9D" w14:textId="4EC3229F" w:rsidR="000A4FC8" w:rsidRDefault="000A4FC8" w:rsidP="000A4FC8">
      <w:pPr>
        <w:pStyle w:val="Bulletlist1"/>
      </w:pPr>
      <w:r>
        <w:t>civil engineering</w:t>
      </w:r>
    </w:p>
    <w:bookmarkEnd w:id="10"/>
    <w:p w14:paraId="036E9BBD" w14:textId="68095E74" w:rsidR="007E1F3F" w:rsidRPr="004E0ABF" w:rsidRDefault="000A4FC8" w:rsidP="006703E4">
      <w:pPr>
        <w:pStyle w:val="NumList1"/>
      </w:pPr>
      <w:r>
        <w:t xml:space="preserve">The </w:t>
      </w:r>
      <w:r w:rsidR="00695BD4">
        <w:t xml:space="preserve">assessments </w:t>
      </w:r>
      <w:r>
        <w:t xml:space="preserve">and </w:t>
      </w:r>
      <w:r w:rsidR="00695BD4">
        <w:t xml:space="preserve">inspections </w:t>
      </w:r>
      <w:r w:rsidR="003327F6">
        <w:t>were</w:t>
      </w:r>
      <w:r>
        <w:t xml:space="preserve"> undertaken in accordance with </w:t>
      </w:r>
      <w:r w:rsidR="003327F6">
        <w:t>our</w:t>
      </w:r>
      <w:r>
        <w:t xml:space="preserve"> </w:t>
      </w:r>
      <w:r w:rsidR="005B754C">
        <w:t>t</w:t>
      </w:r>
      <w:r>
        <w:t xml:space="preserve">echnical </w:t>
      </w:r>
      <w:r w:rsidR="005B754C">
        <w:t xml:space="preserve">assessment </w:t>
      </w:r>
      <w:r>
        <w:t xml:space="preserve">and </w:t>
      </w:r>
      <w:r w:rsidR="005B754C">
        <w:t>inspection g</w:t>
      </w:r>
      <w:r>
        <w:t xml:space="preserve">uidance. The following sections provide summaries of the </w:t>
      </w:r>
      <w:r w:rsidR="005B754C">
        <w:t xml:space="preserve">assessment </w:t>
      </w:r>
      <w:r>
        <w:t xml:space="preserve">and </w:t>
      </w:r>
      <w:r w:rsidR="005B754C">
        <w:t xml:space="preserve">inspection </w:t>
      </w:r>
      <w:r>
        <w:t xml:space="preserve">findings for each technical discipline which have informed </w:t>
      </w:r>
      <w:r w:rsidR="005B754C">
        <w:t>our</w:t>
      </w:r>
      <w:r>
        <w:t xml:space="preserve"> recommendation to grant consent to start-up HY</w:t>
      </w:r>
      <w:r w:rsidR="009C6455">
        <w:t>B</w:t>
      </w:r>
      <w:r>
        <w:t xml:space="preserve"> R</w:t>
      </w:r>
      <w:r w:rsidR="009C6455">
        <w:t>7</w:t>
      </w:r>
      <w:r>
        <w:t>.</w:t>
      </w:r>
    </w:p>
    <w:p w14:paraId="468A0494" w14:textId="424FB0E7" w:rsidR="001B5059" w:rsidRPr="004E0ABF" w:rsidRDefault="002859D8" w:rsidP="001B5059">
      <w:pPr>
        <w:pStyle w:val="Heading2"/>
      </w:pPr>
      <w:bookmarkStart w:id="11" w:name="_Toc195077676"/>
      <w:r w:rsidRPr="004E0ABF">
        <w:t>G</w:t>
      </w:r>
      <w:r w:rsidR="001B5059" w:rsidRPr="004E0ABF">
        <w:t>raphite integrity</w:t>
      </w:r>
      <w:bookmarkEnd w:id="11"/>
    </w:p>
    <w:p w14:paraId="7DB01A55" w14:textId="432ABD13" w:rsidR="001B5059" w:rsidRDefault="00C66569" w:rsidP="00A33D78">
      <w:pPr>
        <w:pStyle w:val="NumList1"/>
      </w:pPr>
      <w:r>
        <w:t>Reference</w:t>
      </w:r>
      <w:r w:rsidR="00111690">
        <w:t xml:space="preserve"> </w:t>
      </w:r>
      <w:sdt>
        <w:sdtPr>
          <w:id w:val="812914840"/>
          <w:citation/>
        </w:sdtPr>
        <w:sdtEndPr/>
        <w:sdtContent>
          <w:r w:rsidR="00111690">
            <w:fldChar w:fldCharType="begin"/>
          </w:r>
          <w:r w:rsidR="00111690">
            <w:instrText xml:space="preserve"> CITATION Hey1 \l 2057 </w:instrText>
          </w:r>
          <w:r w:rsidR="00111690">
            <w:fldChar w:fldCharType="separate"/>
          </w:r>
          <w:r w:rsidR="002D2E69" w:rsidRPr="002D2E69">
            <w:rPr>
              <w:noProof/>
            </w:rPr>
            <w:t>[3]</w:t>
          </w:r>
          <w:r w:rsidR="00111690">
            <w:fldChar w:fldCharType="end"/>
          </w:r>
        </w:sdtContent>
      </w:sdt>
      <w:r>
        <w:t xml:space="preserve"> </w:t>
      </w:r>
      <w:r w:rsidR="00553060">
        <w:t xml:space="preserve">reports the findings of our graphite structural integrity </w:t>
      </w:r>
      <w:r w:rsidR="00E40C0C">
        <w:t xml:space="preserve">assessment </w:t>
      </w:r>
      <w:r w:rsidR="00396D36">
        <w:t xml:space="preserve">and </w:t>
      </w:r>
      <w:r w:rsidR="00E40C0C">
        <w:t xml:space="preserve">inspection </w:t>
      </w:r>
      <w:r w:rsidR="00396D36">
        <w:t>of the HYB S13R7 periodic shutdown.</w:t>
      </w:r>
    </w:p>
    <w:p w14:paraId="6EB89A18" w14:textId="0EC0AD1F" w:rsidR="00107285" w:rsidRDefault="00C04EE1">
      <w:pPr>
        <w:pStyle w:val="NumList1"/>
      </w:pPr>
      <w:r>
        <w:t xml:space="preserve">The inspector considered </w:t>
      </w:r>
      <w:r w:rsidR="002925C3">
        <w:t>the implications of the licensee’s</w:t>
      </w:r>
      <w:r w:rsidR="00CE25DD">
        <w:t xml:space="preserve"> </w:t>
      </w:r>
      <w:r w:rsidR="00172A08">
        <w:t>fuel channel</w:t>
      </w:r>
      <w:r w:rsidR="002925C3">
        <w:t xml:space="preserve"> inspection results and whether they could challenge the relevant graphite safety case limits.</w:t>
      </w:r>
    </w:p>
    <w:p w14:paraId="38BD6D32" w14:textId="1518AD2F" w:rsidR="009805D9" w:rsidRPr="00AC5F84" w:rsidRDefault="00107285">
      <w:pPr>
        <w:pStyle w:val="NumList1"/>
      </w:pPr>
      <w:r>
        <w:t xml:space="preserve"> </w:t>
      </w:r>
      <w:r w:rsidR="009805D9" w:rsidRPr="00AC5F84">
        <w:t>The scope of the licensee’s inspection activities consisted of:</w:t>
      </w:r>
    </w:p>
    <w:p w14:paraId="5612F499" w14:textId="6424E3F1" w:rsidR="009805D9" w:rsidRPr="00AC5F84" w:rsidRDefault="002327C8" w:rsidP="002327C8">
      <w:pPr>
        <w:pStyle w:val="Bulletlist1"/>
      </w:pPr>
      <w:r w:rsidRPr="002327C8">
        <w:t>visual and dimensional inspection</w:t>
      </w:r>
      <w:r w:rsidR="009805D9" w:rsidRPr="00AC5F84">
        <w:t xml:space="preserve"> of a minimum of 2</w:t>
      </w:r>
      <w:r w:rsidR="004C317F" w:rsidRPr="00AC5F84">
        <w:t>5</w:t>
      </w:r>
      <w:r w:rsidR="009805D9" w:rsidRPr="00AC5F84">
        <w:t xml:space="preserve"> fuel channels;</w:t>
      </w:r>
    </w:p>
    <w:p w14:paraId="303E7ED4" w14:textId="2F428D55" w:rsidR="009805D9" w:rsidRDefault="009805D9" w:rsidP="00AC5F84">
      <w:pPr>
        <w:pStyle w:val="Bulletlist1"/>
      </w:pPr>
      <w:r w:rsidRPr="00AC5F84">
        <w:t xml:space="preserve">trepanning of a minimum of </w:t>
      </w:r>
      <w:r w:rsidR="00AC5F84">
        <w:t>24</w:t>
      </w:r>
      <w:r w:rsidRPr="00AC5F84">
        <w:t xml:space="preserve"> graphite specimens, with a target of 3</w:t>
      </w:r>
      <w:r w:rsidR="00AC5F84">
        <w:t>0</w:t>
      </w:r>
      <w:r w:rsidRPr="00AC5F84">
        <w:t xml:space="preserve"> samples;</w:t>
      </w:r>
    </w:p>
    <w:p w14:paraId="2E56EB6F" w14:textId="5A0EE58C" w:rsidR="00AC5F84" w:rsidRDefault="002327C8" w:rsidP="00AC5F84">
      <w:pPr>
        <w:pStyle w:val="Bulletlist1"/>
      </w:pPr>
      <w:r>
        <w:t xml:space="preserve">visual and dimensional inspection </w:t>
      </w:r>
      <w:r w:rsidR="003B6AAF">
        <w:t>of one control rod channel;</w:t>
      </w:r>
    </w:p>
    <w:p w14:paraId="0F0ACEE8" w14:textId="1226F3B7" w:rsidR="003B6AAF" w:rsidRPr="00AC5F84" w:rsidRDefault="00B4688E" w:rsidP="00AC5F84">
      <w:pPr>
        <w:pStyle w:val="Bulletlist1"/>
      </w:pPr>
      <w:r>
        <w:lastRenderedPageBreak/>
        <w:t>inspection of three faces of the peripheral shield wall; and</w:t>
      </w:r>
    </w:p>
    <w:p w14:paraId="1EF6C25B" w14:textId="119E3371" w:rsidR="009805D9" w:rsidRPr="00AC5F84" w:rsidRDefault="00B4688E" w:rsidP="00AC5F84">
      <w:pPr>
        <w:pStyle w:val="Bulletlist1"/>
      </w:pPr>
      <w:r>
        <w:t>i</w:t>
      </w:r>
      <w:r w:rsidR="00311A24">
        <w:t>nspection of six channels with the eddy current inspection tool.</w:t>
      </w:r>
    </w:p>
    <w:p w14:paraId="724B176F" w14:textId="331F9FA3" w:rsidR="00824882" w:rsidRPr="00150709" w:rsidRDefault="0074077F" w:rsidP="00803944">
      <w:pPr>
        <w:pStyle w:val="NumList1"/>
      </w:pPr>
      <w:r w:rsidRPr="00150709">
        <w:t xml:space="preserve">The </w:t>
      </w:r>
      <w:r w:rsidR="00E215A6" w:rsidRPr="00150709">
        <w:t xml:space="preserve">inspections found 91 full height axial cracks, 89 of which </w:t>
      </w:r>
      <w:r w:rsidR="00CF43CF" w:rsidRPr="00150709">
        <w:t>were keyway root</w:t>
      </w:r>
      <w:r w:rsidR="006D439B" w:rsidRPr="00150709">
        <w:t xml:space="preserve"> (KWR)</w:t>
      </w:r>
      <w:r w:rsidR="00CF43CF" w:rsidRPr="00150709">
        <w:t xml:space="preserve"> </w:t>
      </w:r>
      <w:r w:rsidR="001E7A46" w:rsidRPr="00150709">
        <w:t>initiated and two were bore initiated</w:t>
      </w:r>
      <w:r w:rsidR="004B3CE2" w:rsidRPr="00150709">
        <w:t xml:space="preserve">. </w:t>
      </w:r>
      <w:r w:rsidR="00A40C2A" w:rsidRPr="00150709">
        <w:t xml:space="preserve">In the inspectors opinion, </w:t>
      </w:r>
      <w:r w:rsidR="00A63C6B" w:rsidRPr="00150709">
        <w:t>the findings suggest that the licensee’s predictive model</w:t>
      </w:r>
      <w:r w:rsidR="007F3469" w:rsidRPr="00150709">
        <w:t xml:space="preserve"> (</w:t>
      </w:r>
      <w:proofErr w:type="spellStart"/>
      <w:r w:rsidR="007F3469" w:rsidRPr="00150709">
        <w:t>CrackSim</w:t>
      </w:r>
      <w:proofErr w:type="spellEnd"/>
      <w:r w:rsidR="007F3469" w:rsidRPr="00150709">
        <w:t xml:space="preserve">) may be underpredicting the </w:t>
      </w:r>
      <w:r w:rsidR="00590484" w:rsidRPr="00150709">
        <w:t>reactor core state</w:t>
      </w:r>
      <w:r w:rsidR="0083014B">
        <w:t xml:space="preserve"> as the inspection results were at the high-end of expectations</w:t>
      </w:r>
      <w:r w:rsidR="00590484" w:rsidRPr="00150709">
        <w:t xml:space="preserve">. </w:t>
      </w:r>
      <w:r w:rsidR="0088096A" w:rsidRPr="00150709">
        <w:t>However, t</w:t>
      </w:r>
      <w:r w:rsidR="00590484" w:rsidRPr="00150709">
        <w:t xml:space="preserve">he inspector was content that </w:t>
      </w:r>
      <w:r w:rsidR="007342AA" w:rsidRPr="00150709">
        <w:t>the current safety case analyses remain bounding</w:t>
      </w:r>
      <w:r w:rsidR="00644523" w:rsidRPr="00150709">
        <w:t xml:space="preserve"> and its claims can be respected </w:t>
      </w:r>
      <w:r w:rsidR="00150709" w:rsidRPr="00150709">
        <w:t>for a further period of operation until the next planned inspection.</w:t>
      </w:r>
      <w:r w:rsidR="002755E9">
        <w:t xml:space="preserve"> The inspector has raised a level 3 regulatory issue</w:t>
      </w:r>
      <w:r w:rsidR="00803944">
        <w:t xml:space="preserve"> (</w:t>
      </w:r>
      <w:r w:rsidR="00803944" w:rsidRPr="00803944">
        <w:t>ONR-12467</w:t>
      </w:r>
      <w:r w:rsidR="00803944">
        <w:t>)</w:t>
      </w:r>
      <w:r w:rsidR="002755E9">
        <w:t xml:space="preserve"> </w:t>
      </w:r>
      <w:r w:rsidR="00DD781B">
        <w:t xml:space="preserve">to address </w:t>
      </w:r>
      <w:r w:rsidR="00891BBE" w:rsidRPr="00891BBE">
        <w:t>confidence in the licensee’s ability to forecast the accumulation of graphite fuel brick cracking</w:t>
      </w:r>
      <w:r w:rsidR="00891BBE">
        <w:t>.</w:t>
      </w:r>
    </w:p>
    <w:p w14:paraId="3E5E168A" w14:textId="3BA36553" w:rsidR="00892B4A" w:rsidRPr="00670099" w:rsidRDefault="009805D9" w:rsidP="009805D9">
      <w:pPr>
        <w:pStyle w:val="NumList1"/>
      </w:pPr>
      <w:bookmarkStart w:id="12" w:name="_Hlk193370446"/>
      <w:r w:rsidRPr="00670099">
        <w:t xml:space="preserve">The inspector noted that </w:t>
      </w:r>
      <w:bookmarkEnd w:id="12"/>
      <w:r w:rsidRPr="00670099">
        <w:t xml:space="preserve">the return to service </w:t>
      </w:r>
      <w:r w:rsidR="00254EF1" w:rsidRPr="00670099">
        <w:t>e</w:t>
      </w:r>
      <w:r w:rsidRPr="00670099">
        <w:t xml:space="preserve">ngineering </w:t>
      </w:r>
      <w:r w:rsidR="00254EF1" w:rsidRPr="00670099">
        <w:t>c</w:t>
      </w:r>
      <w:r w:rsidRPr="00670099">
        <w:t>hange documents</w:t>
      </w:r>
      <w:r w:rsidR="005D14EB">
        <w:t xml:space="preserve"> (EC)</w:t>
      </w:r>
      <w:r w:rsidRPr="00670099">
        <w:t xml:space="preserve"> were not complete at the time of their assessment. The inspector recommended</w:t>
      </w:r>
      <w:r w:rsidR="00892B4A" w:rsidRPr="00670099">
        <w:t xml:space="preserve"> </w:t>
      </w:r>
      <w:r w:rsidR="0055074D">
        <w:t xml:space="preserve">that </w:t>
      </w:r>
      <w:r w:rsidR="00CD56C8" w:rsidRPr="00670099">
        <w:t>project inspector confirms</w:t>
      </w:r>
      <w:r w:rsidR="0055074D">
        <w:t xml:space="preserve"> that</w:t>
      </w:r>
      <w:r w:rsidR="00CD56C8" w:rsidRPr="00670099">
        <w:t xml:space="preserve"> the Independent Nuclear Safety Assessment (INSA) statements for </w:t>
      </w:r>
      <w:r w:rsidR="001E5E09">
        <w:t xml:space="preserve">the </w:t>
      </w:r>
      <w:r w:rsidR="00321EE2">
        <w:t xml:space="preserve">return to </w:t>
      </w:r>
      <w:r w:rsidR="00904E71">
        <w:t>service EC and graphite inspections</w:t>
      </w:r>
      <w:r w:rsidR="00F71873">
        <w:t xml:space="preserve"> EC</w:t>
      </w:r>
      <w:r w:rsidR="00CD56C8" w:rsidRPr="00670099">
        <w:t xml:space="preserve"> ha</w:t>
      </w:r>
      <w:r w:rsidR="00A16398">
        <w:t>ve</w:t>
      </w:r>
      <w:r w:rsidR="00CD56C8" w:rsidRPr="00670099">
        <w:t xml:space="preserve"> been made available by the licensee and </w:t>
      </w:r>
      <w:r w:rsidR="00A16398">
        <w:t>are</w:t>
      </w:r>
      <w:r w:rsidR="00CD56C8" w:rsidRPr="00670099">
        <w:t xml:space="preserve"> in agreement.</w:t>
      </w:r>
    </w:p>
    <w:p w14:paraId="0CE668E9" w14:textId="4F97ED94" w:rsidR="009805D9" w:rsidRPr="003B24E0" w:rsidRDefault="009805D9" w:rsidP="009805D9">
      <w:pPr>
        <w:pStyle w:val="NumList1"/>
      </w:pPr>
      <w:r w:rsidRPr="003B24E0">
        <w:t xml:space="preserve">The project inspector has received and is content with this information (refer to sections </w:t>
      </w:r>
      <w:r w:rsidR="003B24E0" w:rsidRPr="003B24E0">
        <w:t>3.12 and 3.13</w:t>
      </w:r>
      <w:r w:rsidRPr="003B24E0">
        <w:t>)</w:t>
      </w:r>
      <w:r w:rsidR="004E7A18">
        <w:t>.</w:t>
      </w:r>
    </w:p>
    <w:p w14:paraId="4ECD53B2" w14:textId="1C175A96" w:rsidR="00396D36" w:rsidRPr="00104050" w:rsidRDefault="009805D9" w:rsidP="009805D9">
      <w:pPr>
        <w:pStyle w:val="NumList1"/>
      </w:pPr>
      <w:r w:rsidRPr="00104050">
        <w:t xml:space="preserve">The inspector was content that the findings of the graphite inspections did not challenge the existing graphite safety case and had no objection to </w:t>
      </w:r>
      <w:r w:rsidR="00600506" w:rsidRPr="00104050">
        <w:t>us</w:t>
      </w:r>
      <w:r w:rsidRPr="00104050">
        <w:t xml:space="preserve"> granting consent </w:t>
      </w:r>
      <w:r w:rsidR="00B775D9" w:rsidRPr="00104050">
        <w:t>to start-up HYB R7</w:t>
      </w:r>
      <w:r w:rsidRPr="00104050">
        <w:t>.</w:t>
      </w:r>
    </w:p>
    <w:p w14:paraId="37DE7589" w14:textId="3C205452" w:rsidR="001B5059" w:rsidRPr="004E0ABF" w:rsidRDefault="002859D8" w:rsidP="001B5059">
      <w:pPr>
        <w:pStyle w:val="Heading2"/>
      </w:pPr>
      <w:bookmarkStart w:id="13" w:name="_Toc195077677"/>
      <w:r w:rsidRPr="004E0ABF">
        <w:t>S</w:t>
      </w:r>
      <w:r w:rsidR="001B5059" w:rsidRPr="004E0ABF">
        <w:t>tructural integrity</w:t>
      </w:r>
      <w:bookmarkEnd w:id="13"/>
    </w:p>
    <w:p w14:paraId="5C923A19" w14:textId="73AF0904" w:rsidR="001B5059" w:rsidRDefault="000E52C1" w:rsidP="001B5059">
      <w:pPr>
        <w:pStyle w:val="NumList1"/>
      </w:pPr>
      <w:r>
        <w:t xml:space="preserve">Reference </w:t>
      </w:r>
      <w:sdt>
        <w:sdtPr>
          <w:id w:val="-1353101313"/>
          <w:citation/>
        </w:sdtPr>
        <w:sdtEndPr/>
        <w:sdtContent>
          <w:r w:rsidR="0023698C">
            <w:fldChar w:fldCharType="begin"/>
          </w:r>
          <w:r w:rsidR="0023698C">
            <w:instrText xml:space="preserve"> CITATION Hey2 \l 2057 </w:instrText>
          </w:r>
          <w:r w:rsidR="0023698C">
            <w:fldChar w:fldCharType="separate"/>
          </w:r>
          <w:r w:rsidR="002D2E69" w:rsidRPr="002D2E69">
            <w:rPr>
              <w:noProof/>
            </w:rPr>
            <w:t>[4]</w:t>
          </w:r>
          <w:r w:rsidR="0023698C">
            <w:fldChar w:fldCharType="end"/>
          </w:r>
        </w:sdtContent>
      </w:sdt>
      <w:r>
        <w:t xml:space="preserve"> reports the findings of our steels structural integrity assessment of the HYB S13R7 periodic shutdown</w:t>
      </w:r>
      <w:r w:rsidR="00361B34">
        <w:t>.</w:t>
      </w:r>
    </w:p>
    <w:p w14:paraId="6476D1A2" w14:textId="60AC13E5" w:rsidR="00FE3505" w:rsidRPr="00FE3505" w:rsidRDefault="00EC4A2C" w:rsidP="00FE3505">
      <w:pPr>
        <w:pStyle w:val="NumList1"/>
      </w:pPr>
      <w:r>
        <w:t xml:space="preserve">The inspector </w:t>
      </w:r>
      <w:r w:rsidR="009F6210">
        <w:t>targeted</w:t>
      </w:r>
      <w:r w:rsidR="00DC58B1">
        <w:t xml:space="preserve"> </w:t>
      </w:r>
      <w:r w:rsidR="00FF2916">
        <w:t>the licensee’s component life assessments, reactor internals inspections, gas circulator inspections</w:t>
      </w:r>
      <w:r w:rsidR="005E3551">
        <w:t xml:space="preserve">, decay heat boiler flash vessel flange failure, </w:t>
      </w:r>
      <w:r w:rsidR="00684954">
        <w:t>water hammer</w:t>
      </w:r>
      <w:r w:rsidR="001E20A0">
        <w:t>, materials and weld inspections</w:t>
      </w:r>
      <w:r w:rsidR="00A723AC">
        <w:t>, corrosion, flow assisted corrosion</w:t>
      </w:r>
      <w:r w:rsidR="00065602">
        <w:t>,</w:t>
      </w:r>
      <w:r w:rsidR="00566F37">
        <w:t xml:space="preserve"> sea water systems, restraints and hangers</w:t>
      </w:r>
      <w:r w:rsidR="00FE3505">
        <w:t xml:space="preserve"> and compliance with the </w:t>
      </w:r>
      <w:r w:rsidR="00FE3505" w:rsidRPr="00FE3505">
        <w:t>Pressure Systems Safety Regulations 2000 (PSSR)</w:t>
      </w:r>
      <w:r w:rsidR="00065602">
        <w:t>.</w:t>
      </w:r>
    </w:p>
    <w:p w14:paraId="731E0063" w14:textId="1AECE62E" w:rsidR="004E65FF" w:rsidRDefault="004E65FF" w:rsidP="001B5059">
      <w:pPr>
        <w:pStyle w:val="NumList1"/>
      </w:pPr>
      <w:r w:rsidRPr="00DB7F5F">
        <w:t xml:space="preserve">The inspector was satisfied that the licensee </w:t>
      </w:r>
      <w:r w:rsidR="0062084F" w:rsidRPr="00DB7F5F">
        <w:t>was adequately controlling and monitoring the inspection programme</w:t>
      </w:r>
      <w:r w:rsidR="001B78D7" w:rsidRPr="00DB7F5F">
        <w:t xml:space="preserve">; </w:t>
      </w:r>
      <w:r w:rsidR="00DB7F5F" w:rsidRPr="00DB7F5F">
        <w:t>and that the inspections had been undertaken in compliance with the outage intentions document and reactor internals proposals document.</w:t>
      </w:r>
    </w:p>
    <w:p w14:paraId="32DE9C30" w14:textId="2450C438" w:rsidR="00D251F0" w:rsidRPr="00DB7F5F" w:rsidRDefault="00CE135E" w:rsidP="00D251F0">
      <w:pPr>
        <w:pStyle w:val="NumList1"/>
      </w:pPr>
      <w:r>
        <w:t>The inspector was content</w:t>
      </w:r>
      <w:r w:rsidR="00D251F0" w:rsidRPr="00D251F0">
        <w:t xml:space="preserve"> that the licensee </w:t>
      </w:r>
      <w:r w:rsidR="00D251F0">
        <w:t>was complying with</w:t>
      </w:r>
      <w:r w:rsidR="00D251F0" w:rsidRPr="00D251F0">
        <w:t xml:space="preserve"> corporate procedures </w:t>
      </w:r>
      <w:r w:rsidR="007C344C">
        <w:t>for</w:t>
      </w:r>
      <w:r w:rsidR="00D251F0" w:rsidRPr="00D251F0">
        <w:t xml:space="preserve"> the selection, assessment and sentencing of component inspections and subsequent results.</w:t>
      </w:r>
    </w:p>
    <w:p w14:paraId="179EEDCA" w14:textId="498452A3" w:rsidR="007550A0" w:rsidRPr="00E317DE" w:rsidRDefault="00F01D01" w:rsidP="00415282">
      <w:pPr>
        <w:pStyle w:val="NumList1"/>
      </w:pPr>
      <w:r w:rsidRPr="00E317DE">
        <w:lastRenderedPageBreak/>
        <w:t>The inspector noted that</w:t>
      </w:r>
      <w:r w:rsidR="00674088" w:rsidRPr="00E317DE">
        <w:t xml:space="preserve"> some </w:t>
      </w:r>
      <w:r w:rsidR="005D32CA" w:rsidRPr="00E317DE">
        <w:t xml:space="preserve">assurances were not available at the time of their assessment and </w:t>
      </w:r>
      <w:r w:rsidR="00415282" w:rsidRPr="00E317DE">
        <w:t>recommended that we should also obtain the following information to demonstrate that:</w:t>
      </w:r>
    </w:p>
    <w:p w14:paraId="2604BEE8" w14:textId="35718FB0" w:rsidR="00DE5F78" w:rsidRPr="00E317DE" w:rsidRDefault="00E9734C" w:rsidP="00A9093E">
      <w:pPr>
        <w:pStyle w:val="Bulletlist1"/>
      </w:pPr>
      <w:r w:rsidRPr="00E317DE">
        <w:t xml:space="preserve">the periodic shutdown inspection programme and sentencing of actions through the </w:t>
      </w:r>
      <w:r w:rsidR="00191B09">
        <w:t>outage assessment panel</w:t>
      </w:r>
      <w:r w:rsidRPr="00E317DE">
        <w:t xml:space="preserve"> has been completed satisfactorily. The </w:t>
      </w:r>
      <w:r w:rsidR="00E55FAE">
        <w:t>l</w:t>
      </w:r>
      <w:r w:rsidRPr="00E317DE">
        <w:t xml:space="preserve">icensee should submit the </w:t>
      </w:r>
      <w:r w:rsidR="00866A05">
        <w:t xml:space="preserve">INSA </w:t>
      </w:r>
      <w:r w:rsidRPr="00E317DE">
        <w:t>certificate for the return to service EC report as part of the licensee’s application for consent to return to service</w:t>
      </w:r>
      <w:r w:rsidR="007550A0" w:rsidRPr="00E317DE">
        <w:t>;</w:t>
      </w:r>
    </w:p>
    <w:p w14:paraId="42735A52" w14:textId="7A7AAF31" w:rsidR="0092380B" w:rsidRPr="00E317DE" w:rsidRDefault="00692B68" w:rsidP="00A9093E">
      <w:pPr>
        <w:pStyle w:val="Bulletlist1"/>
      </w:pPr>
      <w:r w:rsidRPr="00E317DE">
        <w:t>t</w:t>
      </w:r>
      <w:r w:rsidR="0092380B" w:rsidRPr="00E317DE">
        <w:t xml:space="preserve">he PSSR </w:t>
      </w:r>
      <w:r w:rsidR="005A1D3A" w:rsidRPr="00E317DE">
        <w:t>inspections have been completed satisfactorily and no concerns have been raised. The licensee should submit a return to service statement from the third-party Competent Person as part of the licensee’s application for consent to return to service</w:t>
      </w:r>
      <w:r w:rsidR="0092380B" w:rsidRPr="00E317DE">
        <w:t>; and</w:t>
      </w:r>
    </w:p>
    <w:p w14:paraId="5E5CE536" w14:textId="7F6C5152" w:rsidR="0092380B" w:rsidRPr="00E317DE" w:rsidRDefault="00E317DE" w:rsidP="00A9093E">
      <w:pPr>
        <w:pStyle w:val="Bulletlist1"/>
      </w:pPr>
      <w:r w:rsidRPr="00E317DE">
        <w:t>the inspections not covered by the Appointed Examiner and third-party P</w:t>
      </w:r>
      <w:r w:rsidR="00B05B7D">
        <w:t>SSR</w:t>
      </w:r>
      <w:r w:rsidRPr="00E317DE">
        <w:t xml:space="preserve"> Competent Person have been completed satisfactorily. The return to service Engineering Change report must include a statement from the licensee’s second party PSSR Competent Person supporting the fitness for return to service</w:t>
      </w:r>
      <w:r w:rsidR="0092380B" w:rsidRPr="00E317DE">
        <w:t>.</w:t>
      </w:r>
    </w:p>
    <w:p w14:paraId="64179925" w14:textId="2EB4994C" w:rsidR="00F71873" w:rsidRPr="00FE704A" w:rsidRDefault="00F71873" w:rsidP="00F71873">
      <w:pPr>
        <w:pStyle w:val="NumList1"/>
      </w:pPr>
      <w:r w:rsidRPr="00FE704A">
        <w:t>The project inspector has received and is content with this information (refer to sections 3.12</w:t>
      </w:r>
      <w:r w:rsidR="00D62196" w:rsidRPr="00FE704A">
        <w:t xml:space="preserve">, </w:t>
      </w:r>
      <w:r w:rsidR="00FE704A" w:rsidRPr="00FE704A">
        <w:t>3.15 and 3.16</w:t>
      </w:r>
      <w:r w:rsidRPr="00FE704A">
        <w:t>)</w:t>
      </w:r>
      <w:r w:rsidR="00FE704A" w:rsidRPr="00FE704A">
        <w:t>.</w:t>
      </w:r>
    </w:p>
    <w:p w14:paraId="1FD96B94" w14:textId="47FBDEE2" w:rsidR="000E203B" w:rsidRPr="008C76B7" w:rsidRDefault="000E203B" w:rsidP="000E203B">
      <w:pPr>
        <w:pStyle w:val="NumList1"/>
      </w:pPr>
      <w:r w:rsidRPr="00F53B0E">
        <w:t>In addition the</w:t>
      </w:r>
      <w:r w:rsidR="00022ECD">
        <w:t xml:space="preserve"> </w:t>
      </w:r>
      <w:r w:rsidRPr="00F53B0E">
        <w:t>inspector recommended that</w:t>
      </w:r>
      <w:r w:rsidR="00E06C94" w:rsidRPr="00F53B0E">
        <w:t xml:space="preserve"> the project inspector should obtain</w:t>
      </w:r>
      <w:r w:rsidRPr="00F53B0E">
        <w:t xml:space="preserve"> </w:t>
      </w:r>
      <w:r w:rsidR="00480F3E" w:rsidRPr="00F53B0E">
        <w:t>c</w:t>
      </w:r>
      <w:r w:rsidRPr="00F53B0E">
        <w:t>onfirmation from the structural integrity inspector that no emergent issues, relating to structural integrity, have been identified since completion of this assessment report that would prevent H</w:t>
      </w:r>
      <w:r w:rsidR="00D52B6B">
        <w:t>YB</w:t>
      </w:r>
      <w:r w:rsidRPr="00F53B0E">
        <w:t xml:space="preserve"> R7 from returning to service.</w:t>
      </w:r>
      <w:r w:rsidR="00480F3E" w:rsidRPr="00F53B0E">
        <w:t xml:space="preserve"> </w:t>
      </w:r>
      <w:r w:rsidR="00862030" w:rsidRPr="008C76B7">
        <w:t>The</w:t>
      </w:r>
      <w:r w:rsidR="00045F04">
        <w:t xml:space="preserve"> project</w:t>
      </w:r>
      <w:r w:rsidR="00862030" w:rsidRPr="008C76B7">
        <w:t xml:space="preserve"> inspector has confirmed </w:t>
      </w:r>
      <w:sdt>
        <w:sdtPr>
          <w:id w:val="-1522313182"/>
          <w:citation/>
        </w:sdtPr>
        <w:sdtEndPr/>
        <w:sdtContent>
          <w:r w:rsidR="00862030" w:rsidRPr="008C76B7">
            <w:fldChar w:fldCharType="begin"/>
          </w:r>
          <w:r w:rsidR="00862030" w:rsidRPr="008C76B7">
            <w:instrText xml:space="preserve"> CITATION ONR1 \l 2057 </w:instrText>
          </w:r>
          <w:r w:rsidR="00862030" w:rsidRPr="008C76B7">
            <w:fldChar w:fldCharType="separate"/>
          </w:r>
          <w:r w:rsidR="002D2E69" w:rsidRPr="002D2E69">
            <w:rPr>
              <w:noProof/>
            </w:rPr>
            <w:t>[5]</w:t>
          </w:r>
          <w:r w:rsidR="00862030" w:rsidRPr="008C76B7">
            <w:fldChar w:fldCharType="end"/>
          </w:r>
        </w:sdtContent>
      </w:sdt>
      <w:r w:rsidR="00862030" w:rsidRPr="008C76B7">
        <w:t xml:space="preserve"> th</w:t>
      </w:r>
      <w:r w:rsidR="0086086A" w:rsidRPr="008C76B7">
        <w:t>e</w:t>
      </w:r>
      <w:r w:rsidR="00045F04">
        <w:t xml:space="preserve"> specialist</w:t>
      </w:r>
      <w:r w:rsidR="0086086A" w:rsidRPr="008C76B7">
        <w:t xml:space="preserve"> inspector has confirmed that there are no outstanding issues that would prevent </w:t>
      </w:r>
      <w:r w:rsidR="008C76B7" w:rsidRPr="008C76B7">
        <w:t>HYB R7 returning to service.</w:t>
      </w:r>
    </w:p>
    <w:p w14:paraId="7351DC1B" w14:textId="7705A917" w:rsidR="006117AE" w:rsidRPr="00F53B0E" w:rsidRDefault="00121AB6">
      <w:pPr>
        <w:pStyle w:val="NumList1"/>
      </w:pPr>
      <w:r w:rsidRPr="00F53B0E">
        <w:t xml:space="preserve">The </w:t>
      </w:r>
      <w:r w:rsidR="00553B69">
        <w:t xml:space="preserve">specialist </w:t>
      </w:r>
      <w:r w:rsidRPr="00F53B0E">
        <w:t xml:space="preserve">inspector </w:t>
      </w:r>
      <w:r w:rsidR="00D701F9" w:rsidRPr="00F53B0E">
        <w:t>judge</w:t>
      </w:r>
      <w:r w:rsidR="00842E5A" w:rsidRPr="00F53B0E">
        <w:t>d</w:t>
      </w:r>
      <w:r w:rsidR="00D701F9" w:rsidRPr="00F53B0E">
        <w:t xml:space="preserve"> that the licensee ha</w:t>
      </w:r>
      <w:r w:rsidR="00842E5A" w:rsidRPr="00F53B0E">
        <w:t>d</w:t>
      </w:r>
      <w:r w:rsidR="00D701F9" w:rsidRPr="00F53B0E">
        <w:t xml:space="preserve"> undertaken sufficient inspection and assessment, from a structural integrity perspective, to fulfil the arrangements laid down by LC 28 and </w:t>
      </w:r>
      <w:r w:rsidR="00F80140">
        <w:t>did not raise any</w:t>
      </w:r>
      <w:r w:rsidR="00F80140" w:rsidRPr="00F80140">
        <w:t xml:space="preserve"> objection</w:t>
      </w:r>
      <w:r w:rsidR="00F80140">
        <w:t>s</w:t>
      </w:r>
      <w:r w:rsidR="00F80140" w:rsidRPr="00F80140">
        <w:t xml:space="preserve"> to us granting consent to start-up HYB R7.</w:t>
      </w:r>
    </w:p>
    <w:p w14:paraId="6C4FE574" w14:textId="6F824A47" w:rsidR="001B5059" w:rsidRPr="004E0ABF" w:rsidRDefault="002859D8" w:rsidP="001B5059">
      <w:pPr>
        <w:pStyle w:val="Heading2"/>
      </w:pPr>
      <w:bookmarkStart w:id="14" w:name="_Toc195077678"/>
      <w:r w:rsidRPr="004E0ABF">
        <w:t>E</w:t>
      </w:r>
      <w:r w:rsidR="001B5059" w:rsidRPr="004E0ABF">
        <w:t>lectrical engineering</w:t>
      </w:r>
      <w:bookmarkEnd w:id="14"/>
    </w:p>
    <w:p w14:paraId="526B7A42" w14:textId="09B875C6" w:rsidR="001B5059" w:rsidRDefault="0046577D" w:rsidP="00E141B3">
      <w:pPr>
        <w:pStyle w:val="NumList1"/>
      </w:pPr>
      <w:r>
        <w:t>Reference</w:t>
      </w:r>
      <w:r w:rsidR="003851C4">
        <w:t xml:space="preserve"> </w:t>
      </w:r>
      <w:sdt>
        <w:sdtPr>
          <w:id w:val="1152335431"/>
          <w:citation/>
        </w:sdtPr>
        <w:sdtEndPr/>
        <w:sdtContent>
          <w:r w:rsidR="009524FC">
            <w:fldChar w:fldCharType="begin"/>
          </w:r>
          <w:r w:rsidR="009524FC">
            <w:instrText xml:space="preserve"> CITATION Hey3 \l 2057 </w:instrText>
          </w:r>
          <w:r w:rsidR="009524FC">
            <w:fldChar w:fldCharType="separate"/>
          </w:r>
          <w:r w:rsidR="002D2E69" w:rsidRPr="002D2E69">
            <w:rPr>
              <w:noProof/>
            </w:rPr>
            <w:t>[6]</w:t>
          </w:r>
          <w:r w:rsidR="009524FC">
            <w:fldChar w:fldCharType="end"/>
          </w:r>
        </w:sdtContent>
      </w:sdt>
      <w:r w:rsidR="00E141B3">
        <w:t xml:space="preserve"> reports the </w:t>
      </w:r>
      <w:r w:rsidR="00493068">
        <w:t>findings of our electrical engineering inspection of the HYB S13R7 periodic shutdown.</w:t>
      </w:r>
    </w:p>
    <w:p w14:paraId="00BBA0A8" w14:textId="32393907" w:rsidR="004E1585" w:rsidRPr="001D18BA" w:rsidRDefault="004E1585" w:rsidP="004E1585">
      <w:pPr>
        <w:pStyle w:val="NumList1"/>
      </w:pPr>
      <w:r w:rsidRPr="001D18BA">
        <w:t>The inspector targeted the electrical engineering structures, systems and components (SSCs) that were being maintained</w:t>
      </w:r>
      <w:r w:rsidR="005C5F4F">
        <w:t>,</w:t>
      </w:r>
      <w:r w:rsidRPr="001D18BA">
        <w:t xml:space="preserve"> and sampled the following:</w:t>
      </w:r>
    </w:p>
    <w:p w14:paraId="390EF591" w14:textId="0522B7D3" w:rsidR="004E1585" w:rsidRPr="0081039C" w:rsidRDefault="00AF6D55" w:rsidP="0081039C">
      <w:pPr>
        <w:pStyle w:val="Bulletlist1"/>
      </w:pPr>
      <w:r>
        <w:t>i</w:t>
      </w:r>
      <w:r w:rsidR="004E1585" w:rsidRPr="0081039C">
        <w:t xml:space="preserve">nspection and observation of the actual condition of SSCs including; </w:t>
      </w:r>
      <w:r w:rsidR="003664FB" w:rsidRPr="0081039C">
        <w:t xml:space="preserve">400 kV equipment, generators and unit transformers, essential supplies systems, </w:t>
      </w:r>
      <w:r w:rsidR="00E323F5" w:rsidRPr="0081039C">
        <w:t>protection systems and uninterruptable power suppl</w:t>
      </w:r>
      <w:r w:rsidR="00995DE9" w:rsidRPr="0081039C">
        <w:t>ies;</w:t>
      </w:r>
    </w:p>
    <w:p w14:paraId="0DEF9FC9" w14:textId="01EDCB4A" w:rsidR="004E1585" w:rsidRPr="004E1585" w:rsidRDefault="001D63D8" w:rsidP="001D18BA">
      <w:pPr>
        <w:pStyle w:val="Bulletlist1"/>
      </w:pPr>
      <w:r>
        <w:lastRenderedPageBreak/>
        <w:t>m</w:t>
      </w:r>
      <w:r w:rsidR="004E1585" w:rsidRPr="004E1585">
        <w:t xml:space="preserve">aintenance schedule activities specifically related to: gas circulators; essential supplies systems; </w:t>
      </w:r>
      <w:r w:rsidR="005F1C03" w:rsidRPr="005F1C03">
        <w:t>variable frequency convertor and variable speed drive</w:t>
      </w:r>
      <w:r w:rsidR="004E1585" w:rsidRPr="004E1585">
        <w:t>; and</w:t>
      </w:r>
    </w:p>
    <w:p w14:paraId="3CD1945F" w14:textId="02AA5BF6" w:rsidR="004E1585" w:rsidRPr="004E1585" w:rsidRDefault="001D63D8" w:rsidP="001D18BA">
      <w:pPr>
        <w:pStyle w:val="Bulletlist1"/>
      </w:pPr>
      <w:r>
        <w:t>a</w:t>
      </w:r>
      <w:r w:rsidR="004E1585" w:rsidRPr="004E1585">
        <w:t xml:space="preserve"> review of the station's:</w:t>
      </w:r>
    </w:p>
    <w:p w14:paraId="4F35DCBF" w14:textId="77777777" w:rsidR="004E1585" w:rsidRPr="004E1585" w:rsidRDefault="004E1585" w:rsidP="005F1C03">
      <w:pPr>
        <w:pStyle w:val="Bulletlist2"/>
      </w:pPr>
      <w:r w:rsidRPr="004E1585">
        <w:t>SSCs examination, inspection, maintenance and test schedule;</w:t>
      </w:r>
    </w:p>
    <w:p w14:paraId="60627C3A" w14:textId="7A0EE265" w:rsidR="004E1585" w:rsidRPr="004E1585" w:rsidRDefault="004E1585" w:rsidP="005F1C03">
      <w:pPr>
        <w:pStyle w:val="Bulletlist2"/>
      </w:pPr>
      <w:r w:rsidRPr="004E1585">
        <w:t>progress against the station’s</w:t>
      </w:r>
      <w:r w:rsidR="005F1C03">
        <w:t xml:space="preserve"> S13R7</w:t>
      </w:r>
      <w:r w:rsidRPr="004E1585">
        <w:t xml:space="preserve"> statutory outage plan;</w:t>
      </w:r>
    </w:p>
    <w:p w14:paraId="3D44AC0A" w14:textId="77777777" w:rsidR="004E1585" w:rsidRPr="004E1585" w:rsidRDefault="004E1585" w:rsidP="005F1C03">
      <w:pPr>
        <w:pStyle w:val="Bulletlist2"/>
      </w:pPr>
      <w:r w:rsidRPr="004E1585">
        <w:t>significant emergent electrical engineering issues, where applicable, and any resultant resolution;</w:t>
      </w:r>
    </w:p>
    <w:p w14:paraId="0E88D5DA" w14:textId="278752AC" w:rsidR="004E1585" w:rsidRPr="004E1585" w:rsidRDefault="004E1585" w:rsidP="005F1C03">
      <w:pPr>
        <w:pStyle w:val="Bulletlist2"/>
      </w:pPr>
      <w:r w:rsidRPr="004E1585">
        <w:t xml:space="preserve">completed </w:t>
      </w:r>
      <w:r w:rsidR="005F1C03">
        <w:t>S13R7</w:t>
      </w:r>
      <w:r w:rsidRPr="004E1585">
        <w:t xml:space="preserve"> statutory outage work activity documentation;</w:t>
      </w:r>
    </w:p>
    <w:p w14:paraId="3280B3FC" w14:textId="77777777" w:rsidR="004E1585" w:rsidRPr="004E1585" w:rsidRDefault="004E1585" w:rsidP="005F1C03">
      <w:pPr>
        <w:pStyle w:val="Bulletlist2"/>
      </w:pPr>
      <w:r w:rsidRPr="004E1585">
        <w:t>activity deferrals, where applicable; and</w:t>
      </w:r>
    </w:p>
    <w:p w14:paraId="0E858F56" w14:textId="417AC94E" w:rsidR="004E1585" w:rsidRPr="004E1585" w:rsidRDefault="001070CF" w:rsidP="005F1C03">
      <w:pPr>
        <w:pStyle w:val="Bulletlist2"/>
      </w:pPr>
      <w:r>
        <w:t>S13R7</w:t>
      </w:r>
      <w:r w:rsidR="004E1585" w:rsidRPr="004E1585">
        <w:t xml:space="preserve"> statutory outage scheduled electrical engineering changes, where applicable.</w:t>
      </w:r>
    </w:p>
    <w:p w14:paraId="34D87FFA" w14:textId="77777777" w:rsidR="004E1585" w:rsidRPr="00027F8D" w:rsidRDefault="004E1585" w:rsidP="004E1585">
      <w:pPr>
        <w:pStyle w:val="NumList1"/>
      </w:pPr>
      <w:r w:rsidRPr="00027F8D">
        <w:t>The inspector was satisfied with the condition of the electrical equipment observed, the management of emergent issues and completion of maintenance records. The inspector did not identify any significant shortfalls with the implementation of the established arrangements for LC 28 in relation to the planned electrical work undertaken as part of the periodic shutdown.</w:t>
      </w:r>
    </w:p>
    <w:p w14:paraId="7A1A1F6C" w14:textId="2DB3AB48" w:rsidR="00493068" w:rsidRPr="004E0ABF" w:rsidRDefault="004E1585" w:rsidP="00027F8D">
      <w:pPr>
        <w:pStyle w:val="NumList1"/>
      </w:pPr>
      <w:r w:rsidRPr="00027F8D">
        <w:t xml:space="preserve">The inspector did not identify any issues that would prevent </w:t>
      </w:r>
      <w:r w:rsidR="00027F8D" w:rsidRPr="00027F8D">
        <w:t>us</w:t>
      </w:r>
      <w:r w:rsidRPr="00027F8D">
        <w:t xml:space="preserve"> granting consent </w:t>
      </w:r>
      <w:r w:rsidR="00B00951" w:rsidRPr="00B00951">
        <w:t>to start-up HYB R7.</w:t>
      </w:r>
    </w:p>
    <w:p w14:paraId="5022876E" w14:textId="64EA076C" w:rsidR="001B5059" w:rsidRPr="004E0ABF" w:rsidRDefault="002859D8" w:rsidP="001B5059">
      <w:pPr>
        <w:pStyle w:val="Heading2"/>
      </w:pPr>
      <w:bookmarkStart w:id="15" w:name="_Toc195077679"/>
      <w:r w:rsidRPr="004E0ABF">
        <w:t>C</w:t>
      </w:r>
      <w:r w:rsidR="001B5059" w:rsidRPr="004E0ABF">
        <w:t>ontrol and instrumentation</w:t>
      </w:r>
      <w:bookmarkEnd w:id="15"/>
    </w:p>
    <w:p w14:paraId="6692E660" w14:textId="5E731236" w:rsidR="001B5059" w:rsidRPr="00633EA3" w:rsidRDefault="00864004" w:rsidP="001B5059">
      <w:pPr>
        <w:pStyle w:val="NumList1"/>
      </w:pPr>
      <w:r>
        <w:t xml:space="preserve">Reference </w:t>
      </w:r>
      <w:sdt>
        <w:sdtPr>
          <w:id w:val="-1144349895"/>
          <w:citation/>
        </w:sdtPr>
        <w:sdtEndPr/>
        <w:sdtContent>
          <w:r w:rsidR="0094678B">
            <w:fldChar w:fldCharType="begin"/>
          </w:r>
          <w:r w:rsidR="0094678B">
            <w:instrText xml:space="preserve"> CITATION Hey9 \l 2057 </w:instrText>
          </w:r>
          <w:r w:rsidR="0094678B">
            <w:fldChar w:fldCharType="separate"/>
          </w:r>
          <w:r w:rsidR="002D2E69" w:rsidRPr="002D2E69">
            <w:rPr>
              <w:noProof/>
            </w:rPr>
            <w:t>[7]</w:t>
          </w:r>
          <w:r w:rsidR="0094678B">
            <w:fldChar w:fldCharType="end"/>
          </w:r>
        </w:sdtContent>
      </w:sdt>
      <w:r>
        <w:t xml:space="preserve"> reports the findings of our control and instrumentation </w:t>
      </w:r>
      <w:r w:rsidRPr="00633EA3">
        <w:t>inspection of the HYB S13R7 periodic shutdown.</w:t>
      </w:r>
    </w:p>
    <w:p w14:paraId="5B94F3C4" w14:textId="77777777" w:rsidR="00DD1B2D" w:rsidRPr="00633EA3" w:rsidRDefault="00DD1B2D" w:rsidP="00DD1B2D">
      <w:pPr>
        <w:pStyle w:val="NumList1"/>
      </w:pPr>
      <w:r w:rsidRPr="00633EA3">
        <w:t>The inspection sampled control and instrumentation related EIMT activities associated with the following systems and equipment:</w:t>
      </w:r>
    </w:p>
    <w:p w14:paraId="7C5892C5" w14:textId="3244E8CB" w:rsidR="00DD1B2D" w:rsidRPr="00DD1B2D" w:rsidRDefault="006C2EA8" w:rsidP="00066322">
      <w:pPr>
        <w:pStyle w:val="Bulletlist1"/>
      </w:pPr>
      <w:r>
        <w:t>s</w:t>
      </w:r>
      <w:r w:rsidR="00DD1B2D" w:rsidRPr="00DD1B2D">
        <w:t>afety circuits;</w:t>
      </w:r>
    </w:p>
    <w:p w14:paraId="6D039756" w14:textId="515F747F" w:rsidR="00DD1B2D" w:rsidRPr="00DD1B2D" w:rsidRDefault="006C2EA8" w:rsidP="00E82E14">
      <w:pPr>
        <w:pStyle w:val="Bulletlist2"/>
      </w:pPr>
      <w:proofErr w:type="spellStart"/>
      <w:r>
        <w:t>g</w:t>
      </w:r>
      <w:r w:rsidR="00DD1B2D" w:rsidRPr="00DD1B2D">
        <w:t>uardlines</w:t>
      </w:r>
      <w:proofErr w:type="spellEnd"/>
      <w:r w:rsidR="00DD1B2D" w:rsidRPr="00DD1B2D">
        <w:t>;</w:t>
      </w:r>
    </w:p>
    <w:p w14:paraId="3DD19D2D" w14:textId="1B838552" w:rsidR="00DD1B2D" w:rsidRPr="00DD1B2D" w:rsidRDefault="006C2EA8" w:rsidP="00E82E14">
      <w:pPr>
        <w:pStyle w:val="Bulletlist2"/>
      </w:pPr>
      <w:r>
        <w:t>n</w:t>
      </w:r>
      <w:r w:rsidR="00DD1B2D" w:rsidRPr="00DD1B2D">
        <w:t>eutron flux detectors;</w:t>
      </w:r>
    </w:p>
    <w:p w14:paraId="2D87A695" w14:textId="1880891E" w:rsidR="00DD1B2D" w:rsidRPr="00DD1B2D" w:rsidRDefault="006C2EA8" w:rsidP="00066322">
      <w:pPr>
        <w:pStyle w:val="Bulletlist1"/>
      </w:pPr>
      <w:r>
        <w:t>c</w:t>
      </w:r>
      <w:r w:rsidR="00DD1B2D" w:rsidRPr="00DD1B2D">
        <w:t>ontrol rod control system;</w:t>
      </w:r>
    </w:p>
    <w:p w14:paraId="480E76CC" w14:textId="42FBB84F" w:rsidR="00DD1B2D" w:rsidRDefault="004854FF" w:rsidP="00066322">
      <w:pPr>
        <w:pStyle w:val="Bulletlist1"/>
      </w:pPr>
      <w:r>
        <w:t>r</w:t>
      </w:r>
      <w:r w:rsidR="00DD1B2D" w:rsidRPr="00DD1B2D">
        <w:t xml:space="preserve">eactor post trip </w:t>
      </w:r>
      <w:r w:rsidR="006C2EA8">
        <w:t>sequencing equipment</w:t>
      </w:r>
      <w:r w:rsidR="00DD1B2D" w:rsidRPr="00DD1B2D">
        <w:t>;</w:t>
      </w:r>
    </w:p>
    <w:p w14:paraId="745AE4B2" w14:textId="537B6A64" w:rsidR="004854FF" w:rsidRPr="00DD1B2D" w:rsidRDefault="004854FF" w:rsidP="00066322">
      <w:pPr>
        <w:pStyle w:val="Bulletlist1"/>
      </w:pPr>
      <w:r>
        <w:t>secondary shutdown system;</w:t>
      </w:r>
    </w:p>
    <w:p w14:paraId="6DF053B0" w14:textId="55E5723D" w:rsidR="00DD1B2D" w:rsidRDefault="004854FF" w:rsidP="00066322">
      <w:pPr>
        <w:pStyle w:val="Bulletlist1"/>
      </w:pPr>
      <w:r>
        <w:lastRenderedPageBreak/>
        <w:t>g</w:t>
      </w:r>
      <w:r w:rsidR="00DD1B2D" w:rsidRPr="00DD1B2D">
        <w:t>as circulators;</w:t>
      </w:r>
    </w:p>
    <w:p w14:paraId="1CC07AA3" w14:textId="1F0EE846" w:rsidR="004854FF" w:rsidRDefault="00E02DC7" w:rsidP="00066322">
      <w:pPr>
        <w:pStyle w:val="Bulletlist1"/>
      </w:pPr>
      <w:r>
        <w:t>chloride ingress protection system;</w:t>
      </w:r>
    </w:p>
    <w:p w14:paraId="6195587C" w14:textId="32F8854D" w:rsidR="00E02DC7" w:rsidRDefault="00E60931" w:rsidP="00066322">
      <w:pPr>
        <w:pStyle w:val="Bulletlist1"/>
      </w:pPr>
      <w:r>
        <w:t>nuclear safety related thermocouples; and</w:t>
      </w:r>
    </w:p>
    <w:p w14:paraId="63692945" w14:textId="22B65054" w:rsidR="00E60931" w:rsidRPr="005C7117" w:rsidRDefault="00E60931" w:rsidP="00066322">
      <w:pPr>
        <w:pStyle w:val="Bulletlist1"/>
      </w:pPr>
      <w:r>
        <w:t>data processin</w:t>
      </w:r>
      <w:r w:rsidRPr="005C7117">
        <w:t xml:space="preserve">g and </w:t>
      </w:r>
      <w:r w:rsidR="00296CE9" w:rsidRPr="005C7117">
        <w:t>control system.</w:t>
      </w:r>
    </w:p>
    <w:p w14:paraId="1AE0C7E7" w14:textId="51EC26BD" w:rsidR="00926E3E" w:rsidRPr="00926E3E" w:rsidRDefault="00DD1B2D" w:rsidP="00DD1B2D">
      <w:pPr>
        <w:pStyle w:val="NumList1"/>
      </w:pPr>
      <w:r w:rsidRPr="00926E3E">
        <w:t xml:space="preserve">The inspector was satisfied that the activities sampled had been satisfactorily completed </w:t>
      </w:r>
      <w:r w:rsidR="00926E3E" w:rsidRPr="00926E3E">
        <w:t>and based on the information provided, that the outstanding EIMT activities would be completed satisfactorily.</w:t>
      </w:r>
    </w:p>
    <w:p w14:paraId="10B518FD" w14:textId="545B2A9B" w:rsidR="00DD1B2D" w:rsidRPr="005C7117" w:rsidRDefault="00DD1B2D" w:rsidP="009A6A0A">
      <w:pPr>
        <w:pStyle w:val="NumList1"/>
      </w:pPr>
      <w:r w:rsidRPr="005C7117">
        <w:t xml:space="preserve">The inspector raised a level 4 regulatory </w:t>
      </w:r>
      <w:r w:rsidRPr="00C93683">
        <w:t>issue</w:t>
      </w:r>
      <w:r w:rsidR="00DB73BB" w:rsidRPr="00C93683">
        <w:t xml:space="preserve"> (</w:t>
      </w:r>
      <w:r w:rsidR="00C93683" w:rsidRPr="00C93683">
        <w:t>RI-12478</w:t>
      </w:r>
      <w:r w:rsidR="00DB73BB" w:rsidRPr="00C93683">
        <w:t>)</w:t>
      </w:r>
      <w:r w:rsidRPr="005C7117">
        <w:t xml:space="preserve"> relating to</w:t>
      </w:r>
      <w:r w:rsidR="0055547D" w:rsidRPr="005C7117">
        <w:t xml:space="preserve"> </w:t>
      </w:r>
      <w:r w:rsidR="00A24CA0" w:rsidRPr="005C7117">
        <w:t>the recording of as found condition codes</w:t>
      </w:r>
      <w:r w:rsidR="000B5B8E" w:rsidRPr="005C7117">
        <w:t>.</w:t>
      </w:r>
      <w:r w:rsidR="009A6A0A" w:rsidRPr="005C7117">
        <w:t xml:space="preserve"> </w:t>
      </w:r>
      <w:r w:rsidRPr="005C7117">
        <w:t>The inspector did not consider that th</w:t>
      </w:r>
      <w:r w:rsidR="00DD74E3">
        <w:t>is</w:t>
      </w:r>
      <w:r w:rsidRPr="005C7117">
        <w:t xml:space="preserve"> posed an immediate or significant risk to nuclear safety or needed to be addressed before R</w:t>
      </w:r>
      <w:r w:rsidR="000F552C" w:rsidRPr="005C7117">
        <w:t>7</w:t>
      </w:r>
      <w:r w:rsidRPr="005C7117">
        <w:t xml:space="preserve"> returns to service.</w:t>
      </w:r>
    </w:p>
    <w:p w14:paraId="6622F6BF" w14:textId="2A4B1FEF" w:rsidR="00DD1B2D" w:rsidRPr="005C7117" w:rsidRDefault="00DD1B2D" w:rsidP="009A6A0A">
      <w:pPr>
        <w:pStyle w:val="NumList1"/>
      </w:pPr>
      <w:r w:rsidRPr="005C7117">
        <w:t xml:space="preserve">Overall, the inspector did not identify any significant issues and supported </w:t>
      </w:r>
      <w:r w:rsidR="00C327ED">
        <w:t>us</w:t>
      </w:r>
      <w:r w:rsidRPr="005C7117">
        <w:t xml:space="preserve"> granting </w:t>
      </w:r>
      <w:r w:rsidR="00C327ED">
        <w:t>c</w:t>
      </w:r>
      <w:r w:rsidRPr="005C7117">
        <w:t>onsent</w:t>
      </w:r>
      <w:r w:rsidR="0062629B" w:rsidRPr="0062629B">
        <w:t xml:space="preserve"> to start-up HYB R7</w:t>
      </w:r>
      <w:r w:rsidRPr="005C7117">
        <w:t>.</w:t>
      </w:r>
    </w:p>
    <w:p w14:paraId="57B25D34" w14:textId="023DD329" w:rsidR="001B5059" w:rsidRPr="004E0ABF" w:rsidRDefault="002859D8" w:rsidP="001B5059">
      <w:pPr>
        <w:pStyle w:val="Heading2"/>
      </w:pPr>
      <w:bookmarkStart w:id="16" w:name="_Toc195077680"/>
      <w:r w:rsidRPr="004E0ABF">
        <w:t>M</w:t>
      </w:r>
      <w:r w:rsidR="001B5059" w:rsidRPr="004E0ABF">
        <w:t>echanical engineering</w:t>
      </w:r>
      <w:bookmarkEnd w:id="16"/>
    </w:p>
    <w:p w14:paraId="16A3A855" w14:textId="6684EA06" w:rsidR="001B5059" w:rsidRDefault="00F637CE" w:rsidP="00CC7CA6">
      <w:pPr>
        <w:pStyle w:val="NumList1"/>
      </w:pPr>
      <w:r>
        <w:t>Reference</w:t>
      </w:r>
      <w:r w:rsidR="002B5AA1">
        <w:t xml:space="preserve"> </w:t>
      </w:r>
      <w:sdt>
        <w:sdtPr>
          <w:id w:val="680699880"/>
          <w:citation/>
        </w:sdtPr>
        <w:sdtEndPr/>
        <w:sdtContent>
          <w:r w:rsidR="002B5AA1">
            <w:fldChar w:fldCharType="begin"/>
          </w:r>
          <w:r w:rsidR="002B5AA1">
            <w:instrText xml:space="preserve"> CITATION Hey4 \l 2057 </w:instrText>
          </w:r>
          <w:r w:rsidR="002B5AA1">
            <w:fldChar w:fldCharType="separate"/>
          </w:r>
          <w:r w:rsidR="002D2E69" w:rsidRPr="002D2E69">
            <w:rPr>
              <w:noProof/>
            </w:rPr>
            <w:t>[8]</w:t>
          </w:r>
          <w:r w:rsidR="002B5AA1">
            <w:fldChar w:fldCharType="end"/>
          </w:r>
        </w:sdtContent>
      </w:sdt>
      <w:r>
        <w:t xml:space="preserve"> reports the findings of our mechanical engineering inspection of the HYB S13R7 periodic shutdown.</w:t>
      </w:r>
    </w:p>
    <w:p w14:paraId="7B043AF6" w14:textId="179A43FE" w:rsidR="009275AB" w:rsidRPr="00B509CA" w:rsidRDefault="009275AB" w:rsidP="009275AB">
      <w:pPr>
        <w:pStyle w:val="NumList1"/>
      </w:pPr>
      <w:r w:rsidRPr="00B509CA">
        <w:t>The</w:t>
      </w:r>
      <w:r w:rsidR="005627CA" w:rsidRPr="00B509CA">
        <w:t xml:space="preserve"> inspector targeted the</w:t>
      </w:r>
      <w:r w:rsidRPr="00B509CA">
        <w:t xml:space="preserve"> following areas </w:t>
      </w:r>
      <w:r w:rsidR="00B509CA" w:rsidRPr="00B509CA">
        <w:t>based on</w:t>
      </w:r>
      <w:r w:rsidRPr="00B509CA">
        <w:t xml:space="preserve"> their contribution to nuclear safety:</w:t>
      </w:r>
    </w:p>
    <w:p w14:paraId="663F251B" w14:textId="3C901857" w:rsidR="00B509CA" w:rsidRDefault="006E50A3" w:rsidP="00B509CA">
      <w:pPr>
        <w:pStyle w:val="Bulletlist1"/>
      </w:pPr>
      <w:r>
        <w:t>g</w:t>
      </w:r>
      <w:r w:rsidR="009275AB" w:rsidRPr="00B509CA">
        <w:t xml:space="preserve">as </w:t>
      </w:r>
      <w:r>
        <w:t>c</w:t>
      </w:r>
      <w:r w:rsidR="009275AB" w:rsidRPr="00B509CA">
        <w:t>irculators</w:t>
      </w:r>
      <w:r w:rsidR="00B509CA">
        <w:t>;</w:t>
      </w:r>
    </w:p>
    <w:p w14:paraId="6B3FE1F8" w14:textId="7FFF5D0E" w:rsidR="00B509CA" w:rsidRDefault="006E50A3" w:rsidP="00B509CA">
      <w:pPr>
        <w:pStyle w:val="Bulletlist1"/>
      </w:pPr>
      <w:r>
        <w:t>c</w:t>
      </w:r>
      <w:r w:rsidR="009275AB" w:rsidRPr="00B509CA">
        <w:t xml:space="preserve">irculator </w:t>
      </w:r>
      <w:r>
        <w:t>a</w:t>
      </w:r>
      <w:r w:rsidR="009275AB" w:rsidRPr="00B509CA">
        <w:t xml:space="preserve">uxiliary </w:t>
      </w:r>
      <w:r>
        <w:t>c</w:t>
      </w:r>
      <w:r w:rsidR="009275AB" w:rsidRPr="00B509CA">
        <w:t xml:space="preserve">ooling </w:t>
      </w:r>
      <w:r>
        <w:t>s</w:t>
      </w:r>
      <w:r w:rsidR="009275AB" w:rsidRPr="00B509CA">
        <w:t>ystems</w:t>
      </w:r>
      <w:r w:rsidR="00B509CA">
        <w:t>;</w:t>
      </w:r>
    </w:p>
    <w:p w14:paraId="1A17D613" w14:textId="24A81CD6" w:rsidR="00B509CA" w:rsidRDefault="006E50A3" w:rsidP="00B509CA">
      <w:pPr>
        <w:pStyle w:val="Bulletlist1"/>
      </w:pPr>
      <w:r>
        <w:t>m</w:t>
      </w:r>
      <w:r w:rsidR="009275AB" w:rsidRPr="00B509CA">
        <w:t xml:space="preserve">ain </w:t>
      </w:r>
      <w:r>
        <w:t>b</w:t>
      </w:r>
      <w:r w:rsidR="009275AB" w:rsidRPr="00B509CA">
        <w:t xml:space="preserve">oiler </w:t>
      </w:r>
      <w:r>
        <w:t>i</w:t>
      </w:r>
      <w:r w:rsidR="009275AB" w:rsidRPr="00B509CA">
        <w:t>solation valves</w:t>
      </w:r>
      <w:r w:rsidR="00B509CA">
        <w:t xml:space="preserve">; and </w:t>
      </w:r>
    </w:p>
    <w:p w14:paraId="65BA0D82" w14:textId="79AB145B" w:rsidR="009275AB" w:rsidRPr="00B509CA" w:rsidRDefault="006E50A3" w:rsidP="00B509CA">
      <w:pPr>
        <w:pStyle w:val="Bulletlist1"/>
      </w:pPr>
      <w:r>
        <w:t>r</w:t>
      </w:r>
      <w:r w:rsidR="009275AB" w:rsidRPr="00B509CA">
        <w:t xml:space="preserve">eactor </w:t>
      </w:r>
      <w:r>
        <w:t>g</w:t>
      </w:r>
      <w:r w:rsidR="009275AB" w:rsidRPr="00B509CA">
        <w:t xml:space="preserve">as </w:t>
      </w:r>
      <w:r>
        <w:t>s</w:t>
      </w:r>
      <w:r w:rsidR="009275AB" w:rsidRPr="00B509CA">
        <w:t xml:space="preserve">afety </w:t>
      </w:r>
      <w:r>
        <w:t>r</w:t>
      </w:r>
      <w:r w:rsidR="009275AB" w:rsidRPr="00B509CA">
        <w:t xml:space="preserve">elief </w:t>
      </w:r>
      <w:r>
        <w:t>v</w:t>
      </w:r>
      <w:r w:rsidR="009275AB" w:rsidRPr="00B509CA">
        <w:t>alves.</w:t>
      </w:r>
    </w:p>
    <w:p w14:paraId="1FE25DAE" w14:textId="4BA7D094" w:rsidR="006B1D59" w:rsidRPr="00A0452E" w:rsidRDefault="00041754" w:rsidP="000F0FE0">
      <w:pPr>
        <w:pStyle w:val="NumList1"/>
      </w:pPr>
      <w:r w:rsidRPr="00A0452E">
        <w:t xml:space="preserve">The inspector </w:t>
      </w:r>
      <w:r w:rsidR="009B7486" w:rsidRPr="00A0452E">
        <w:t>id</w:t>
      </w:r>
      <w:r w:rsidR="00F46712" w:rsidRPr="00A0452E">
        <w:t xml:space="preserve">entified a </w:t>
      </w:r>
      <w:r w:rsidR="006674F3" w:rsidRPr="00A0452E">
        <w:t>minor shortfall</w:t>
      </w:r>
      <w:r w:rsidR="006B1D59" w:rsidRPr="00A0452E">
        <w:t xml:space="preserve"> </w:t>
      </w:r>
      <w:r w:rsidR="00FC4499" w:rsidRPr="00A0452E">
        <w:t>in</w:t>
      </w:r>
      <w:r w:rsidR="006B1D59" w:rsidRPr="00A0452E">
        <w:t xml:space="preserve"> compliance with</w:t>
      </w:r>
      <w:r w:rsidR="00FC4499" w:rsidRPr="00A0452E">
        <w:t xml:space="preserve"> the licensee’s</w:t>
      </w:r>
      <w:r w:rsidR="006B1D59" w:rsidRPr="00A0452E">
        <w:t xml:space="preserve"> corporate guidance on the management of fasteners</w:t>
      </w:r>
      <w:r w:rsidR="00E55FAE">
        <w:t xml:space="preserve">. However, they </w:t>
      </w:r>
      <w:r w:rsidR="003B10E2" w:rsidRPr="00A0452E">
        <w:t xml:space="preserve">did not consider this to be a </w:t>
      </w:r>
      <w:r w:rsidR="00A0452E" w:rsidRPr="00A0452E">
        <w:t>r</w:t>
      </w:r>
      <w:r w:rsidR="003B10E2" w:rsidRPr="00A0452E">
        <w:t xml:space="preserve">eturn to </w:t>
      </w:r>
      <w:r w:rsidR="00A0452E" w:rsidRPr="00A0452E">
        <w:t>s</w:t>
      </w:r>
      <w:r w:rsidR="003B10E2" w:rsidRPr="00A0452E">
        <w:t>ervice issue</w:t>
      </w:r>
      <w:r w:rsidR="00A0452E" w:rsidRPr="00A0452E">
        <w:t>, and</w:t>
      </w:r>
      <w:r w:rsidR="00D2415E" w:rsidRPr="00A0452E">
        <w:t xml:space="preserve"> </w:t>
      </w:r>
      <w:r w:rsidR="007D7BBB" w:rsidRPr="00A0452E">
        <w:t xml:space="preserve">raised a level </w:t>
      </w:r>
      <w:r w:rsidR="00826E56" w:rsidRPr="00A0452E">
        <w:t>4 regulatory issue (RI-12441)</w:t>
      </w:r>
      <w:r w:rsidR="00F11A89" w:rsidRPr="00A0452E">
        <w:t xml:space="preserve"> to track the licensee’s </w:t>
      </w:r>
      <w:r w:rsidR="00690B9B" w:rsidRPr="00A0452E">
        <w:t xml:space="preserve">actions </w:t>
      </w:r>
      <w:r w:rsidR="003B10E2" w:rsidRPr="00A0452E">
        <w:t>through routine regulatory engagements.</w:t>
      </w:r>
    </w:p>
    <w:p w14:paraId="4C7A36D4" w14:textId="31059CE5" w:rsidR="00EE0564" w:rsidRPr="004E0ABF" w:rsidRDefault="00340020" w:rsidP="00293E5C">
      <w:pPr>
        <w:pStyle w:val="NumList1"/>
      </w:pPr>
      <w:r>
        <w:t>Overall, t</w:t>
      </w:r>
      <w:r w:rsidR="00EE0564" w:rsidRPr="00041754">
        <w:t xml:space="preserve">he inspector was satisfied that the licensee had adequately demonstrated its mechanical </w:t>
      </w:r>
      <w:r w:rsidR="0005095E">
        <w:t>e</w:t>
      </w:r>
      <w:r w:rsidR="0005095E" w:rsidRPr="00041754">
        <w:t xml:space="preserve">ngineering </w:t>
      </w:r>
      <w:r w:rsidR="00EE0564" w:rsidRPr="00041754">
        <w:t>EIMT implementation and arrangements.</w:t>
      </w:r>
      <w:r w:rsidR="00293E5C">
        <w:t xml:space="preserve"> </w:t>
      </w:r>
      <w:r w:rsidR="00EE0564" w:rsidRPr="000254F0">
        <w:t xml:space="preserve">The inspector did not identify any issues that would prevent </w:t>
      </w:r>
      <w:r w:rsidR="000254F0" w:rsidRPr="000254F0">
        <w:t>us</w:t>
      </w:r>
      <w:r w:rsidR="00EE0564" w:rsidRPr="000254F0">
        <w:t xml:space="preserve"> granting consent </w:t>
      </w:r>
      <w:r w:rsidR="0062629B" w:rsidRPr="0062629B">
        <w:t>to start-up HYB R7.</w:t>
      </w:r>
    </w:p>
    <w:p w14:paraId="70AE7059" w14:textId="12916E76" w:rsidR="001B5059" w:rsidRPr="004E0ABF" w:rsidRDefault="002859D8" w:rsidP="001B5059">
      <w:pPr>
        <w:pStyle w:val="Heading2"/>
      </w:pPr>
      <w:bookmarkStart w:id="17" w:name="_Toc195077681"/>
      <w:r w:rsidRPr="004E0ABF">
        <w:lastRenderedPageBreak/>
        <w:t>C</w:t>
      </w:r>
      <w:r w:rsidR="001B5059" w:rsidRPr="004E0ABF">
        <w:t>ivil engineering</w:t>
      </w:r>
      <w:bookmarkEnd w:id="17"/>
    </w:p>
    <w:p w14:paraId="7F8AC8CF" w14:textId="244CDE4C" w:rsidR="001B5059" w:rsidRDefault="00EA63F1" w:rsidP="00AC2E98">
      <w:pPr>
        <w:pStyle w:val="NumList1"/>
      </w:pPr>
      <w:r w:rsidRPr="004E0ABF">
        <w:t>Reference</w:t>
      </w:r>
      <w:r w:rsidR="00F637CE">
        <w:t xml:space="preserve"> </w:t>
      </w:r>
      <w:sdt>
        <w:sdtPr>
          <w:id w:val="505177490"/>
          <w:citation/>
        </w:sdtPr>
        <w:sdtEndPr/>
        <w:sdtContent>
          <w:r w:rsidR="009B1A2A">
            <w:fldChar w:fldCharType="begin"/>
          </w:r>
          <w:r w:rsidR="009B1A2A">
            <w:instrText xml:space="preserve"> CITATION Hey5 \l 2057 </w:instrText>
          </w:r>
          <w:r w:rsidR="009B1A2A">
            <w:fldChar w:fldCharType="separate"/>
          </w:r>
          <w:r w:rsidR="002D2E69" w:rsidRPr="002D2E69">
            <w:rPr>
              <w:noProof/>
            </w:rPr>
            <w:t>[9]</w:t>
          </w:r>
          <w:r w:rsidR="009B1A2A">
            <w:fldChar w:fldCharType="end"/>
          </w:r>
        </w:sdtContent>
      </w:sdt>
      <w:r w:rsidR="004845E3">
        <w:t xml:space="preserve"> </w:t>
      </w:r>
      <w:r w:rsidR="00F24C1B">
        <w:t>reports the findings of our civil engineering assessment of the HYB S13R7 periodic shutdown.</w:t>
      </w:r>
    </w:p>
    <w:p w14:paraId="48F20844" w14:textId="42329D0C" w:rsidR="001122CC" w:rsidRPr="00F04CBF" w:rsidRDefault="001122CC" w:rsidP="001122CC">
      <w:pPr>
        <w:pStyle w:val="NumList1"/>
      </w:pPr>
      <w:r w:rsidRPr="00F04CBF">
        <w:t xml:space="preserve">The inspector targeted the surveillances, inspections and tests of safety related components of the </w:t>
      </w:r>
      <w:r w:rsidR="00945EF7" w:rsidRPr="00F04CBF">
        <w:t>HYB R7</w:t>
      </w:r>
      <w:r w:rsidRPr="00F04CBF">
        <w:t xml:space="preserve"> Pre-stressed Concrete Pressure Vessel (PCPV), reported in the Appointed Examiner’s (APEX) report, including:</w:t>
      </w:r>
    </w:p>
    <w:p w14:paraId="0833FC23" w14:textId="1959B29D" w:rsidR="001122CC" w:rsidRDefault="001122CC" w:rsidP="00CC6DA3">
      <w:pPr>
        <w:pStyle w:val="Bulletlist1"/>
      </w:pPr>
      <w:r w:rsidRPr="001122CC">
        <w:t xml:space="preserve">concrete surface condition </w:t>
      </w:r>
      <w:r w:rsidR="00153078">
        <w:t>visual inspection</w:t>
      </w:r>
      <w:r w:rsidRPr="001122CC">
        <w:t>;</w:t>
      </w:r>
    </w:p>
    <w:p w14:paraId="3884EBC9" w14:textId="6B729D5E" w:rsidR="00E33884" w:rsidRDefault="00E33884" w:rsidP="00CC6DA3">
      <w:pPr>
        <w:pStyle w:val="Bulletlist1"/>
      </w:pPr>
      <w:r>
        <w:t>pre-stressing anchorage visual inspections;</w:t>
      </w:r>
    </w:p>
    <w:p w14:paraId="1469B07C" w14:textId="46BA2FDE" w:rsidR="00E33884" w:rsidRDefault="00E33884" w:rsidP="00CC6DA3">
      <w:pPr>
        <w:pStyle w:val="Bulletlist1"/>
      </w:pPr>
      <w:r>
        <w:t>tendon load testing;</w:t>
      </w:r>
    </w:p>
    <w:p w14:paraId="09561FC7" w14:textId="7A54A400" w:rsidR="00893AD4" w:rsidRDefault="00893AD4" w:rsidP="00CC6DA3">
      <w:pPr>
        <w:pStyle w:val="Bulletlist1"/>
      </w:pPr>
      <w:r>
        <w:t>pre-stressing tendon strand inspections;</w:t>
      </w:r>
    </w:p>
    <w:p w14:paraId="431CB7A4" w14:textId="4D5DF8E2" w:rsidR="00893AD4" w:rsidRDefault="00F71E73" w:rsidP="00CC6DA3">
      <w:pPr>
        <w:pStyle w:val="Bulletlist1"/>
      </w:pPr>
      <w:r>
        <w:t xml:space="preserve">pre-stressing tendon strand material testing and </w:t>
      </w:r>
      <w:r w:rsidR="00C019B4">
        <w:t>tensile testing;</w:t>
      </w:r>
    </w:p>
    <w:p w14:paraId="14216079" w14:textId="4C297A36" w:rsidR="00C019B4" w:rsidRDefault="00C019B4" w:rsidP="00CC6DA3">
      <w:pPr>
        <w:pStyle w:val="Bulletlist1"/>
      </w:pPr>
      <w:r>
        <w:t>settlement and tilt survey;</w:t>
      </w:r>
    </w:p>
    <w:p w14:paraId="7CFACA01" w14:textId="621A7873" w:rsidR="00C019B4" w:rsidRDefault="00C019B4" w:rsidP="00CC6DA3">
      <w:pPr>
        <w:pStyle w:val="Bulletlist1"/>
      </w:pPr>
      <w:r>
        <w:t>top cap deflection survey;</w:t>
      </w:r>
    </w:p>
    <w:p w14:paraId="7DF14C4C" w14:textId="75B39C69" w:rsidR="00EA362C" w:rsidRDefault="00C019B4" w:rsidP="00EA362C">
      <w:pPr>
        <w:pStyle w:val="Bulletlist1"/>
      </w:pPr>
      <w:r>
        <w:t>PCPV support bearing visual inspections</w:t>
      </w:r>
      <w:r w:rsidR="00EA362C">
        <w:t>;</w:t>
      </w:r>
    </w:p>
    <w:p w14:paraId="0D465256" w14:textId="294E1BF0" w:rsidR="00EA362C" w:rsidRDefault="00EA362C" w:rsidP="00EA362C">
      <w:pPr>
        <w:pStyle w:val="Bulletlist1"/>
      </w:pPr>
      <w:r>
        <w:t>APEX reviews of the following measurements and activities:</w:t>
      </w:r>
    </w:p>
    <w:p w14:paraId="76B06E1E" w14:textId="28EF8B62" w:rsidR="00EA362C" w:rsidRDefault="00B47C84" w:rsidP="00B47C84">
      <w:pPr>
        <w:pStyle w:val="Bulletlist2"/>
      </w:pPr>
      <w:r>
        <w:t>e</w:t>
      </w:r>
      <w:r w:rsidR="00EA362C">
        <w:t xml:space="preserve">mbedded </w:t>
      </w:r>
      <w:r>
        <w:t>strain gauge readings;</w:t>
      </w:r>
    </w:p>
    <w:p w14:paraId="606DC891" w14:textId="25F2231C" w:rsidR="00B47C84" w:rsidRDefault="00B47C84" w:rsidP="00B47C84">
      <w:pPr>
        <w:pStyle w:val="Bulletlist2"/>
      </w:pPr>
      <w:r>
        <w:t>vessel concrete temperature measurements;</w:t>
      </w:r>
    </w:p>
    <w:p w14:paraId="1E98C9C7" w14:textId="0F064859" w:rsidR="00B47C84" w:rsidRDefault="00F5149B" w:rsidP="00B47C84">
      <w:pPr>
        <w:pStyle w:val="Bulletlist2"/>
      </w:pPr>
      <w:r>
        <w:t>reactor coolant leakage; and</w:t>
      </w:r>
    </w:p>
    <w:p w14:paraId="7980732F" w14:textId="330B0708" w:rsidR="00F5149B" w:rsidRPr="001122CC" w:rsidRDefault="00F5149B" w:rsidP="00B47C84">
      <w:pPr>
        <w:pStyle w:val="Bulletlist2"/>
      </w:pPr>
      <w:r>
        <w:t>P</w:t>
      </w:r>
      <w:r w:rsidR="0021184C">
        <w:t>CPV</w:t>
      </w:r>
      <w:r>
        <w:t xml:space="preserve"> leaks.</w:t>
      </w:r>
    </w:p>
    <w:p w14:paraId="4A30529F" w14:textId="0A457DD2" w:rsidR="001122CC" w:rsidRPr="00480A50" w:rsidRDefault="001122CC" w:rsidP="001122CC">
      <w:pPr>
        <w:pStyle w:val="NumList1"/>
      </w:pPr>
      <w:r w:rsidRPr="00480A50">
        <w:t>The inspector did not find any significant shortfalls in the surveillances and inspections reported by the appointed examiner. However, the inspector raised a level 4 regulatory issue (RI-</w:t>
      </w:r>
      <w:r w:rsidR="000E4D73" w:rsidRPr="00480A50">
        <w:t>12460</w:t>
      </w:r>
      <w:r w:rsidRPr="00480A50">
        <w:t xml:space="preserve">) </w:t>
      </w:r>
      <w:r w:rsidR="000E4D73" w:rsidRPr="00480A50">
        <w:t xml:space="preserve">associated with the licensee’s </w:t>
      </w:r>
      <w:r w:rsidR="00E43E68" w:rsidRPr="00480A50">
        <w:t>P</w:t>
      </w:r>
      <w:r w:rsidR="0021184C">
        <w:t>CPV</w:t>
      </w:r>
      <w:r w:rsidR="00E43E68" w:rsidRPr="00480A50">
        <w:t xml:space="preserve"> leak management </w:t>
      </w:r>
      <w:r w:rsidR="00CA3366" w:rsidRPr="00480A50">
        <w:t>oversight and governance arrangements</w:t>
      </w:r>
      <w:r w:rsidR="00480A50" w:rsidRPr="00480A50">
        <w:t>.</w:t>
      </w:r>
    </w:p>
    <w:p w14:paraId="7BD16CAD" w14:textId="277F7703" w:rsidR="002859D8" w:rsidRPr="00F3387E" w:rsidRDefault="001122CC" w:rsidP="008F5E06">
      <w:pPr>
        <w:pStyle w:val="NumList1"/>
      </w:pPr>
      <w:r w:rsidRPr="00F3387E">
        <w:t xml:space="preserve">The inspector was content to support granting consent to </w:t>
      </w:r>
      <w:r w:rsidR="00550854" w:rsidRPr="00550854">
        <w:t>start-up HYB R7</w:t>
      </w:r>
      <w:r w:rsidR="00550854">
        <w:t xml:space="preserve"> </w:t>
      </w:r>
      <w:r w:rsidRPr="00F3387E">
        <w:t>for the next operating period.</w:t>
      </w:r>
    </w:p>
    <w:p w14:paraId="0D57BE9F" w14:textId="173883D5" w:rsidR="003E00FE" w:rsidRPr="004E0ABF" w:rsidRDefault="003E00FE" w:rsidP="00771564">
      <w:pPr>
        <w:pStyle w:val="Heading2"/>
      </w:pPr>
      <w:bookmarkStart w:id="18" w:name="_Toc195077682"/>
      <w:r w:rsidRPr="004E0ABF">
        <w:t>Early outage safety review</w:t>
      </w:r>
      <w:bookmarkEnd w:id="18"/>
    </w:p>
    <w:p w14:paraId="738414C3" w14:textId="3370B41B" w:rsidR="00944AFB" w:rsidRDefault="002A7E43" w:rsidP="00514AAF">
      <w:pPr>
        <w:pStyle w:val="NumList1"/>
      </w:pPr>
      <w:r w:rsidRPr="004E0ABF">
        <w:t>We observed the early outage safety review</w:t>
      </w:r>
      <w:r w:rsidR="00107DFB">
        <w:t xml:space="preserve"> </w:t>
      </w:r>
      <w:sdt>
        <w:sdtPr>
          <w:id w:val="765354064"/>
          <w:citation/>
        </w:sdtPr>
        <w:sdtEndPr/>
        <w:sdtContent>
          <w:r w:rsidR="00107DFB">
            <w:fldChar w:fldCharType="begin"/>
          </w:r>
          <w:r w:rsidR="00107DFB">
            <w:instrText xml:space="preserve"> CITATION Hey7 \l 2057 </w:instrText>
          </w:r>
          <w:r w:rsidR="00107DFB">
            <w:fldChar w:fldCharType="separate"/>
          </w:r>
          <w:r w:rsidR="002D2E69" w:rsidRPr="002D2E69">
            <w:rPr>
              <w:noProof/>
            </w:rPr>
            <w:t>[10]</w:t>
          </w:r>
          <w:r w:rsidR="00107DFB">
            <w:fldChar w:fldCharType="end"/>
          </w:r>
        </w:sdtContent>
      </w:sdt>
      <w:r w:rsidRPr="004E0ABF">
        <w:t xml:space="preserve"> conducted by the licensee’s internal nu</w:t>
      </w:r>
      <w:r w:rsidR="00407884" w:rsidRPr="004E0ABF">
        <w:t>clear assurance team</w:t>
      </w:r>
      <w:r w:rsidR="00407884" w:rsidRPr="00402BBE">
        <w:t>.</w:t>
      </w:r>
      <w:r w:rsidR="00514AAF" w:rsidRPr="00402BBE">
        <w:t xml:space="preserve"> </w:t>
      </w:r>
      <w:r w:rsidR="0004708B" w:rsidRPr="00402BBE">
        <w:t>The review focused</w:t>
      </w:r>
      <w:r w:rsidR="00365D28">
        <w:t xml:space="preserve"> </w:t>
      </w:r>
      <w:r w:rsidR="00944AFB" w:rsidRPr="00402BBE">
        <w:t>on nuclear safety</w:t>
      </w:r>
      <w:r w:rsidR="00C9635A" w:rsidRPr="00C9635A">
        <w:t xml:space="preserve"> </w:t>
      </w:r>
      <w:r w:rsidR="00C9635A" w:rsidRPr="00402BBE">
        <w:t>and involved observation of outage related activities and daily outage meetings, and interviews with licensee and contract staff.</w:t>
      </w:r>
    </w:p>
    <w:p w14:paraId="39C1C01A" w14:textId="0F449937" w:rsidR="00D72371" w:rsidRDefault="00C9635A" w:rsidP="001B4781">
      <w:pPr>
        <w:pStyle w:val="NumList1"/>
      </w:pPr>
      <w:r>
        <w:lastRenderedPageBreak/>
        <w:t xml:space="preserve">The review </w:t>
      </w:r>
      <w:r w:rsidR="00D72371" w:rsidRPr="00D72371">
        <w:t xml:space="preserve">identified </w:t>
      </w:r>
      <w:r w:rsidR="00D72371">
        <w:t>three</w:t>
      </w:r>
      <w:r w:rsidR="00D72371" w:rsidRPr="00D72371">
        <w:t xml:space="preserve"> areas for improvement associated with:</w:t>
      </w:r>
    </w:p>
    <w:p w14:paraId="29B99F02" w14:textId="77777777" w:rsidR="001B4781" w:rsidRDefault="00D72371" w:rsidP="001B4781">
      <w:pPr>
        <w:pStyle w:val="Bulletlist1"/>
      </w:pPr>
      <w:r>
        <w:t>access / egress and dropped objects;</w:t>
      </w:r>
    </w:p>
    <w:p w14:paraId="377FD9E8" w14:textId="1C67834E" w:rsidR="00D72371" w:rsidRDefault="00D72371" w:rsidP="001B4781">
      <w:pPr>
        <w:pStyle w:val="Bulletlist1"/>
      </w:pPr>
      <w:r>
        <w:t>testing of portable electrical equipment and pre-use checks; and</w:t>
      </w:r>
    </w:p>
    <w:p w14:paraId="3ED76EED" w14:textId="09F2D581" w:rsidR="00D72371" w:rsidRDefault="00D72371" w:rsidP="001B4781">
      <w:pPr>
        <w:pStyle w:val="Bulletlist1"/>
      </w:pPr>
      <w:r>
        <w:t>quality of work packs and procedural use and adherence</w:t>
      </w:r>
    </w:p>
    <w:p w14:paraId="71346E74" w14:textId="35DF46E9" w:rsidR="00EF6DE2" w:rsidRPr="00EF6DE2" w:rsidRDefault="00EF6DE2" w:rsidP="00EF6DE2">
      <w:pPr>
        <w:pStyle w:val="NumList1"/>
      </w:pPr>
      <w:r w:rsidRPr="00EF6DE2">
        <w:t>In addition, two opportunities for improvement were identified associated with:</w:t>
      </w:r>
    </w:p>
    <w:p w14:paraId="1DCE5F39" w14:textId="6FB00F2A" w:rsidR="00EF6DE2" w:rsidRPr="00EF6DE2" w:rsidRDefault="00EF6DE2" w:rsidP="00B97C1C">
      <w:pPr>
        <w:pStyle w:val="Bulletlist1"/>
      </w:pPr>
      <w:r w:rsidRPr="00EF6DE2">
        <w:t>defence in depth meeting; and</w:t>
      </w:r>
    </w:p>
    <w:p w14:paraId="3F054468" w14:textId="480B36DF" w:rsidR="00EF6DE2" w:rsidRPr="00EF6DE2" w:rsidRDefault="00EF6DE2" w:rsidP="00B97C1C">
      <w:pPr>
        <w:pStyle w:val="Bulletlist1"/>
      </w:pPr>
      <w:r w:rsidRPr="00EF6DE2">
        <w:t>operational focus meeting</w:t>
      </w:r>
    </w:p>
    <w:p w14:paraId="37F9EE51" w14:textId="7EC98C6F" w:rsidR="00106C14" w:rsidRDefault="004D2C3A" w:rsidP="00B97C1C">
      <w:pPr>
        <w:pStyle w:val="NumList1"/>
      </w:pPr>
      <w:r w:rsidRPr="00B97C1C">
        <w:t>The HYB management</w:t>
      </w:r>
      <w:r w:rsidR="007F22F9">
        <w:t xml:space="preserve"> team</w:t>
      </w:r>
      <w:r w:rsidRPr="00B97C1C">
        <w:t xml:space="preserve"> responded positively to the findings and committed to implement appropriate corrective actions.</w:t>
      </w:r>
    </w:p>
    <w:p w14:paraId="1E55223E" w14:textId="77777777" w:rsidR="007035A9" w:rsidRPr="004E0ABF" w:rsidRDefault="007035A9" w:rsidP="007035A9">
      <w:pPr>
        <w:pStyle w:val="Heading2"/>
      </w:pPr>
      <w:bookmarkStart w:id="19" w:name="_Toc195077683"/>
      <w:r w:rsidRPr="004E0ABF">
        <w:t>Events and emergent issues</w:t>
      </w:r>
      <w:bookmarkEnd w:id="19"/>
    </w:p>
    <w:p w14:paraId="112609E9" w14:textId="4314255E" w:rsidR="00272C25" w:rsidRPr="00C93183" w:rsidRDefault="00272C25" w:rsidP="007035A9">
      <w:pPr>
        <w:pStyle w:val="NumList1"/>
      </w:pPr>
      <w:r w:rsidRPr="00C93183">
        <w:t xml:space="preserve">Two events with the potential to challenge nuclear safety </w:t>
      </w:r>
      <w:r w:rsidR="002C566E" w:rsidRPr="00C93183">
        <w:t>have been reported during the outage in accordance with the licensee’s arrangements under LC 7</w:t>
      </w:r>
      <w:r w:rsidR="005060AE" w:rsidRPr="00C93183">
        <w:t>, incidents on the site.</w:t>
      </w:r>
    </w:p>
    <w:p w14:paraId="21B38AC1" w14:textId="3995BFB6" w:rsidR="000077DD" w:rsidRPr="00C93183" w:rsidRDefault="0033078C" w:rsidP="007035A9">
      <w:pPr>
        <w:pStyle w:val="NumList1"/>
      </w:pPr>
      <w:r w:rsidRPr="00C93183">
        <w:t>During</w:t>
      </w:r>
      <w:r w:rsidR="000077DD" w:rsidRPr="00C93183">
        <w:t xml:space="preserve"> </w:t>
      </w:r>
      <w:r w:rsidR="002766E5" w:rsidRPr="00C93183">
        <w:t xml:space="preserve">the planned post trip </w:t>
      </w:r>
      <w:r w:rsidR="005F7070" w:rsidRPr="00C93183">
        <w:t xml:space="preserve">loss of grid testing, </w:t>
      </w:r>
      <w:r w:rsidR="005A3785" w:rsidRPr="00C93183">
        <w:t>the</w:t>
      </w:r>
      <w:r w:rsidRPr="00C93183">
        <w:t xml:space="preserve"> loss of a 415V essential uninterruptable </w:t>
      </w:r>
      <w:r w:rsidR="00D52718" w:rsidRPr="00C93183">
        <w:t>power supply</w:t>
      </w:r>
      <w:r w:rsidR="005A3785" w:rsidRPr="00C93183">
        <w:t xml:space="preserve"> </w:t>
      </w:r>
      <w:r w:rsidR="00AC76E9" w:rsidRPr="00C93183">
        <w:t>resulted in the loss of supply to the 7C gas circulators, which because of continuing decay heat boiler feed to the quadrant resulted in water hammer in the decay heat boiler system</w:t>
      </w:r>
      <w:r w:rsidR="00D85E62" w:rsidRPr="00C93183">
        <w:t>. This caused a gasket failure of a flange joint and the subsequent steam leak in the vicinity</w:t>
      </w:r>
      <w:r w:rsidR="00AF027C" w:rsidRPr="00C93183">
        <w:t>.</w:t>
      </w:r>
      <w:r w:rsidR="00A03FFF" w:rsidRPr="00C93183">
        <w:t xml:space="preserve"> The steam leak was significant enough to require a complete shutdown of the decay heat system and </w:t>
      </w:r>
      <w:r w:rsidR="00C83C34" w:rsidRPr="00C93183">
        <w:t>entry into an immediate technical specification action condition for non-compliance with shutdown cooling mode 1.</w:t>
      </w:r>
      <w:r w:rsidR="00AF027C" w:rsidRPr="00C93183">
        <w:t xml:space="preserve"> An event recovery organisation was set-up for </w:t>
      </w:r>
      <w:r w:rsidR="0008510E" w:rsidRPr="00C93183">
        <w:t>initial investigation and repair.</w:t>
      </w:r>
    </w:p>
    <w:p w14:paraId="677E72B3" w14:textId="06985F10" w:rsidR="00056777" w:rsidRPr="00C93183" w:rsidRDefault="00626D21" w:rsidP="002915E9">
      <w:pPr>
        <w:pStyle w:val="NumList1"/>
      </w:pPr>
      <w:bookmarkStart w:id="20" w:name="_Hlk193277588"/>
      <w:r w:rsidRPr="00C93183">
        <w:t xml:space="preserve">This event was reported </w:t>
      </w:r>
      <w:r w:rsidR="003E1866" w:rsidRPr="00C93183">
        <w:t>in incident report INF-4781</w:t>
      </w:r>
      <w:r w:rsidR="008632C7" w:rsidRPr="00C93183">
        <w:t xml:space="preserve">, </w:t>
      </w:r>
      <w:r w:rsidR="000F688B" w:rsidRPr="00C93183">
        <w:t xml:space="preserve">which was </w:t>
      </w:r>
      <w:r w:rsidR="0052262C" w:rsidRPr="00C93183">
        <w:t>followed-up by the nominated site inspector, with support from electrical engineering and stru</w:t>
      </w:r>
      <w:r w:rsidR="00A45873" w:rsidRPr="00C93183">
        <w:t>ctural integrity specialists. The site inspector</w:t>
      </w:r>
      <w:r w:rsidR="00B32DCD">
        <w:t xml:space="preserve"> </w:t>
      </w:r>
      <w:r w:rsidR="00BF0E85">
        <w:t xml:space="preserve">was content with the licensee’s response and management of the </w:t>
      </w:r>
      <w:r w:rsidR="002F32D9">
        <w:t xml:space="preserve">event, and will monitor progress </w:t>
      </w:r>
      <w:r w:rsidR="00D30E8C">
        <w:t xml:space="preserve">through </w:t>
      </w:r>
      <w:r w:rsidR="00D33CB3">
        <w:t>the</w:t>
      </w:r>
      <w:r w:rsidR="00D30E8C">
        <w:t xml:space="preserve"> </w:t>
      </w:r>
      <w:r w:rsidR="00D33CB3">
        <w:t>incident reporting process.</w:t>
      </w:r>
      <w:bookmarkEnd w:id="20"/>
    </w:p>
    <w:p w14:paraId="10B704A3" w14:textId="1586D1E0" w:rsidR="007618A5" w:rsidRPr="00C93183" w:rsidRDefault="00E275D8" w:rsidP="007035A9">
      <w:pPr>
        <w:pStyle w:val="NumList1"/>
      </w:pPr>
      <w:r w:rsidRPr="00C93183">
        <w:t xml:space="preserve">During the ‘in air’ window, </w:t>
      </w:r>
      <w:r w:rsidR="005C2BCD" w:rsidRPr="00C93183">
        <w:t xml:space="preserve">elevated </w:t>
      </w:r>
      <w:r w:rsidR="000B58A4" w:rsidRPr="00C93183">
        <w:t xml:space="preserve">reactor </w:t>
      </w:r>
      <w:r w:rsidR="00860CC5" w:rsidRPr="00C93183">
        <w:t xml:space="preserve">vessel </w:t>
      </w:r>
      <w:r w:rsidR="005C2BCD" w:rsidRPr="00C93183">
        <w:t>moisture levels were detected. In addition,</w:t>
      </w:r>
      <w:r w:rsidR="00C546B0" w:rsidRPr="00C93183">
        <w:t xml:space="preserve"> </w:t>
      </w:r>
      <w:r w:rsidR="002B6B85" w:rsidRPr="00C93183">
        <w:t xml:space="preserve">‘yellow’ staining was observed </w:t>
      </w:r>
      <w:r w:rsidR="000B58A4" w:rsidRPr="00C93183">
        <w:t xml:space="preserve">in the </w:t>
      </w:r>
      <w:r w:rsidR="00A61978" w:rsidRPr="00C93183">
        <w:t>sub boiler annulus</w:t>
      </w:r>
      <w:r w:rsidR="00DA6373">
        <w:t xml:space="preserve"> during a</w:t>
      </w:r>
      <w:r w:rsidR="00A61978" w:rsidRPr="00C93183">
        <w:t xml:space="preserve"> thermal shield inspection.</w:t>
      </w:r>
    </w:p>
    <w:p w14:paraId="03816F6C" w14:textId="2B21B0E2" w:rsidR="00253392" w:rsidRPr="00C93183" w:rsidRDefault="002915E9" w:rsidP="006E1798">
      <w:pPr>
        <w:pStyle w:val="NumList1"/>
      </w:pPr>
      <w:r w:rsidRPr="00C93183">
        <w:t>The licensee’s investigations have concluded that</w:t>
      </w:r>
      <w:r w:rsidR="00620804" w:rsidRPr="00C93183">
        <w:t xml:space="preserve"> the deposit </w:t>
      </w:r>
      <w:r w:rsidR="004852C3" w:rsidRPr="00C93183">
        <w:t>arose from a</w:t>
      </w:r>
      <w:r w:rsidR="00E5708A" w:rsidRPr="00C93183">
        <w:t xml:space="preserve"> mal-operation of the boiler dry-out operation and/or the </w:t>
      </w:r>
      <w:r w:rsidR="00A81F26">
        <w:t>purge air</w:t>
      </w:r>
      <w:r w:rsidR="00E5708A" w:rsidRPr="00C93183">
        <w:t xml:space="preserve"> system</w:t>
      </w:r>
      <w:r w:rsidR="004852C3" w:rsidRPr="00C93183">
        <w:t xml:space="preserve">. This </w:t>
      </w:r>
      <w:r w:rsidR="00B42D36" w:rsidRPr="00C93183">
        <w:t xml:space="preserve">resulted in </w:t>
      </w:r>
      <w:r w:rsidR="002E14A2" w:rsidRPr="00C93183">
        <w:t xml:space="preserve">a mixture of boiler water, </w:t>
      </w:r>
      <w:r w:rsidR="00BB05C8" w:rsidRPr="00C93183">
        <w:t xml:space="preserve">corrosion products and </w:t>
      </w:r>
      <w:r w:rsidR="00A81F26">
        <w:t>purge air</w:t>
      </w:r>
      <w:r w:rsidR="00BB05C8" w:rsidRPr="00C93183">
        <w:t xml:space="preserve"> drier elements</w:t>
      </w:r>
      <w:r w:rsidR="00D94849" w:rsidRPr="00C93183">
        <w:t xml:space="preserve">, entrained in the </w:t>
      </w:r>
      <w:r w:rsidR="00A81F26">
        <w:t>purge air</w:t>
      </w:r>
      <w:r w:rsidR="00D94849" w:rsidRPr="00C93183">
        <w:t xml:space="preserve"> pipework have be</w:t>
      </w:r>
      <w:r w:rsidR="00B42D36" w:rsidRPr="00C93183">
        <w:t>ing</w:t>
      </w:r>
      <w:r w:rsidR="00D94849" w:rsidRPr="00C93183">
        <w:t xml:space="preserve"> introduced </w:t>
      </w:r>
      <w:r w:rsidR="0051533A" w:rsidRPr="00C93183">
        <w:lastRenderedPageBreak/>
        <w:t>into the reactor vessel.</w:t>
      </w:r>
      <w:r w:rsidR="00256323" w:rsidRPr="00C93183">
        <w:t xml:space="preserve"> </w:t>
      </w:r>
      <w:r w:rsidR="00D82A7B" w:rsidRPr="00C93183">
        <w:t>The licensee’s analysis</w:t>
      </w:r>
      <w:r w:rsidR="00B577F9" w:rsidRPr="00C93183">
        <w:t xml:space="preserve"> found that the material is compatible with the reactor</w:t>
      </w:r>
      <w:r w:rsidR="005109C7" w:rsidRPr="00C93183">
        <w:t xml:space="preserve"> and does not challenge the existing safety case.</w:t>
      </w:r>
    </w:p>
    <w:p w14:paraId="0B646549" w14:textId="5AD3F51C" w:rsidR="007035A9" w:rsidRDefault="008F08E1" w:rsidP="006A4F0D">
      <w:pPr>
        <w:pStyle w:val="NumList1"/>
      </w:pPr>
      <w:r w:rsidRPr="00C93183">
        <w:t xml:space="preserve">This event was reported in incident report INF-4909, which was followed-up by the nominated site inspector, with support from </w:t>
      </w:r>
      <w:r w:rsidR="0016006F" w:rsidRPr="00C93183">
        <w:t xml:space="preserve">chemistry, graphite integrity, structural integrity and </w:t>
      </w:r>
      <w:r w:rsidR="006A4F0D" w:rsidRPr="00C93183">
        <w:t>fuel and core</w:t>
      </w:r>
      <w:r w:rsidRPr="00C93183">
        <w:t xml:space="preserve"> specialists</w:t>
      </w:r>
      <w:r w:rsidR="00824CB3">
        <w:t xml:space="preserve"> who were satisfied with </w:t>
      </w:r>
      <w:r w:rsidR="00F95E8F">
        <w:t>the licensee’s conclusions</w:t>
      </w:r>
      <w:r w:rsidRPr="00C93183">
        <w:t xml:space="preserve">. </w:t>
      </w:r>
      <w:r w:rsidR="00297506" w:rsidRPr="00297506">
        <w:t>The site inspector was content with the licensee’s response and management of the event, and will monitor progress through the incident reporting process.</w:t>
      </w:r>
    </w:p>
    <w:p w14:paraId="296B84E9" w14:textId="77777777" w:rsidR="000452BD" w:rsidRDefault="000452BD" w:rsidP="000452BD">
      <w:pPr>
        <w:pStyle w:val="NumList1"/>
      </w:pPr>
      <w:r>
        <w:t>During reassembly of the turbine generator 7 ‘y’ side top half intermediate pressure inlet steam pipe, one of the fasteners sheared, at approximately half of the specified torque setting.</w:t>
      </w:r>
    </w:p>
    <w:p w14:paraId="5D7F59EA" w14:textId="2518561F" w:rsidR="003001B6" w:rsidRDefault="000452BD" w:rsidP="006A4F0D">
      <w:pPr>
        <w:pStyle w:val="NumList1"/>
      </w:pPr>
      <w:r>
        <w:t xml:space="preserve">In response, the licensee established an event recovery organisation and entered its safety case anomalies process. The licensee’s investigations attribute the failure to mal-operation of heating equipment during installation/removal/re-tightening, leading to elevated temperature resulting in a vulnerable microstructure in the fastener. This caused a cleavage fracture </w:t>
      </w:r>
      <w:r w:rsidRPr="00163F6A">
        <w:t>which was initiated from a pre-existing crack.</w:t>
      </w:r>
    </w:p>
    <w:p w14:paraId="6561B835" w14:textId="37491AAC" w:rsidR="005C2D12" w:rsidRPr="00163F6A" w:rsidRDefault="000452BD" w:rsidP="006A4F0D">
      <w:pPr>
        <w:pStyle w:val="NumList1"/>
      </w:pPr>
      <w:r w:rsidRPr="00163F6A">
        <w:t>The licensee’s</w:t>
      </w:r>
      <w:r w:rsidR="00306021" w:rsidRPr="00163F6A">
        <w:t xml:space="preserve"> safety justification</w:t>
      </w:r>
      <w:sdt>
        <w:sdtPr>
          <w:id w:val="311762772"/>
          <w:citation/>
        </w:sdtPr>
        <w:sdtEndPr/>
        <w:sdtContent>
          <w:r w:rsidR="00BE22CD" w:rsidRPr="00163F6A">
            <w:fldChar w:fldCharType="begin"/>
          </w:r>
          <w:r w:rsidR="00BE22CD" w:rsidRPr="00163F6A">
            <w:instrText xml:space="preserve"> CITATION RTS \l 2057 </w:instrText>
          </w:r>
          <w:r w:rsidR="00BE22CD" w:rsidRPr="00163F6A">
            <w:fldChar w:fldCharType="separate"/>
          </w:r>
          <w:r w:rsidR="002D2E69">
            <w:rPr>
              <w:noProof/>
            </w:rPr>
            <w:t xml:space="preserve"> </w:t>
          </w:r>
          <w:r w:rsidR="002D2E69" w:rsidRPr="002D2E69">
            <w:rPr>
              <w:noProof/>
            </w:rPr>
            <w:t>[11]</w:t>
          </w:r>
          <w:r w:rsidR="00BE22CD" w:rsidRPr="00163F6A">
            <w:fldChar w:fldCharType="end"/>
          </w:r>
        </w:sdtContent>
      </w:sdt>
      <w:r w:rsidR="00BE22CD" w:rsidRPr="00163F6A">
        <w:t xml:space="preserve"> is supported by </w:t>
      </w:r>
      <w:r w:rsidR="006922AC" w:rsidRPr="00163F6A">
        <w:t xml:space="preserve">a technical assurance note </w:t>
      </w:r>
      <w:sdt>
        <w:sdtPr>
          <w:id w:val="-1430883166"/>
          <w:citation/>
        </w:sdtPr>
        <w:sdtEndPr/>
        <w:sdtContent>
          <w:r w:rsidR="00D852A0" w:rsidRPr="00163F6A">
            <w:fldChar w:fldCharType="begin"/>
          </w:r>
          <w:r w:rsidR="00D852A0" w:rsidRPr="00163F6A">
            <w:instrText xml:space="preserve"> CITATION DA_ \l 2057 </w:instrText>
          </w:r>
          <w:r w:rsidR="00D852A0" w:rsidRPr="00163F6A">
            <w:fldChar w:fldCharType="separate"/>
          </w:r>
          <w:r w:rsidR="002D2E69" w:rsidRPr="002D2E69">
            <w:rPr>
              <w:noProof/>
            </w:rPr>
            <w:t>[12]</w:t>
          </w:r>
          <w:r w:rsidR="00D852A0" w:rsidRPr="00163F6A">
            <w:fldChar w:fldCharType="end"/>
          </w:r>
        </w:sdtContent>
      </w:sdt>
      <w:r w:rsidR="00D852A0" w:rsidRPr="00163F6A">
        <w:t xml:space="preserve"> and </w:t>
      </w:r>
      <w:r w:rsidR="008C09FF" w:rsidRPr="00163F6A">
        <w:t xml:space="preserve">industrial safety risk assessment </w:t>
      </w:r>
      <w:sdt>
        <w:sdtPr>
          <w:id w:val="-1924406084"/>
          <w:citation/>
        </w:sdtPr>
        <w:sdtEndPr/>
        <w:sdtContent>
          <w:r w:rsidR="003F2457" w:rsidRPr="00163F6A">
            <w:fldChar w:fldCharType="begin"/>
          </w:r>
          <w:r w:rsidR="003F2457" w:rsidRPr="00163F6A">
            <w:instrText xml:space="preserve"> CITATION HBR \l 2057 </w:instrText>
          </w:r>
          <w:r w:rsidR="003F2457" w:rsidRPr="00163F6A">
            <w:fldChar w:fldCharType="separate"/>
          </w:r>
          <w:r w:rsidR="002D2E69" w:rsidRPr="002D2E69">
            <w:rPr>
              <w:noProof/>
            </w:rPr>
            <w:t>[13]</w:t>
          </w:r>
          <w:r w:rsidR="003F2457" w:rsidRPr="00163F6A">
            <w:fldChar w:fldCharType="end"/>
          </w:r>
        </w:sdtContent>
      </w:sdt>
      <w:r w:rsidR="003F2457" w:rsidRPr="00163F6A">
        <w:t xml:space="preserve">. </w:t>
      </w:r>
      <w:r w:rsidR="00BD7DF1" w:rsidRPr="00163F6A">
        <w:t xml:space="preserve">These </w:t>
      </w:r>
      <w:r w:rsidR="00157F4D" w:rsidRPr="00163F6A">
        <w:t xml:space="preserve">have been reviewed by our structural integrity inspector </w:t>
      </w:r>
      <w:r w:rsidR="008C76B7" w:rsidRPr="00163F6A">
        <w:t xml:space="preserve">who is satisfied </w:t>
      </w:r>
      <w:sdt>
        <w:sdtPr>
          <w:id w:val="-1439746284"/>
          <w:citation/>
        </w:sdtPr>
        <w:sdtEndPr/>
        <w:sdtContent>
          <w:r w:rsidR="00163F6A" w:rsidRPr="00163F6A">
            <w:fldChar w:fldCharType="begin"/>
          </w:r>
          <w:r w:rsidR="00163F6A" w:rsidRPr="00163F6A">
            <w:instrText xml:space="preserve"> CITATION ONR1 \l 2057 </w:instrText>
          </w:r>
          <w:r w:rsidR="00163F6A" w:rsidRPr="00163F6A">
            <w:fldChar w:fldCharType="separate"/>
          </w:r>
          <w:r w:rsidR="002D2E69" w:rsidRPr="002D2E69">
            <w:rPr>
              <w:noProof/>
            </w:rPr>
            <w:t>[5]</w:t>
          </w:r>
          <w:r w:rsidR="00163F6A" w:rsidRPr="00163F6A">
            <w:fldChar w:fldCharType="end"/>
          </w:r>
        </w:sdtContent>
      </w:sdt>
      <w:r w:rsidR="00163F6A" w:rsidRPr="00163F6A">
        <w:t xml:space="preserve"> </w:t>
      </w:r>
      <w:r w:rsidR="001C0E95" w:rsidRPr="00163F6A">
        <w:t xml:space="preserve">with the licensee’s response and has </w:t>
      </w:r>
      <w:r w:rsidR="00163F6A" w:rsidRPr="00163F6A">
        <w:t>no objection to HYB R7 returning to service.</w:t>
      </w:r>
    </w:p>
    <w:p w14:paraId="6CB1E9A3" w14:textId="2A56AB93" w:rsidR="00D333A9" w:rsidRDefault="00D333A9" w:rsidP="002648B5">
      <w:pPr>
        <w:pStyle w:val="Heading2"/>
      </w:pPr>
      <w:bookmarkStart w:id="21" w:name="_Toc195077684"/>
      <w:r w:rsidRPr="004E0ABF">
        <w:t>Start-up meeting</w:t>
      </w:r>
      <w:bookmarkEnd w:id="21"/>
    </w:p>
    <w:p w14:paraId="5B20DF8D" w14:textId="32A18BCC" w:rsidR="002C06C2" w:rsidRPr="0080034B" w:rsidRDefault="00311283" w:rsidP="0080034B">
      <w:pPr>
        <w:pStyle w:val="NumList1"/>
      </w:pPr>
      <w:r w:rsidRPr="0080034B">
        <w:t xml:space="preserve">The start-up meeting </w:t>
      </w:r>
      <w:sdt>
        <w:sdtPr>
          <w:id w:val="-339929600"/>
          <w:citation/>
        </w:sdtPr>
        <w:sdtEndPr/>
        <w:sdtContent>
          <w:r w:rsidR="00356EE2" w:rsidRPr="0080034B">
            <w:fldChar w:fldCharType="begin"/>
          </w:r>
          <w:r w:rsidR="002A7E1E">
            <w:instrText xml:space="preserve">CITATION Hey8 \l 2057 </w:instrText>
          </w:r>
          <w:r w:rsidR="00356EE2" w:rsidRPr="0080034B">
            <w:fldChar w:fldCharType="separate"/>
          </w:r>
          <w:r w:rsidR="002D2E69" w:rsidRPr="002D2E69">
            <w:rPr>
              <w:noProof/>
            </w:rPr>
            <w:t>[14]</w:t>
          </w:r>
          <w:r w:rsidR="00356EE2" w:rsidRPr="0080034B">
            <w:fldChar w:fldCharType="end"/>
          </w:r>
        </w:sdtContent>
      </w:sdt>
      <w:r w:rsidRPr="0080034B">
        <w:t xml:space="preserve"> was held on </w:t>
      </w:r>
      <w:r w:rsidR="001B6BA8" w:rsidRPr="0080034B">
        <w:t>12 March 2025</w:t>
      </w:r>
      <w:r w:rsidR="002C06C2" w:rsidRPr="0080034B">
        <w:t xml:space="preserve"> and was chaired by the </w:t>
      </w:r>
      <w:r w:rsidR="00777706" w:rsidRPr="0080034B">
        <w:t>Technical and Safety Support Manager</w:t>
      </w:r>
      <w:r w:rsidR="002C06C2" w:rsidRPr="0080034B">
        <w:t xml:space="preserve">. The licensee presented a summary of the outage safety and technical performance. No issues that would prevent the start-up of </w:t>
      </w:r>
      <w:r w:rsidR="006D5573" w:rsidRPr="0080034B">
        <w:t>R</w:t>
      </w:r>
      <w:r w:rsidR="006D5573">
        <w:t>7</w:t>
      </w:r>
      <w:r w:rsidR="006D5573" w:rsidRPr="0080034B">
        <w:t xml:space="preserve"> </w:t>
      </w:r>
      <w:r w:rsidR="002C06C2" w:rsidRPr="0080034B">
        <w:t>were identified.</w:t>
      </w:r>
    </w:p>
    <w:p w14:paraId="720EAC3B" w14:textId="40049D2C" w:rsidR="00D333A9" w:rsidRDefault="00D333A9" w:rsidP="00490E24">
      <w:pPr>
        <w:pStyle w:val="Heading2"/>
      </w:pPr>
      <w:bookmarkStart w:id="22" w:name="_Toc195077685"/>
      <w:r w:rsidRPr="004E0ABF">
        <w:t xml:space="preserve">Start-up letter/request to </w:t>
      </w:r>
      <w:r w:rsidR="002273BD" w:rsidRPr="004E0ABF">
        <w:t>start</w:t>
      </w:r>
      <w:bookmarkEnd w:id="22"/>
    </w:p>
    <w:p w14:paraId="1C755458" w14:textId="2DBCE5DD" w:rsidR="00873EFD" w:rsidRPr="00B41C89" w:rsidRDefault="00012F59" w:rsidP="00B41C89">
      <w:pPr>
        <w:pStyle w:val="NumList1"/>
      </w:pPr>
      <w:r>
        <w:t xml:space="preserve">The station director has </w:t>
      </w:r>
      <w:r w:rsidR="00F31ADD">
        <w:t>requested</w:t>
      </w:r>
      <w:r w:rsidR="003D6CB7">
        <w:t xml:space="preserve"> </w:t>
      </w:r>
      <w:r>
        <w:t>our consent to start-up</w:t>
      </w:r>
      <w:r w:rsidR="003D6CB7">
        <w:t xml:space="preserve"> HYB R7 under LC 30(3) </w:t>
      </w:r>
      <w:sdt>
        <w:sdtPr>
          <w:id w:val="125902893"/>
          <w:citation/>
        </w:sdtPr>
        <w:sdtEndPr/>
        <w:sdtContent>
          <w:r w:rsidR="003D6CB7">
            <w:fldChar w:fldCharType="begin"/>
          </w:r>
          <w:r w:rsidR="003D6CB7">
            <w:instrText xml:space="preserve"> CITATION Hey15 \l 2057 </w:instrText>
          </w:r>
          <w:r w:rsidR="003D6CB7">
            <w:fldChar w:fldCharType="separate"/>
          </w:r>
          <w:r w:rsidR="002D2E69" w:rsidRPr="002D2E69">
            <w:rPr>
              <w:noProof/>
            </w:rPr>
            <w:t>[1]</w:t>
          </w:r>
          <w:r w:rsidR="003D6CB7">
            <w:fldChar w:fldCharType="end"/>
          </w:r>
        </w:sdtContent>
      </w:sdt>
      <w:r w:rsidR="003D6CB7">
        <w:t>.</w:t>
      </w:r>
      <w:r w:rsidR="00D54C45">
        <w:t xml:space="preserve"> The station director has confirmed that</w:t>
      </w:r>
      <w:r w:rsidR="008C4DF1">
        <w:t xml:space="preserve"> </w:t>
      </w:r>
      <w:r w:rsidR="00A10454">
        <w:t xml:space="preserve">with the exception of activities required for </w:t>
      </w:r>
      <w:r w:rsidR="005F0985">
        <w:t>start-up,</w:t>
      </w:r>
      <w:r w:rsidR="00D54C45">
        <w:t xml:space="preserve"> </w:t>
      </w:r>
      <w:r w:rsidR="00FB7FE8">
        <w:t>all maintenance, operational</w:t>
      </w:r>
      <w:r w:rsidR="005F0985">
        <w:t xml:space="preserve"> training and recommissioning activities </w:t>
      </w:r>
      <w:r w:rsidR="00B41C89">
        <w:t>have been adequately completed to enable R7 to be returned to service safely.</w:t>
      </w:r>
    </w:p>
    <w:p w14:paraId="6DDDDD55" w14:textId="03B28BA2" w:rsidR="002273BD" w:rsidRDefault="002273BD" w:rsidP="00490E24">
      <w:pPr>
        <w:pStyle w:val="Heading2"/>
      </w:pPr>
      <w:bookmarkStart w:id="23" w:name="_Toc195077686"/>
      <w:r w:rsidRPr="004E0ABF">
        <w:t>Maintenance schedule exceptions list and safety justification</w:t>
      </w:r>
      <w:bookmarkEnd w:id="23"/>
    </w:p>
    <w:p w14:paraId="476EF69F" w14:textId="169560E3" w:rsidR="00490E24" w:rsidRPr="002F6F72" w:rsidRDefault="00FC31F4" w:rsidP="001159BB">
      <w:pPr>
        <w:pStyle w:val="NumList1"/>
      </w:pPr>
      <w:r w:rsidRPr="002F6F72">
        <w:t xml:space="preserve">The licensee has confirmed </w:t>
      </w:r>
      <w:sdt>
        <w:sdtPr>
          <w:id w:val="1333257089"/>
          <w:citation/>
        </w:sdtPr>
        <w:sdtEndPr/>
        <w:sdtContent>
          <w:r w:rsidR="00372513" w:rsidRPr="002F6F72">
            <w:fldChar w:fldCharType="begin"/>
          </w:r>
          <w:r w:rsidR="00372513" w:rsidRPr="002F6F72">
            <w:instrText xml:space="preserve"> CITATION Hey10 \l 2057 </w:instrText>
          </w:r>
          <w:r w:rsidR="00372513" w:rsidRPr="002F6F72">
            <w:fldChar w:fldCharType="separate"/>
          </w:r>
          <w:r w:rsidR="002D2E69" w:rsidRPr="002D2E69">
            <w:rPr>
              <w:noProof/>
            </w:rPr>
            <w:t>[15]</w:t>
          </w:r>
          <w:r w:rsidR="00372513" w:rsidRPr="002F6F72">
            <w:fldChar w:fldCharType="end"/>
          </w:r>
        </w:sdtContent>
      </w:sdt>
      <w:r w:rsidRPr="002F6F72">
        <w:t xml:space="preserve"> that all the required </w:t>
      </w:r>
      <w:r w:rsidR="00962C83" w:rsidRPr="002F6F72">
        <w:t xml:space="preserve">maintenance schedule </w:t>
      </w:r>
      <w:r w:rsidRPr="002F6F72">
        <w:t xml:space="preserve">examinations, inspections, maintenance and testing are complete, with the </w:t>
      </w:r>
      <w:r w:rsidRPr="002F6F72">
        <w:lastRenderedPageBreak/>
        <w:t>exception of work requiring the reactor to be at power, controlled under the licensee’s arrangements</w:t>
      </w:r>
      <w:r w:rsidR="002F6F72" w:rsidRPr="002F6F72">
        <w:t>.</w:t>
      </w:r>
    </w:p>
    <w:p w14:paraId="76745282" w14:textId="53149204" w:rsidR="00490E24" w:rsidRDefault="00490E24" w:rsidP="002A7881">
      <w:pPr>
        <w:pStyle w:val="Heading2"/>
      </w:pPr>
      <w:bookmarkStart w:id="24" w:name="_Toc195077687"/>
      <w:r>
        <w:t>Re</w:t>
      </w:r>
      <w:r w:rsidR="00A303E8">
        <w:t>turn to service justification</w:t>
      </w:r>
      <w:bookmarkEnd w:id="24"/>
    </w:p>
    <w:p w14:paraId="43EDCFA9" w14:textId="16311281" w:rsidR="002A7881" w:rsidRPr="00CC601D" w:rsidRDefault="002A7881" w:rsidP="00CC601D">
      <w:pPr>
        <w:pStyle w:val="NumList1"/>
      </w:pPr>
      <w:r w:rsidRPr="00CC601D">
        <w:t>The licensee’s justification to restart HY</w:t>
      </w:r>
      <w:r w:rsidR="001241DD" w:rsidRPr="00CC601D">
        <w:t>B</w:t>
      </w:r>
      <w:r w:rsidRPr="00CC601D">
        <w:t xml:space="preserve"> R</w:t>
      </w:r>
      <w:r w:rsidR="003B3091" w:rsidRPr="00CC601D">
        <w:t>7</w:t>
      </w:r>
      <w:r w:rsidRPr="00CC601D">
        <w:t xml:space="preserve"> following the in-service inspections and associated assessments is set out in EC </w:t>
      </w:r>
      <w:r w:rsidR="000E3C97" w:rsidRPr="00CC601D">
        <w:t>374145</w:t>
      </w:r>
      <w:r w:rsidR="00DE6577" w:rsidRPr="00CC601D">
        <w:t xml:space="preserve"> </w:t>
      </w:r>
      <w:sdt>
        <w:sdtPr>
          <w:id w:val="1058976435"/>
          <w:citation/>
        </w:sdtPr>
        <w:sdtEndPr/>
        <w:sdtContent>
          <w:r w:rsidR="00DE6577" w:rsidRPr="00CC601D">
            <w:fldChar w:fldCharType="begin"/>
          </w:r>
          <w:r w:rsidR="00DE6577" w:rsidRPr="00CC601D">
            <w:instrText xml:space="preserve"> CITATION Hey16 \l 2057 </w:instrText>
          </w:r>
          <w:r w:rsidR="00DE6577" w:rsidRPr="00CC601D">
            <w:fldChar w:fldCharType="separate"/>
          </w:r>
          <w:r w:rsidR="002D2E69" w:rsidRPr="002D2E69">
            <w:rPr>
              <w:noProof/>
            </w:rPr>
            <w:t>[16]</w:t>
          </w:r>
          <w:r w:rsidR="00DE6577" w:rsidRPr="00CC601D">
            <w:fldChar w:fldCharType="end"/>
          </w:r>
        </w:sdtContent>
      </w:sdt>
      <w:r w:rsidR="008249E3" w:rsidRPr="00CC601D">
        <w:t xml:space="preserve"> which is supported by the INSA approval statement [13].</w:t>
      </w:r>
      <w:r w:rsidRPr="00CC601D">
        <w:t xml:space="preserve"> It confirms that,</w:t>
      </w:r>
      <w:r w:rsidR="00822A7D" w:rsidRPr="00CC601D">
        <w:t xml:space="preserve"> R7 is in an acceptable condition for return to service</w:t>
      </w:r>
      <w:r w:rsidR="00CC601D" w:rsidRPr="00CC601D">
        <w:t xml:space="preserve"> and subsequent period of operation.</w:t>
      </w:r>
    </w:p>
    <w:p w14:paraId="4A6190DC" w14:textId="6CC277EE" w:rsidR="00A303E8" w:rsidRDefault="00A303E8" w:rsidP="0007540D">
      <w:pPr>
        <w:pStyle w:val="Heading2"/>
      </w:pPr>
      <w:bookmarkStart w:id="25" w:name="_Toc195077688"/>
      <w:r>
        <w:t>Graphite core inspections</w:t>
      </w:r>
      <w:bookmarkEnd w:id="25"/>
    </w:p>
    <w:p w14:paraId="1FA0D012" w14:textId="36A69C08" w:rsidR="002A7881" w:rsidRPr="009026B8" w:rsidRDefault="0007540D" w:rsidP="009026B8">
      <w:pPr>
        <w:pStyle w:val="NumList1"/>
      </w:pPr>
      <w:r w:rsidRPr="009026B8">
        <w:t>The licensee’s justification to restart HY</w:t>
      </w:r>
      <w:r w:rsidR="00552593" w:rsidRPr="009026B8">
        <w:t>B</w:t>
      </w:r>
      <w:r w:rsidRPr="009026B8">
        <w:t xml:space="preserve"> R</w:t>
      </w:r>
      <w:r w:rsidR="00552593" w:rsidRPr="009026B8">
        <w:t>7</w:t>
      </w:r>
      <w:r w:rsidRPr="009026B8">
        <w:t xml:space="preserve"> following the graphite core inspections is set out in EC </w:t>
      </w:r>
      <w:r w:rsidR="005F5A74" w:rsidRPr="009026B8">
        <w:t>376641</w:t>
      </w:r>
      <w:r w:rsidRPr="009026B8">
        <w:t xml:space="preserve"> </w:t>
      </w:r>
      <w:sdt>
        <w:sdtPr>
          <w:id w:val="-895746367"/>
          <w:citation/>
        </w:sdtPr>
        <w:sdtEndPr/>
        <w:sdtContent>
          <w:r w:rsidR="006826FA" w:rsidRPr="009026B8">
            <w:fldChar w:fldCharType="begin"/>
          </w:r>
          <w:r w:rsidR="006826FA" w:rsidRPr="009026B8">
            <w:instrText xml:space="preserve"> CITATION Jus \l 2057 </w:instrText>
          </w:r>
          <w:r w:rsidR="006826FA" w:rsidRPr="009026B8">
            <w:fldChar w:fldCharType="separate"/>
          </w:r>
          <w:r w:rsidR="002D2E69" w:rsidRPr="002D2E69">
            <w:rPr>
              <w:noProof/>
            </w:rPr>
            <w:t>[17]</w:t>
          </w:r>
          <w:r w:rsidR="006826FA" w:rsidRPr="009026B8">
            <w:fldChar w:fldCharType="end"/>
          </w:r>
        </w:sdtContent>
      </w:sdt>
      <w:r w:rsidRPr="009026B8">
        <w:t xml:space="preserve"> which is supported by the INSA approval statement </w:t>
      </w:r>
      <w:sdt>
        <w:sdtPr>
          <w:id w:val="-1603416900"/>
          <w:citation/>
        </w:sdtPr>
        <w:sdtEndPr/>
        <w:sdtContent>
          <w:r w:rsidR="00C37AB5" w:rsidRPr="009026B8">
            <w:fldChar w:fldCharType="begin"/>
          </w:r>
          <w:r w:rsidR="00C37AB5" w:rsidRPr="009026B8">
            <w:instrText xml:space="preserve"> CITATION Jus1 \l 2057 </w:instrText>
          </w:r>
          <w:r w:rsidR="00C37AB5" w:rsidRPr="009026B8">
            <w:fldChar w:fldCharType="separate"/>
          </w:r>
          <w:r w:rsidR="002D2E69" w:rsidRPr="002D2E69">
            <w:rPr>
              <w:noProof/>
            </w:rPr>
            <w:t>[18]</w:t>
          </w:r>
          <w:r w:rsidR="00C37AB5" w:rsidRPr="009026B8">
            <w:fldChar w:fldCharType="end"/>
          </w:r>
        </w:sdtContent>
      </w:sdt>
      <w:r w:rsidRPr="009026B8">
        <w:t xml:space="preserve">. It confirms that the inspection of the graphite core has been completed in accordance with the requirements of the outage intentions document and the graphite assessment panel has confirmed that the results are within the accepted boundaries of the graphite safety case. </w:t>
      </w:r>
    </w:p>
    <w:p w14:paraId="39B6AE70" w14:textId="6E43195A" w:rsidR="00470448" w:rsidRDefault="00470448" w:rsidP="00B868F9">
      <w:pPr>
        <w:pStyle w:val="Heading2"/>
      </w:pPr>
      <w:bookmarkStart w:id="26" w:name="_Toc195077689"/>
      <w:r>
        <w:t xml:space="preserve">Appointed examiner statement </w:t>
      </w:r>
      <w:r w:rsidR="00FF5F7B">
        <w:t>-</w:t>
      </w:r>
      <w:r>
        <w:t xml:space="preserve"> concrete pre-stressed pressure vessel</w:t>
      </w:r>
      <w:bookmarkEnd w:id="26"/>
    </w:p>
    <w:p w14:paraId="00B6EAD6" w14:textId="53AC91C8" w:rsidR="0007540D" w:rsidRPr="00F43590" w:rsidRDefault="00B868F9" w:rsidP="00F43590">
      <w:pPr>
        <w:pStyle w:val="NumList1"/>
      </w:pPr>
      <w:r w:rsidRPr="00F43590">
        <w:t xml:space="preserve">The Appointed Examiner has confirmed </w:t>
      </w:r>
      <w:sdt>
        <w:sdtPr>
          <w:id w:val="323470617"/>
          <w:citation/>
        </w:sdtPr>
        <w:sdtEndPr/>
        <w:sdtContent>
          <w:r w:rsidR="004C74D7" w:rsidRPr="00F43590">
            <w:fldChar w:fldCharType="begin"/>
          </w:r>
          <w:r w:rsidR="004C74D7" w:rsidRPr="00F43590">
            <w:instrText xml:space="preserve"> CITATION Hey11 \l 2057 </w:instrText>
          </w:r>
          <w:r w:rsidR="004C74D7" w:rsidRPr="00F43590">
            <w:fldChar w:fldCharType="separate"/>
          </w:r>
          <w:r w:rsidR="002D2E69" w:rsidRPr="002D2E69">
            <w:rPr>
              <w:noProof/>
            </w:rPr>
            <w:t>[19]</w:t>
          </w:r>
          <w:r w:rsidR="004C74D7" w:rsidRPr="00F43590">
            <w:fldChar w:fldCharType="end"/>
          </w:r>
        </w:sdtContent>
      </w:sdt>
      <w:r w:rsidRPr="00F43590">
        <w:t xml:space="preserve"> that the required maintenance schedule inspections for the PCPV have been completed and that it is satisfactory for return to service subject to normal in-service surveillance.</w:t>
      </w:r>
    </w:p>
    <w:p w14:paraId="2486058C" w14:textId="7F06FD1C" w:rsidR="00470448" w:rsidRDefault="00626CEA" w:rsidP="002A5DEE">
      <w:pPr>
        <w:pStyle w:val="Heading2"/>
      </w:pPr>
      <w:bookmarkStart w:id="27" w:name="_Toc195077690"/>
      <w:r>
        <w:t xml:space="preserve">Appointed examiner statement </w:t>
      </w:r>
      <w:r w:rsidR="00B054D3">
        <w:t>-</w:t>
      </w:r>
      <w:r>
        <w:t xml:space="preserve"> reactor penetrations examinations</w:t>
      </w:r>
      <w:bookmarkEnd w:id="27"/>
    </w:p>
    <w:p w14:paraId="6D67C5C0" w14:textId="19E945CA" w:rsidR="00B868F9" w:rsidRPr="00343BA8" w:rsidRDefault="002A5DEE" w:rsidP="0004139C">
      <w:pPr>
        <w:pStyle w:val="NumList1"/>
      </w:pPr>
      <w:r w:rsidRPr="00343BA8">
        <w:t>The licensee has reported the outcome of the HY</w:t>
      </w:r>
      <w:r w:rsidR="0079453E" w:rsidRPr="00343BA8">
        <w:t>B</w:t>
      </w:r>
      <w:r w:rsidRPr="00343BA8">
        <w:t xml:space="preserve"> R</w:t>
      </w:r>
      <w:r w:rsidR="0079453E" w:rsidRPr="00343BA8">
        <w:t>7</w:t>
      </w:r>
      <w:r w:rsidRPr="00343BA8">
        <w:t xml:space="preserve"> PCPV penetrations thorough examination </w:t>
      </w:r>
      <w:sdt>
        <w:sdtPr>
          <w:id w:val="1021202513"/>
          <w:citation/>
        </w:sdtPr>
        <w:sdtEndPr/>
        <w:sdtContent>
          <w:r w:rsidR="00343BA8" w:rsidRPr="00343BA8">
            <w:fldChar w:fldCharType="begin"/>
          </w:r>
          <w:r w:rsidR="00343BA8" w:rsidRPr="00343BA8">
            <w:instrText xml:space="preserve"> CITATION Hey12 \l 2057 </w:instrText>
          </w:r>
          <w:r w:rsidR="00343BA8" w:rsidRPr="00343BA8">
            <w:fldChar w:fldCharType="separate"/>
          </w:r>
          <w:r w:rsidR="002D2E69" w:rsidRPr="002D2E69">
            <w:rPr>
              <w:noProof/>
            </w:rPr>
            <w:t>[20]</w:t>
          </w:r>
          <w:r w:rsidR="00343BA8" w:rsidRPr="00343BA8">
            <w:fldChar w:fldCharType="end"/>
          </w:r>
        </w:sdtContent>
      </w:sdt>
      <w:r w:rsidRPr="00343BA8">
        <w:t>, required by the PSSR written scheme of examination. The penetrations were assessed as being in a</w:t>
      </w:r>
      <w:r w:rsidR="00EB74D6" w:rsidRPr="00343BA8">
        <w:t xml:space="preserve"> </w:t>
      </w:r>
      <w:r w:rsidRPr="00343BA8">
        <w:t>satisfactory condition</w:t>
      </w:r>
      <w:r w:rsidR="00EB74D6" w:rsidRPr="00343BA8">
        <w:t>, with no significant challenges to integrity identified</w:t>
      </w:r>
      <w:r w:rsidR="00CA58FA" w:rsidRPr="00343BA8">
        <w:t xml:space="preserve"> and </w:t>
      </w:r>
      <w:r w:rsidR="0004139C" w:rsidRPr="00343BA8">
        <w:t>suitable for continued service.</w:t>
      </w:r>
    </w:p>
    <w:p w14:paraId="1A06BCA8" w14:textId="5436BC39" w:rsidR="00626CEA" w:rsidRDefault="00626CEA" w:rsidP="00B97EF6">
      <w:pPr>
        <w:pStyle w:val="Heading2"/>
      </w:pPr>
      <w:bookmarkStart w:id="28" w:name="_Toc195077691"/>
      <w:r>
        <w:t xml:space="preserve">Appointed examiner statement </w:t>
      </w:r>
      <w:r w:rsidR="002A5DEE">
        <w:t>–</w:t>
      </w:r>
      <w:r w:rsidR="00B054D3">
        <w:t xml:space="preserve"> PSSR</w:t>
      </w:r>
      <w:bookmarkEnd w:id="28"/>
    </w:p>
    <w:p w14:paraId="46D054F1" w14:textId="77A8DD1C" w:rsidR="002A5DEE" w:rsidRPr="007D390F" w:rsidRDefault="00B97EF6" w:rsidP="007D390F">
      <w:pPr>
        <w:pStyle w:val="NumList1"/>
      </w:pPr>
      <w:r w:rsidRPr="007D390F">
        <w:t xml:space="preserve">The licensee has submitted a statement with respect to the inspections performed in accordance with PSSR during the shutdown from their independent third party PSSR Competent Person </w:t>
      </w:r>
      <w:sdt>
        <w:sdtPr>
          <w:id w:val="-1900048669"/>
          <w:citation/>
        </w:sdtPr>
        <w:sdtEndPr/>
        <w:sdtContent>
          <w:r w:rsidR="006F645C" w:rsidRPr="007D390F">
            <w:fldChar w:fldCharType="begin"/>
          </w:r>
          <w:r w:rsidR="006F645C" w:rsidRPr="007D390F">
            <w:instrText xml:space="preserve"> CITATION Hey14 \l 2057 </w:instrText>
          </w:r>
          <w:r w:rsidR="006F645C" w:rsidRPr="007D390F">
            <w:fldChar w:fldCharType="separate"/>
          </w:r>
          <w:r w:rsidR="002D2E69" w:rsidRPr="002D2E69">
            <w:rPr>
              <w:noProof/>
            </w:rPr>
            <w:t>[21]</w:t>
          </w:r>
          <w:r w:rsidR="006F645C" w:rsidRPr="007D390F">
            <w:fldChar w:fldCharType="end"/>
          </w:r>
        </w:sdtContent>
      </w:sdt>
      <w:r w:rsidRPr="007D390F">
        <w:t xml:space="preserve"> (Bureau Veritas). The statement confirms that there are no changes to plant operating conditions or reductions in inspection intervals as referenced in the written schemes of examination.</w:t>
      </w:r>
    </w:p>
    <w:p w14:paraId="321C627D" w14:textId="12C5F4C6" w:rsidR="00EA63F1" w:rsidRDefault="00EA63F1" w:rsidP="00D361B7">
      <w:pPr>
        <w:pStyle w:val="Heading2"/>
      </w:pPr>
      <w:bookmarkStart w:id="29" w:name="_Toc195077692"/>
      <w:r w:rsidRPr="004E0ABF">
        <w:lastRenderedPageBreak/>
        <w:t xml:space="preserve">Independent </w:t>
      </w:r>
      <w:r w:rsidR="00B054D3">
        <w:t>nuclear safety</w:t>
      </w:r>
      <w:bookmarkEnd w:id="29"/>
    </w:p>
    <w:p w14:paraId="183A7BCB" w14:textId="10EDC891" w:rsidR="00FF62F3" w:rsidRPr="005847BE" w:rsidRDefault="00FF62F3">
      <w:pPr>
        <w:pStyle w:val="NumList1"/>
      </w:pPr>
      <w:r w:rsidRPr="005847BE">
        <w:t>The licensee’s Independent Nuclear Assurance (INA) have provided oversight of the outage through the</w:t>
      </w:r>
      <w:r w:rsidR="00F41735" w:rsidRPr="005847BE">
        <w:t>ir</w:t>
      </w:r>
      <w:r w:rsidRPr="005847BE">
        <w:t xml:space="preserve"> concurrence process. INA will issue a concurrence statement when </w:t>
      </w:r>
      <w:r w:rsidR="00245987" w:rsidRPr="005847BE">
        <w:t xml:space="preserve">they are </w:t>
      </w:r>
      <w:r w:rsidRPr="005847BE">
        <w:t xml:space="preserve">satisfied that the outage activities have been adequately conducted and, as far as can be established, the associated risks to start-up and continued operation are acceptable and ALARP. </w:t>
      </w:r>
    </w:p>
    <w:p w14:paraId="51451E52" w14:textId="6B3B8F0F" w:rsidR="00FF62F3" w:rsidRPr="005847BE" w:rsidRDefault="00FF62F3" w:rsidP="005847BE">
      <w:pPr>
        <w:pStyle w:val="NumList1"/>
      </w:pPr>
      <w:r w:rsidRPr="005847BE">
        <w:t xml:space="preserve">INA have confirmed </w:t>
      </w:r>
      <w:sdt>
        <w:sdtPr>
          <w:id w:val="-383712179"/>
          <w:citation/>
        </w:sdtPr>
        <w:sdtEndPr/>
        <w:sdtContent>
          <w:r w:rsidR="005847BE" w:rsidRPr="005847BE">
            <w:fldChar w:fldCharType="begin"/>
          </w:r>
          <w:r w:rsidR="005847BE" w:rsidRPr="005847BE">
            <w:instrText xml:space="preserve"> CITATION Hey13 \l 2057 </w:instrText>
          </w:r>
          <w:r w:rsidR="005847BE" w:rsidRPr="005847BE">
            <w:fldChar w:fldCharType="separate"/>
          </w:r>
          <w:r w:rsidR="002D2E69" w:rsidRPr="002D2E69">
            <w:rPr>
              <w:noProof/>
            </w:rPr>
            <w:t>[22]</w:t>
          </w:r>
          <w:r w:rsidR="005847BE" w:rsidRPr="005847BE">
            <w:fldChar w:fldCharType="end"/>
          </w:r>
        </w:sdtContent>
      </w:sdt>
      <w:r w:rsidRPr="005847BE">
        <w:t xml:space="preserve"> that there are no issues that present a threat to start-up or continued operation, noting that the concurrence statement cannot be issued until work requiring the reactor to be at full power has been completed. The licensee’s arrangements provide a suitable hold point in the start-up process to confirm the concurrence statement has been provided.</w:t>
      </w:r>
    </w:p>
    <w:p w14:paraId="49F8CFA3" w14:textId="5B827691" w:rsidR="00EA63F1" w:rsidRDefault="00070867" w:rsidP="002C6F6E">
      <w:pPr>
        <w:pStyle w:val="Heading2"/>
      </w:pPr>
      <w:bookmarkStart w:id="30" w:name="_Toc195077693"/>
      <w:r>
        <w:t>Civil nuclear security</w:t>
      </w:r>
      <w:bookmarkEnd w:id="30"/>
    </w:p>
    <w:p w14:paraId="2D9036D7" w14:textId="2FFB796E" w:rsidR="002C6F6E" w:rsidRPr="00164B23" w:rsidRDefault="002C6F6E" w:rsidP="001D5772">
      <w:pPr>
        <w:pStyle w:val="NumList1"/>
      </w:pPr>
      <w:r w:rsidRPr="00164B23">
        <w:t>O</w:t>
      </w:r>
      <w:r w:rsidR="00EA74F0" w:rsidRPr="00164B23">
        <w:t>ur</w:t>
      </w:r>
      <w:r w:rsidRPr="00164B23">
        <w:t xml:space="preserve"> civil nuclear security site inspector has been consulted, to understand if there were any aspects of the periodic shutdown that may have an impact on </w:t>
      </w:r>
      <w:r w:rsidR="005E1F9D" w:rsidRPr="00164B23">
        <w:t>the</w:t>
      </w:r>
      <w:r w:rsidRPr="00164B23">
        <w:t xml:space="preserve"> decision to grant consent to start-up H</w:t>
      </w:r>
      <w:r w:rsidR="005E1F9D" w:rsidRPr="00164B23">
        <w:t>YB R7</w:t>
      </w:r>
      <w:r w:rsidRPr="00164B23">
        <w:t xml:space="preserve">. The inspector </w:t>
      </w:r>
      <w:sdt>
        <w:sdtPr>
          <w:id w:val="78563869"/>
          <w:citation/>
        </w:sdtPr>
        <w:sdtEndPr/>
        <w:sdtContent>
          <w:r w:rsidR="00EA74F0" w:rsidRPr="00164B23">
            <w:fldChar w:fldCharType="begin"/>
          </w:r>
          <w:r w:rsidR="00EA74F0" w:rsidRPr="00164B23">
            <w:instrText xml:space="preserve"> CITATION ONR \l 2057 </w:instrText>
          </w:r>
          <w:r w:rsidR="00EA74F0" w:rsidRPr="00164B23">
            <w:fldChar w:fldCharType="separate"/>
          </w:r>
          <w:r w:rsidR="002D2E69" w:rsidRPr="002D2E69">
            <w:rPr>
              <w:noProof/>
            </w:rPr>
            <w:t>[23]</w:t>
          </w:r>
          <w:r w:rsidR="00EA74F0" w:rsidRPr="00164B23">
            <w:fldChar w:fldCharType="end"/>
          </w:r>
        </w:sdtContent>
      </w:sdt>
      <w:r w:rsidRPr="00164B23">
        <w:t xml:space="preserve"> has not identified any issues that would impact on the decision to grant consent to start-up HY</w:t>
      </w:r>
      <w:r w:rsidR="005E1F9D" w:rsidRPr="00164B23">
        <w:t>B</w:t>
      </w:r>
      <w:r w:rsidRPr="00164B23">
        <w:t xml:space="preserve"> R</w:t>
      </w:r>
      <w:r w:rsidR="005E1F9D" w:rsidRPr="00164B23">
        <w:t>7</w:t>
      </w:r>
      <w:r w:rsidRPr="00164B23">
        <w:t>.</w:t>
      </w:r>
    </w:p>
    <w:p w14:paraId="4DBC1D8C" w14:textId="4E5C2F14" w:rsidR="00070867" w:rsidRDefault="00070867" w:rsidP="000025B6">
      <w:pPr>
        <w:pStyle w:val="Heading2"/>
      </w:pPr>
      <w:bookmarkStart w:id="31" w:name="_Toc195077694"/>
      <w:r>
        <w:t>Engagement with other governmental agencies</w:t>
      </w:r>
      <w:bookmarkEnd w:id="31"/>
    </w:p>
    <w:p w14:paraId="0AA7EE9F" w14:textId="6DCE42CA" w:rsidR="002C6F6E" w:rsidRPr="001D5772" w:rsidRDefault="000025B6" w:rsidP="00430A6C">
      <w:pPr>
        <w:pStyle w:val="NumList1"/>
      </w:pPr>
      <w:r w:rsidRPr="001D5772">
        <w:t xml:space="preserve">Before issuing a Licence Instrument it is established practice to notify other competent regulatory authorities of </w:t>
      </w:r>
      <w:r w:rsidR="001D5772" w:rsidRPr="001D5772">
        <w:t>our</w:t>
      </w:r>
      <w:r w:rsidRPr="001D5772">
        <w:t xml:space="preserve"> intentions to ensure that there are no specific objections that may compromise other regulatory requirements. The Environment Agency site inspector was informed that </w:t>
      </w:r>
      <w:r w:rsidR="00FF2A2D">
        <w:t>we</w:t>
      </w:r>
      <w:r w:rsidRPr="001D5772">
        <w:t xml:space="preserve"> intended to grant consent to the restart of HY</w:t>
      </w:r>
      <w:r w:rsidR="00002F80" w:rsidRPr="001D5772">
        <w:t>B</w:t>
      </w:r>
      <w:r w:rsidRPr="001D5772">
        <w:t xml:space="preserve"> R</w:t>
      </w:r>
      <w:r w:rsidR="00002F80" w:rsidRPr="001D5772">
        <w:t>7</w:t>
      </w:r>
      <w:r w:rsidRPr="001D5772">
        <w:t xml:space="preserve"> and confirmed </w:t>
      </w:r>
      <w:sdt>
        <w:sdtPr>
          <w:id w:val="-570427144"/>
          <w:citation/>
        </w:sdtPr>
        <w:sdtEndPr/>
        <w:sdtContent>
          <w:r w:rsidR="00002F80" w:rsidRPr="001D5772">
            <w:fldChar w:fldCharType="begin"/>
          </w:r>
          <w:r w:rsidR="00002F80" w:rsidRPr="001D5772">
            <w:instrText xml:space="preserve"> CITATION Env \l 2057 </w:instrText>
          </w:r>
          <w:r w:rsidR="00002F80" w:rsidRPr="001D5772">
            <w:fldChar w:fldCharType="separate"/>
          </w:r>
          <w:r w:rsidR="002D2E69" w:rsidRPr="002D2E69">
            <w:rPr>
              <w:noProof/>
            </w:rPr>
            <w:t>[24]</w:t>
          </w:r>
          <w:r w:rsidR="00002F80" w:rsidRPr="001D5772">
            <w:fldChar w:fldCharType="end"/>
          </w:r>
        </w:sdtContent>
      </w:sdt>
      <w:r w:rsidRPr="001D5772">
        <w:t xml:space="preserve"> that they had no objections.</w:t>
      </w:r>
    </w:p>
    <w:p w14:paraId="5D8C3367" w14:textId="77777777" w:rsidR="000F617C" w:rsidRPr="004E0ABF" w:rsidRDefault="000F617C" w:rsidP="00AC2E98">
      <w:pPr>
        <w:pStyle w:val="NumList1"/>
        <w:numPr>
          <w:ilvl w:val="0"/>
          <w:numId w:val="0"/>
        </w:numPr>
        <w:ind w:left="851"/>
      </w:pPr>
    </w:p>
    <w:p w14:paraId="59A5C587" w14:textId="342B06FA" w:rsidR="0038766B" w:rsidRPr="004E0ABF" w:rsidRDefault="000F617C" w:rsidP="00410423">
      <w:pPr>
        <w:pStyle w:val="Heading1"/>
      </w:pPr>
      <w:bookmarkStart w:id="32" w:name="_Toc195077695"/>
      <w:r w:rsidRPr="004E0ABF">
        <w:t xml:space="preserve">Matters </w:t>
      </w:r>
      <w:r w:rsidR="00385E75" w:rsidRPr="004E0ABF">
        <w:t xml:space="preserve">arising </w:t>
      </w:r>
      <w:r w:rsidRPr="004E0ABF">
        <w:t>from ONR</w:t>
      </w:r>
      <w:r w:rsidR="00385E75" w:rsidRPr="004E0ABF">
        <w:t>’</w:t>
      </w:r>
      <w:r w:rsidRPr="004E0ABF">
        <w:t xml:space="preserve">s </w:t>
      </w:r>
      <w:r w:rsidR="00385E75" w:rsidRPr="004E0ABF">
        <w:t>work</w:t>
      </w:r>
      <w:bookmarkEnd w:id="32"/>
    </w:p>
    <w:p w14:paraId="24469CFE" w14:textId="1B58E06A" w:rsidR="00DB51E8" w:rsidRDefault="00DB51E8" w:rsidP="00AC2E98">
      <w:pPr>
        <w:pStyle w:val="NumList1"/>
      </w:pPr>
      <w:bookmarkStart w:id="33" w:name="_Hlk193200779"/>
      <w:r>
        <w:t xml:space="preserve">There are no outstanding matters arising from our </w:t>
      </w:r>
      <w:r w:rsidR="00A9066D">
        <w:t xml:space="preserve">assessment and </w:t>
      </w:r>
      <w:r>
        <w:t>inspection</w:t>
      </w:r>
      <w:r w:rsidR="00430A6C">
        <w:t xml:space="preserve"> activities</w:t>
      </w:r>
      <w:r>
        <w:t>.</w:t>
      </w:r>
    </w:p>
    <w:bookmarkEnd w:id="33"/>
    <w:p w14:paraId="690726B8" w14:textId="77777777" w:rsidR="00430A6C" w:rsidRDefault="00430A6C" w:rsidP="00430A6C">
      <w:pPr>
        <w:pStyle w:val="NumList1"/>
        <w:numPr>
          <w:ilvl w:val="0"/>
          <w:numId w:val="0"/>
        </w:numPr>
        <w:ind w:left="851" w:hanging="851"/>
      </w:pPr>
    </w:p>
    <w:p w14:paraId="669047B6" w14:textId="77777777" w:rsidR="00777BCE" w:rsidRPr="004E0ABF" w:rsidRDefault="00777BCE" w:rsidP="00410423">
      <w:pPr>
        <w:pStyle w:val="Heading1"/>
      </w:pPr>
      <w:bookmarkStart w:id="34" w:name="_Toc195077696"/>
      <w:r w:rsidRPr="004E0ABF">
        <w:t>Conclusions</w:t>
      </w:r>
      <w:bookmarkEnd w:id="34"/>
    </w:p>
    <w:p w14:paraId="6A7097DE" w14:textId="0AE66731" w:rsidR="009A1D32" w:rsidRPr="0050391B" w:rsidRDefault="009A1D32" w:rsidP="009A1D32">
      <w:pPr>
        <w:pStyle w:val="NumList1"/>
      </w:pPr>
      <w:r w:rsidRPr="0050391B">
        <w:t xml:space="preserve">Based on the evidence gathered, </w:t>
      </w:r>
      <w:r w:rsidR="0059638A" w:rsidRPr="0050391B">
        <w:t>we are</w:t>
      </w:r>
      <w:r w:rsidRPr="0050391B">
        <w:t xml:space="preserve"> satisfied that:</w:t>
      </w:r>
    </w:p>
    <w:p w14:paraId="7C7F0CAB" w14:textId="4F18FFB8" w:rsidR="009A1D32" w:rsidRPr="0050391B" w:rsidRDefault="00FF2A2D" w:rsidP="0050391B">
      <w:pPr>
        <w:pStyle w:val="Bulletlist1"/>
      </w:pPr>
      <w:r>
        <w:lastRenderedPageBreak/>
        <w:t>t</w:t>
      </w:r>
      <w:r w:rsidR="009A1D32" w:rsidRPr="0050391B">
        <w:t xml:space="preserve">he EIMT requirements specified in </w:t>
      </w:r>
      <w:r>
        <w:t>th</w:t>
      </w:r>
      <w:r w:rsidR="00CC439E">
        <w:t>e</w:t>
      </w:r>
      <w:r w:rsidR="009A1D32" w:rsidRPr="0050391B">
        <w:t xml:space="preserve"> maintenance schedule in support of LC30 have been complied with;</w:t>
      </w:r>
    </w:p>
    <w:p w14:paraId="3115EC71" w14:textId="2F5A32B3" w:rsidR="009A1D32" w:rsidRPr="0050391B" w:rsidRDefault="00FF2A2D" w:rsidP="0050391B">
      <w:pPr>
        <w:pStyle w:val="Bulletlist1"/>
      </w:pPr>
      <w:r>
        <w:t>t</w:t>
      </w:r>
      <w:r w:rsidR="009A1D32" w:rsidRPr="0050391B">
        <w:t>he EIMT has been carried out by SQEPs, with an appropriate level of supervision and quality assurance commensurate with the equipment’s safety function; and</w:t>
      </w:r>
    </w:p>
    <w:p w14:paraId="311C6951" w14:textId="6D064966" w:rsidR="009A1D32" w:rsidRPr="0050391B" w:rsidRDefault="00FF2A2D" w:rsidP="0050391B">
      <w:pPr>
        <w:pStyle w:val="Bulletlist1"/>
      </w:pPr>
      <w:r>
        <w:t>s</w:t>
      </w:r>
      <w:r w:rsidR="009A1D32" w:rsidRPr="0050391B">
        <w:t>afety issues identified by the licensee during the shutdown have been adequately addressed with suitable and sufficient safety justification that the relevant safety case limits and conditions are not challenged.</w:t>
      </w:r>
    </w:p>
    <w:p w14:paraId="2A012018" w14:textId="61FA8B3E" w:rsidR="009A1D32" w:rsidRPr="005D0C5B" w:rsidRDefault="0050391B" w:rsidP="009A1D32">
      <w:pPr>
        <w:pStyle w:val="NumList1"/>
      </w:pPr>
      <w:r w:rsidRPr="005D0C5B">
        <w:t>We are</w:t>
      </w:r>
      <w:r w:rsidR="009A1D32" w:rsidRPr="005D0C5B">
        <w:t xml:space="preserve"> content that all necessary work has been completed, subject to those activities that must be delayed until the reactor is pressurised or will be carried out during the restart. The remaining information will be reported to </w:t>
      </w:r>
      <w:r w:rsidR="007B520A">
        <w:t xml:space="preserve">us </w:t>
      </w:r>
      <w:r w:rsidR="009A1D32" w:rsidRPr="005D0C5B">
        <w:t>in the 28-day report, or in specific documents that are not required prior to granting consent.</w:t>
      </w:r>
    </w:p>
    <w:p w14:paraId="7A761E66" w14:textId="2FCE144C" w:rsidR="00F11DE0" w:rsidRPr="004E0ABF" w:rsidRDefault="009A1D32" w:rsidP="0015190F">
      <w:pPr>
        <w:pStyle w:val="NumList1"/>
      </w:pPr>
      <w:r w:rsidRPr="005D0C5B">
        <w:t xml:space="preserve">In conclusion, </w:t>
      </w:r>
      <w:r w:rsidR="00B364D9" w:rsidRPr="005D0C5B">
        <w:t>we</w:t>
      </w:r>
      <w:r w:rsidRPr="005D0C5B">
        <w:t xml:space="preserve"> have not identified any matters that would prevent granting consent for HY</w:t>
      </w:r>
      <w:r w:rsidR="00B364D9" w:rsidRPr="005D0C5B">
        <w:t>B R7</w:t>
      </w:r>
      <w:r w:rsidRPr="005D0C5B">
        <w:t xml:space="preserve"> to start-up after the </w:t>
      </w:r>
      <w:r w:rsidR="005D0C5B" w:rsidRPr="005D0C5B">
        <w:t>S13R7</w:t>
      </w:r>
      <w:r w:rsidRPr="005D0C5B">
        <w:t xml:space="preserve"> periodic shutdown.</w:t>
      </w:r>
    </w:p>
    <w:p w14:paraId="054B2A42" w14:textId="77777777" w:rsidR="00777BCE" w:rsidRPr="004E0ABF" w:rsidRDefault="00777BCE" w:rsidP="00AC2E98">
      <w:pPr>
        <w:pStyle w:val="NumList1"/>
        <w:numPr>
          <w:ilvl w:val="0"/>
          <w:numId w:val="0"/>
        </w:numPr>
        <w:ind w:left="851"/>
      </w:pPr>
    </w:p>
    <w:p w14:paraId="3AD06306" w14:textId="16D2DEFB" w:rsidR="0038766B" w:rsidRPr="004E0ABF" w:rsidRDefault="00777BCE" w:rsidP="00410423">
      <w:pPr>
        <w:pStyle w:val="Heading1"/>
      </w:pPr>
      <w:bookmarkStart w:id="35" w:name="_Toc195077697"/>
      <w:r w:rsidRPr="004E0ABF">
        <w:t>Recommendations</w:t>
      </w:r>
      <w:bookmarkEnd w:id="35"/>
    </w:p>
    <w:p w14:paraId="05E1807B" w14:textId="15AE82F4" w:rsidR="0059276A" w:rsidRPr="004E0ABF" w:rsidRDefault="00866CF6" w:rsidP="00FB4175">
      <w:pPr>
        <w:pStyle w:val="NumList1"/>
      </w:pPr>
      <w:r>
        <w:t xml:space="preserve">We should issue licence instrument </w:t>
      </w:r>
      <w:r w:rsidR="00AD3328" w:rsidRPr="00AD3328">
        <w:t>644</w:t>
      </w:r>
      <w:r w:rsidR="0087120D">
        <w:t xml:space="preserve"> under </w:t>
      </w:r>
      <w:r w:rsidR="0087120D" w:rsidRPr="0087120D">
        <w:t>LC 30 (3)</w:t>
      </w:r>
      <w:r w:rsidR="0087120D">
        <w:t xml:space="preserve"> for nuclear site licence </w:t>
      </w:r>
      <w:r w:rsidR="00CE77CB">
        <w:t xml:space="preserve">number 60, to give </w:t>
      </w:r>
      <w:r w:rsidR="009D4502">
        <w:t>consent to start-up Heysham 2 reactor 7</w:t>
      </w:r>
      <w:r w:rsidR="00FB4175">
        <w:t xml:space="preserve"> </w:t>
      </w:r>
      <w:r w:rsidR="00FB4175" w:rsidRPr="000C22E9">
        <w:t>after</w:t>
      </w:r>
      <w:r w:rsidR="00FB4175">
        <w:t xml:space="preserve"> the S13R7 periodic shutdown.</w:t>
      </w:r>
      <w:bookmarkEnd w:id="6"/>
    </w:p>
    <w:p w14:paraId="7A972664" w14:textId="7E564C13" w:rsidR="0059276A" w:rsidRPr="004E0ABF" w:rsidRDefault="0059276A" w:rsidP="0059276A">
      <w:pPr>
        <w:pStyle w:val="NumList1"/>
        <w:numPr>
          <w:ilvl w:val="0"/>
          <w:numId w:val="0"/>
        </w:numPr>
        <w:ind w:left="851" w:hanging="851"/>
        <w:sectPr w:rsidR="0059276A" w:rsidRPr="004E0ABF" w:rsidSect="00E72E4A">
          <w:pgSz w:w="11906" w:h="16838" w:code="9"/>
          <w:pgMar w:top="1440" w:right="1440" w:bottom="1440" w:left="1440" w:header="397" w:footer="397" w:gutter="0"/>
          <w:cols w:space="312"/>
          <w:docGrid w:linePitch="360"/>
        </w:sectPr>
      </w:pPr>
    </w:p>
    <w:bookmarkStart w:id="36" w:name="_Toc195077698" w:displacedByCustomXml="next"/>
    <w:sdt>
      <w:sdtPr>
        <w:rPr>
          <w:sz w:val="24"/>
          <w:szCs w:val="24"/>
        </w:rPr>
        <w:id w:val="1663974676"/>
        <w:docPartObj>
          <w:docPartGallery w:val="Bibliographies"/>
          <w:docPartUnique/>
        </w:docPartObj>
      </w:sdtPr>
      <w:sdtEndPr>
        <w:rPr>
          <w:sz w:val="48"/>
        </w:rPr>
      </w:sdtEndPr>
      <w:sdtContent>
        <w:bookmarkEnd w:id="36" w:displacedByCustomXml="prev"/>
        <w:p w14:paraId="0899797F" w14:textId="5628EB85" w:rsidR="0007171D" w:rsidRDefault="00AC2E98" w:rsidP="00410423">
          <w:pPr>
            <w:pStyle w:val="Heading1"/>
            <w:numPr>
              <w:ilvl w:val="0"/>
              <w:numId w:val="0"/>
            </w:numPr>
          </w:pPr>
          <w:r w:rsidRPr="004E0ABF">
            <w:t>Refere</w:t>
          </w:r>
          <w:r w:rsidR="0060610B">
            <w:t>nces</w:t>
          </w:r>
        </w:p>
        <w:p w14:paraId="501D1442" w14:textId="77777777" w:rsidR="002D2E69" w:rsidRDefault="0007171D" w:rsidP="00C66ED8">
          <w:pPr>
            <w:pStyle w:val="Heading1"/>
            <w:numPr>
              <w:ilvl w:val="0"/>
              <w:numId w:val="0"/>
            </w:numPr>
            <w:rPr>
              <w:rFonts w:ascii="Calibri" w:hAnsi="Calibri"/>
              <w:noProof/>
              <w:sz w:val="20"/>
              <w:szCs w:val="20"/>
              <w:lang w:eastAsia="en-GB" w:bidi="ar-SA"/>
            </w:rPr>
          </w:pPr>
          <w:r>
            <w:rPr>
              <w:sz w:val="24"/>
            </w:rPr>
            <w:fldChar w:fldCharType="begin"/>
          </w:r>
          <w:r>
            <w:instrText xml:space="preserve"> BIBLIOGRAPHY  \l 2057 </w:instrText>
          </w:r>
          <w:r>
            <w:rPr>
              <w:sz w:val="24"/>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2D2E69" w14:paraId="77053190" w14:textId="77777777">
            <w:trPr>
              <w:divId w:val="33430164"/>
              <w:tblCellSpacing w:w="15" w:type="dxa"/>
            </w:trPr>
            <w:tc>
              <w:tcPr>
                <w:tcW w:w="50" w:type="pct"/>
                <w:hideMark/>
              </w:tcPr>
              <w:p w14:paraId="28591E23" w14:textId="07B544CD" w:rsidR="002D2E69" w:rsidRDefault="002D2E69">
                <w:pPr>
                  <w:pStyle w:val="Bibliography"/>
                  <w:rPr>
                    <w:noProof/>
                    <w:szCs w:val="24"/>
                  </w:rPr>
                </w:pPr>
                <w:r>
                  <w:rPr>
                    <w:noProof/>
                  </w:rPr>
                  <w:t xml:space="preserve">[1] </w:t>
                </w:r>
              </w:p>
            </w:tc>
            <w:tc>
              <w:tcPr>
                <w:tcW w:w="0" w:type="auto"/>
                <w:hideMark/>
              </w:tcPr>
              <w:p w14:paraId="7DE5E167" w14:textId="77777777" w:rsidR="002D2E69" w:rsidRDefault="002D2E69">
                <w:pPr>
                  <w:pStyle w:val="Bibliography"/>
                  <w:rPr>
                    <w:noProof/>
                  </w:rPr>
                </w:pPr>
                <w:r>
                  <w:rPr>
                    <w:i/>
                    <w:iCs/>
                    <w:noProof/>
                  </w:rPr>
                  <w:t>Heysham 2 reactor 7 S13R7 periodic shutdown, Request for Consent to Start-up Reactor 7 Under Licence Condition 30 (3), NSL/HYB/51185R, ONRW-2019369590-19313.</w:t>
                </w:r>
                <w:r>
                  <w:rPr>
                    <w:noProof/>
                  </w:rPr>
                  <w:t xml:space="preserve"> </w:t>
                </w:r>
              </w:p>
            </w:tc>
          </w:tr>
          <w:tr w:rsidR="002D2E69" w14:paraId="372649DA" w14:textId="77777777">
            <w:trPr>
              <w:divId w:val="33430164"/>
              <w:tblCellSpacing w:w="15" w:type="dxa"/>
            </w:trPr>
            <w:tc>
              <w:tcPr>
                <w:tcW w:w="50" w:type="pct"/>
                <w:hideMark/>
              </w:tcPr>
              <w:p w14:paraId="1D4B58FA" w14:textId="77777777" w:rsidR="002D2E69" w:rsidRDefault="002D2E69">
                <w:pPr>
                  <w:pStyle w:val="Bibliography"/>
                  <w:rPr>
                    <w:noProof/>
                  </w:rPr>
                </w:pPr>
                <w:r>
                  <w:rPr>
                    <w:noProof/>
                  </w:rPr>
                  <w:t xml:space="preserve">[2] </w:t>
                </w:r>
              </w:p>
            </w:tc>
            <w:tc>
              <w:tcPr>
                <w:tcW w:w="0" w:type="auto"/>
                <w:hideMark/>
              </w:tcPr>
              <w:p w14:paraId="6EA12571" w14:textId="77777777" w:rsidR="002D2E69" w:rsidRDefault="002D2E69">
                <w:pPr>
                  <w:pStyle w:val="Bibliography"/>
                  <w:rPr>
                    <w:noProof/>
                  </w:rPr>
                </w:pPr>
                <w:r>
                  <w:rPr>
                    <w:i/>
                    <w:iCs/>
                    <w:noProof/>
                  </w:rPr>
                  <w:t>Heysham 2 reactor 7 S13R7 periodic shutdown, Outage Intentions Document, HB/REPS/OM127, ONRW-2019369590-12494.</w:t>
                </w:r>
                <w:r>
                  <w:rPr>
                    <w:noProof/>
                  </w:rPr>
                  <w:t xml:space="preserve"> </w:t>
                </w:r>
              </w:p>
            </w:tc>
          </w:tr>
          <w:tr w:rsidR="002D2E69" w14:paraId="6C91383D" w14:textId="77777777">
            <w:trPr>
              <w:divId w:val="33430164"/>
              <w:tblCellSpacing w:w="15" w:type="dxa"/>
            </w:trPr>
            <w:tc>
              <w:tcPr>
                <w:tcW w:w="50" w:type="pct"/>
                <w:hideMark/>
              </w:tcPr>
              <w:p w14:paraId="52EBF5F4" w14:textId="77777777" w:rsidR="002D2E69" w:rsidRDefault="002D2E69">
                <w:pPr>
                  <w:pStyle w:val="Bibliography"/>
                  <w:rPr>
                    <w:noProof/>
                  </w:rPr>
                </w:pPr>
                <w:r>
                  <w:rPr>
                    <w:noProof/>
                  </w:rPr>
                  <w:t xml:space="preserve">[3] </w:t>
                </w:r>
              </w:p>
            </w:tc>
            <w:tc>
              <w:tcPr>
                <w:tcW w:w="0" w:type="auto"/>
                <w:hideMark/>
              </w:tcPr>
              <w:p w14:paraId="41476F9A" w14:textId="77777777" w:rsidR="002D2E69" w:rsidRDefault="002D2E69">
                <w:pPr>
                  <w:pStyle w:val="Bibliography"/>
                  <w:rPr>
                    <w:noProof/>
                  </w:rPr>
                </w:pPr>
                <w:r>
                  <w:rPr>
                    <w:i/>
                    <w:iCs/>
                    <w:noProof/>
                  </w:rPr>
                  <w:t>Heysham 2 reactor 7 S13R7 periodic shutdown, Structural Integrity Assessment of the Graphite Core Inspection Findings, AR-1641, ONRW-2126615823-5994.</w:t>
                </w:r>
                <w:r>
                  <w:rPr>
                    <w:noProof/>
                  </w:rPr>
                  <w:t xml:space="preserve"> </w:t>
                </w:r>
              </w:p>
            </w:tc>
          </w:tr>
          <w:tr w:rsidR="002D2E69" w14:paraId="494FD069" w14:textId="77777777">
            <w:trPr>
              <w:divId w:val="33430164"/>
              <w:tblCellSpacing w:w="15" w:type="dxa"/>
            </w:trPr>
            <w:tc>
              <w:tcPr>
                <w:tcW w:w="50" w:type="pct"/>
                <w:hideMark/>
              </w:tcPr>
              <w:p w14:paraId="1A277F70" w14:textId="77777777" w:rsidR="002D2E69" w:rsidRDefault="002D2E69">
                <w:pPr>
                  <w:pStyle w:val="Bibliography"/>
                  <w:rPr>
                    <w:noProof/>
                  </w:rPr>
                </w:pPr>
                <w:r>
                  <w:rPr>
                    <w:noProof/>
                  </w:rPr>
                  <w:t xml:space="preserve">[4] </w:t>
                </w:r>
              </w:p>
            </w:tc>
            <w:tc>
              <w:tcPr>
                <w:tcW w:w="0" w:type="auto"/>
                <w:hideMark/>
              </w:tcPr>
              <w:p w14:paraId="7850A827" w14:textId="77777777" w:rsidR="002D2E69" w:rsidRDefault="002D2E69">
                <w:pPr>
                  <w:pStyle w:val="Bibliography"/>
                  <w:rPr>
                    <w:noProof/>
                  </w:rPr>
                </w:pPr>
                <w:r>
                  <w:rPr>
                    <w:i/>
                    <w:iCs/>
                    <w:noProof/>
                  </w:rPr>
                  <w:t>Heysham 2 reactor 7 S13R7 periodic shutdown, Assessment of Structural Integrity in Support of the Restart of Reactor 7 following the 2025 Periodic Shutdown, AR-01643, ONRW-2126615823-5508.</w:t>
                </w:r>
                <w:r>
                  <w:rPr>
                    <w:noProof/>
                  </w:rPr>
                  <w:t xml:space="preserve"> </w:t>
                </w:r>
              </w:p>
            </w:tc>
          </w:tr>
          <w:tr w:rsidR="002D2E69" w14:paraId="2C61EE0D" w14:textId="77777777">
            <w:trPr>
              <w:divId w:val="33430164"/>
              <w:tblCellSpacing w:w="15" w:type="dxa"/>
            </w:trPr>
            <w:tc>
              <w:tcPr>
                <w:tcW w:w="50" w:type="pct"/>
                <w:hideMark/>
              </w:tcPr>
              <w:p w14:paraId="15FB29E2" w14:textId="77777777" w:rsidR="002D2E69" w:rsidRDefault="002D2E69">
                <w:pPr>
                  <w:pStyle w:val="Bibliography"/>
                  <w:rPr>
                    <w:noProof/>
                  </w:rPr>
                </w:pPr>
                <w:r>
                  <w:rPr>
                    <w:noProof/>
                  </w:rPr>
                  <w:t xml:space="preserve">[5] </w:t>
                </w:r>
              </w:p>
            </w:tc>
            <w:tc>
              <w:tcPr>
                <w:tcW w:w="0" w:type="auto"/>
                <w:hideMark/>
              </w:tcPr>
              <w:p w14:paraId="5F827F7E" w14:textId="77777777" w:rsidR="002D2E69" w:rsidRDefault="002D2E69">
                <w:pPr>
                  <w:pStyle w:val="Bibliography"/>
                  <w:rPr>
                    <w:noProof/>
                  </w:rPr>
                </w:pPr>
                <w:r>
                  <w:rPr>
                    <w:i/>
                    <w:iCs/>
                    <w:noProof/>
                  </w:rPr>
                  <w:t>ONR structural integrity inspectors advice on Heysham 2 Reactor 7 periodic shutdown S13R7 - email dated 9 April 2025, ONRW-2019369590-19468.</w:t>
                </w:r>
                <w:r>
                  <w:rPr>
                    <w:noProof/>
                  </w:rPr>
                  <w:t xml:space="preserve"> </w:t>
                </w:r>
              </w:p>
            </w:tc>
          </w:tr>
          <w:tr w:rsidR="002D2E69" w14:paraId="28D0C670" w14:textId="77777777">
            <w:trPr>
              <w:divId w:val="33430164"/>
              <w:tblCellSpacing w:w="15" w:type="dxa"/>
            </w:trPr>
            <w:tc>
              <w:tcPr>
                <w:tcW w:w="50" w:type="pct"/>
                <w:hideMark/>
              </w:tcPr>
              <w:p w14:paraId="43F62411" w14:textId="77777777" w:rsidR="002D2E69" w:rsidRDefault="002D2E69">
                <w:pPr>
                  <w:pStyle w:val="Bibliography"/>
                  <w:rPr>
                    <w:noProof/>
                  </w:rPr>
                </w:pPr>
                <w:r>
                  <w:rPr>
                    <w:noProof/>
                  </w:rPr>
                  <w:t xml:space="preserve">[6] </w:t>
                </w:r>
              </w:p>
            </w:tc>
            <w:tc>
              <w:tcPr>
                <w:tcW w:w="0" w:type="auto"/>
                <w:hideMark/>
              </w:tcPr>
              <w:p w14:paraId="54D2749E" w14:textId="77777777" w:rsidR="002D2E69" w:rsidRDefault="002D2E69">
                <w:pPr>
                  <w:pStyle w:val="Bibliography"/>
                  <w:rPr>
                    <w:noProof/>
                  </w:rPr>
                </w:pPr>
                <w:r>
                  <w:rPr>
                    <w:i/>
                    <w:iCs/>
                    <w:noProof/>
                  </w:rPr>
                  <w:t>Heysham 2 reactor 7 S13R7 periodic shutdown, Electrical Engineering Inspection, IR-53615.</w:t>
                </w:r>
                <w:r>
                  <w:rPr>
                    <w:noProof/>
                  </w:rPr>
                  <w:t xml:space="preserve"> </w:t>
                </w:r>
              </w:p>
            </w:tc>
          </w:tr>
          <w:tr w:rsidR="002D2E69" w14:paraId="5484F565" w14:textId="77777777">
            <w:trPr>
              <w:divId w:val="33430164"/>
              <w:tblCellSpacing w:w="15" w:type="dxa"/>
            </w:trPr>
            <w:tc>
              <w:tcPr>
                <w:tcW w:w="50" w:type="pct"/>
                <w:hideMark/>
              </w:tcPr>
              <w:p w14:paraId="6C5985E2" w14:textId="77777777" w:rsidR="002D2E69" w:rsidRDefault="002D2E69">
                <w:pPr>
                  <w:pStyle w:val="Bibliography"/>
                  <w:rPr>
                    <w:noProof/>
                  </w:rPr>
                </w:pPr>
                <w:r>
                  <w:rPr>
                    <w:noProof/>
                  </w:rPr>
                  <w:t xml:space="preserve">[7] </w:t>
                </w:r>
              </w:p>
            </w:tc>
            <w:tc>
              <w:tcPr>
                <w:tcW w:w="0" w:type="auto"/>
                <w:hideMark/>
              </w:tcPr>
              <w:p w14:paraId="41722F14" w14:textId="77777777" w:rsidR="002D2E69" w:rsidRDefault="002D2E69">
                <w:pPr>
                  <w:pStyle w:val="Bibliography"/>
                  <w:rPr>
                    <w:noProof/>
                  </w:rPr>
                </w:pPr>
                <w:r>
                  <w:rPr>
                    <w:i/>
                    <w:iCs/>
                    <w:noProof/>
                  </w:rPr>
                  <w:t>Heysham 2 reactor 7 S13R7 periodic shutdown, Control and Instrumentation Inspection, IR-53613.</w:t>
                </w:r>
                <w:r>
                  <w:rPr>
                    <w:noProof/>
                  </w:rPr>
                  <w:t xml:space="preserve"> </w:t>
                </w:r>
              </w:p>
            </w:tc>
          </w:tr>
          <w:tr w:rsidR="002D2E69" w14:paraId="4C72C945" w14:textId="77777777">
            <w:trPr>
              <w:divId w:val="33430164"/>
              <w:tblCellSpacing w:w="15" w:type="dxa"/>
            </w:trPr>
            <w:tc>
              <w:tcPr>
                <w:tcW w:w="50" w:type="pct"/>
                <w:hideMark/>
              </w:tcPr>
              <w:p w14:paraId="0BC70973" w14:textId="77777777" w:rsidR="002D2E69" w:rsidRDefault="002D2E69">
                <w:pPr>
                  <w:pStyle w:val="Bibliography"/>
                  <w:rPr>
                    <w:noProof/>
                  </w:rPr>
                </w:pPr>
                <w:r>
                  <w:rPr>
                    <w:noProof/>
                  </w:rPr>
                  <w:t xml:space="preserve">[8] </w:t>
                </w:r>
              </w:p>
            </w:tc>
            <w:tc>
              <w:tcPr>
                <w:tcW w:w="0" w:type="auto"/>
                <w:hideMark/>
              </w:tcPr>
              <w:p w14:paraId="6DC22783" w14:textId="77777777" w:rsidR="002D2E69" w:rsidRDefault="002D2E69">
                <w:pPr>
                  <w:pStyle w:val="Bibliography"/>
                  <w:rPr>
                    <w:noProof/>
                  </w:rPr>
                </w:pPr>
                <w:r>
                  <w:rPr>
                    <w:i/>
                    <w:iCs/>
                    <w:noProof/>
                  </w:rPr>
                  <w:t>Heysham 2 reactor 7 S13R7 periodic shutdown, Mechanical Engineering Inspection, IR-53613.</w:t>
                </w:r>
                <w:r>
                  <w:rPr>
                    <w:noProof/>
                  </w:rPr>
                  <w:t xml:space="preserve"> </w:t>
                </w:r>
              </w:p>
            </w:tc>
          </w:tr>
          <w:tr w:rsidR="002D2E69" w14:paraId="38B81A09" w14:textId="77777777">
            <w:trPr>
              <w:divId w:val="33430164"/>
              <w:tblCellSpacing w:w="15" w:type="dxa"/>
            </w:trPr>
            <w:tc>
              <w:tcPr>
                <w:tcW w:w="50" w:type="pct"/>
                <w:hideMark/>
              </w:tcPr>
              <w:p w14:paraId="6AA03F7E" w14:textId="77777777" w:rsidR="002D2E69" w:rsidRDefault="002D2E69">
                <w:pPr>
                  <w:pStyle w:val="Bibliography"/>
                  <w:rPr>
                    <w:noProof/>
                  </w:rPr>
                </w:pPr>
                <w:r>
                  <w:rPr>
                    <w:noProof/>
                  </w:rPr>
                  <w:t xml:space="preserve">[9] </w:t>
                </w:r>
              </w:p>
            </w:tc>
            <w:tc>
              <w:tcPr>
                <w:tcW w:w="0" w:type="auto"/>
                <w:hideMark/>
              </w:tcPr>
              <w:p w14:paraId="20B0C667" w14:textId="77777777" w:rsidR="002D2E69" w:rsidRDefault="002D2E69">
                <w:pPr>
                  <w:pStyle w:val="Bibliography"/>
                  <w:rPr>
                    <w:noProof/>
                  </w:rPr>
                </w:pPr>
                <w:r>
                  <w:rPr>
                    <w:i/>
                    <w:iCs/>
                    <w:noProof/>
                  </w:rPr>
                  <w:t>Heysham 2 reactor 7 S13R7 periodic shutdown, Civil Engineering Assessment of the HYB pre-stressed concrete pressure vessel in support of the Reactor 7 return to service, AR-01650, ONRW-2126615823-5964.</w:t>
                </w:r>
                <w:r>
                  <w:rPr>
                    <w:noProof/>
                  </w:rPr>
                  <w:t xml:space="preserve"> </w:t>
                </w:r>
              </w:p>
            </w:tc>
          </w:tr>
          <w:tr w:rsidR="002D2E69" w14:paraId="7A15B0CF" w14:textId="77777777">
            <w:trPr>
              <w:divId w:val="33430164"/>
              <w:tblCellSpacing w:w="15" w:type="dxa"/>
            </w:trPr>
            <w:tc>
              <w:tcPr>
                <w:tcW w:w="50" w:type="pct"/>
                <w:hideMark/>
              </w:tcPr>
              <w:p w14:paraId="09CBA317" w14:textId="77777777" w:rsidR="002D2E69" w:rsidRDefault="002D2E69">
                <w:pPr>
                  <w:pStyle w:val="Bibliography"/>
                  <w:rPr>
                    <w:noProof/>
                  </w:rPr>
                </w:pPr>
                <w:r>
                  <w:rPr>
                    <w:noProof/>
                  </w:rPr>
                  <w:t xml:space="preserve">[10] </w:t>
                </w:r>
              </w:p>
            </w:tc>
            <w:tc>
              <w:tcPr>
                <w:tcW w:w="0" w:type="auto"/>
                <w:hideMark/>
              </w:tcPr>
              <w:p w14:paraId="643C5855" w14:textId="77777777" w:rsidR="002D2E69" w:rsidRDefault="002D2E69">
                <w:pPr>
                  <w:pStyle w:val="Bibliography"/>
                  <w:rPr>
                    <w:noProof/>
                  </w:rPr>
                </w:pPr>
                <w:r>
                  <w:rPr>
                    <w:i/>
                    <w:iCs/>
                    <w:noProof/>
                  </w:rPr>
                  <w:t>Heysham 2 reactor 7 S13R7 periodic shutdown, ONR Contact Record - Early Outage Safety Review, ONR-OFD-CR 24-462, ONRW-2019369590-16798.</w:t>
                </w:r>
                <w:r>
                  <w:rPr>
                    <w:noProof/>
                  </w:rPr>
                  <w:t xml:space="preserve"> </w:t>
                </w:r>
              </w:p>
            </w:tc>
          </w:tr>
          <w:tr w:rsidR="002D2E69" w14:paraId="2E663153" w14:textId="77777777">
            <w:trPr>
              <w:divId w:val="33430164"/>
              <w:tblCellSpacing w:w="15" w:type="dxa"/>
            </w:trPr>
            <w:tc>
              <w:tcPr>
                <w:tcW w:w="50" w:type="pct"/>
                <w:hideMark/>
              </w:tcPr>
              <w:p w14:paraId="2D2CDFAC" w14:textId="77777777" w:rsidR="002D2E69" w:rsidRDefault="002D2E69">
                <w:pPr>
                  <w:pStyle w:val="Bibliography"/>
                  <w:rPr>
                    <w:noProof/>
                  </w:rPr>
                </w:pPr>
                <w:r>
                  <w:rPr>
                    <w:noProof/>
                  </w:rPr>
                  <w:t xml:space="preserve">[11] </w:t>
                </w:r>
              </w:p>
            </w:tc>
            <w:tc>
              <w:tcPr>
                <w:tcW w:w="0" w:type="auto"/>
                <w:hideMark/>
              </w:tcPr>
              <w:p w14:paraId="2D8DA7AC" w14:textId="77777777" w:rsidR="002D2E69" w:rsidRDefault="002D2E69">
                <w:pPr>
                  <w:pStyle w:val="Bibliography"/>
                  <w:rPr>
                    <w:noProof/>
                  </w:rPr>
                </w:pPr>
                <w:r>
                  <w:rPr>
                    <w:i/>
                    <w:iCs/>
                    <w:noProof/>
                  </w:rPr>
                  <w:t>RTS of R7 and continued Operation of R8 in the light of finding a failed stud in IP turbine Bolted Flange Fastener, EC 377170, ONRW-2019369590-19402.</w:t>
                </w:r>
                <w:r>
                  <w:rPr>
                    <w:noProof/>
                  </w:rPr>
                  <w:t xml:space="preserve"> </w:t>
                </w:r>
              </w:p>
            </w:tc>
          </w:tr>
          <w:tr w:rsidR="002D2E69" w14:paraId="29FDD5DD" w14:textId="77777777">
            <w:trPr>
              <w:divId w:val="33430164"/>
              <w:tblCellSpacing w:w="15" w:type="dxa"/>
            </w:trPr>
            <w:tc>
              <w:tcPr>
                <w:tcW w:w="50" w:type="pct"/>
                <w:hideMark/>
              </w:tcPr>
              <w:p w14:paraId="217F0DB4" w14:textId="77777777" w:rsidR="002D2E69" w:rsidRDefault="002D2E69">
                <w:pPr>
                  <w:pStyle w:val="Bibliography"/>
                  <w:rPr>
                    <w:noProof/>
                  </w:rPr>
                </w:pPr>
                <w:r>
                  <w:rPr>
                    <w:noProof/>
                  </w:rPr>
                  <w:t xml:space="preserve">[12] </w:t>
                </w:r>
              </w:p>
            </w:tc>
            <w:tc>
              <w:tcPr>
                <w:tcW w:w="0" w:type="auto"/>
                <w:hideMark/>
              </w:tcPr>
              <w:p w14:paraId="223D6FFC" w14:textId="77777777" w:rsidR="002D2E69" w:rsidRDefault="002D2E69">
                <w:pPr>
                  <w:pStyle w:val="Bibliography"/>
                  <w:rPr>
                    <w:noProof/>
                  </w:rPr>
                </w:pPr>
                <w:r>
                  <w:rPr>
                    <w:i/>
                    <w:iCs/>
                    <w:noProof/>
                  </w:rPr>
                  <w:t>DA_FEGO_EA_25_029_revA Technical Assurance Note Implications of HYB U7 IP Stud Failure for Fleetwide Conventional Safety, ONRW-2019369590-19403.</w:t>
                </w:r>
                <w:r>
                  <w:rPr>
                    <w:noProof/>
                  </w:rPr>
                  <w:t xml:space="preserve"> </w:t>
                </w:r>
              </w:p>
            </w:tc>
          </w:tr>
          <w:tr w:rsidR="002D2E69" w14:paraId="42025DC1" w14:textId="77777777">
            <w:trPr>
              <w:divId w:val="33430164"/>
              <w:tblCellSpacing w:w="15" w:type="dxa"/>
            </w:trPr>
            <w:tc>
              <w:tcPr>
                <w:tcW w:w="50" w:type="pct"/>
                <w:hideMark/>
              </w:tcPr>
              <w:p w14:paraId="0A02456C" w14:textId="77777777" w:rsidR="002D2E69" w:rsidRDefault="002D2E69">
                <w:pPr>
                  <w:pStyle w:val="Bibliography"/>
                  <w:rPr>
                    <w:noProof/>
                  </w:rPr>
                </w:pPr>
                <w:r>
                  <w:rPr>
                    <w:noProof/>
                  </w:rPr>
                  <w:lastRenderedPageBreak/>
                  <w:t xml:space="preserve">[13] </w:t>
                </w:r>
              </w:p>
            </w:tc>
            <w:tc>
              <w:tcPr>
                <w:tcW w:w="0" w:type="auto"/>
                <w:hideMark/>
              </w:tcPr>
              <w:p w14:paraId="142DF450" w14:textId="77777777" w:rsidR="002D2E69" w:rsidRDefault="002D2E69">
                <w:pPr>
                  <w:pStyle w:val="Bibliography"/>
                  <w:rPr>
                    <w:noProof/>
                  </w:rPr>
                </w:pPr>
                <w:r>
                  <w:rPr>
                    <w:i/>
                    <w:iCs/>
                    <w:noProof/>
                  </w:rPr>
                  <w:t>HB/REPS/SS108 TG7 IP inlet flange ‘Y’ side upper sheared fastener Industrial Safety Risk Assessment, ONRW-2019369590-19404.</w:t>
                </w:r>
                <w:r>
                  <w:rPr>
                    <w:noProof/>
                  </w:rPr>
                  <w:t xml:space="preserve"> </w:t>
                </w:r>
              </w:p>
            </w:tc>
          </w:tr>
          <w:tr w:rsidR="002D2E69" w14:paraId="2DAD3B3D" w14:textId="77777777">
            <w:trPr>
              <w:divId w:val="33430164"/>
              <w:tblCellSpacing w:w="15" w:type="dxa"/>
            </w:trPr>
            <w:tc>
              <w:tcPr>
                <w:tcW w:w="50" w:type="pct"/>
                <w:hideMark/>
              </w:tcPr>
              <w:p w14:paraId="6FD393E5" w14:textId="77777777" w:rsidR="002D2E69" w:rsidRDefault="002D2E69">
                <w:pPr>
                  <w:pStyle w:val="Bibliography"/>
                  <w:rPr>
                    <w:noProof/>
                  </w:rPr>
                </w:pPr>
                <w:r>
                  <w:rPr>
                    <w:noProof/>
                  </w:rPr>
                  <w:t xml:space="preserve">[14] </w:t>
                </w:r>
              </w:p>
            </w:tc>
            <w:tc>
              <w:tcPr>
                <w:tcW w:w="0" w:type="auto"/>
                <w:hideMark/>
              </w:tcPr>
              <w:p w14:paraId="22DDAFC7" w14:textId="77777777" w:rsidR="002D2E69" w:rsidRDefault="002D2E69">
                <w:pPr>
                  <w:pStyle w:val="Bibliography"/>
                  <w:rPr>
                    <w:noProof/>
                  </w:rPr>
                </w:pPr>
                <w:r>
                  <w:rPr>
                    <w:i/>
                    <w:iCs/>
                    <w:noProof/>
                  </w:rPr>
                  <w:t>Heysham 2 reactor 7 S13R7 periodic shutdown, Appendix 1 - S13R7 Start Up Meeting Minutes, ONRW-2019369590-18897.</w:t>
                </w:r>
                <w:r>
                  <w:rPr>
                    <w:noProof/>
                  </w:rPr>
                  <w:t xml:space="preserve"> </w:t>
                </w:r>
              </w:p>
            </w:tc>
          </w:tr>
          <w:tr w:rsidR="002D2E69" w14:paraId="0967BCB9" w14:textId="77777777">
            <w:trPr>
              <w:divId w:val="33430164"/>
              <w:tblCellSpacing w:w="15" w:type="dxa"/>
            </w:trPr>
            <w:tc>
              <w:tcPr>
                <w:tcW w:w="50" w:type="pct"/>
                <w:hideMark/>
              </w:tcPr>
              <w:p w14:paraId="69C653BF" w14:textId="77777777" w:rsidR="002D2E69" w:rsidRDefault="002D2E69">
                <w:pPr>
                  <w:pStyle w:val="Bibliography"/>
                  <w:rPr>
                    <w:noProof/>
                  </w:rPr>
                </w:pPr>
                <w:r>
                  <w:rPr>
                    <w:noProof/>
                  </w:rPr>
                  <w:t xml:space="preserve">[15] </w:t>
                </w:r>
              </w:p>
            </w:tc>
            <w:tc>
              <w:tcPr>
                <w:tcW w:w="0" w:type="auto"/>
                <w:hideMark/>
              </w:tcPr>
              <w:p w14:paraId="7887B640" w14:textId="77777777" w:rsidR="002D2E69" w:rsidRDefault="002D2E69">
                <w:pPr>
                  <w:pStyle w:val="Bibliography"/>
                  <w:rPr>
                    <w:noProof/>
                  </w:rPr>
                </w:pPr>
                <w:r>
                  <w:rPr>
                    <w:i/>
                    <w:iCs/>
                    <w:noProof/>
                  </w:rPr>
                  <w:t>Heysham 2 reactor 7 S13R7 periodic shutdown, Appendix 2 - MS Completion Certificate, ONRW-2019369590-18898.</w:t>
                </w:r>
                <w:r>
                  <w:rPr>
                    <w:noProof/>
                  </w:rPr>
                  <w:t xml:space="preserve"> </w:t>
                </w:r>
              </w:p>
            </w:tc>
          </w:tr>
          <w:tr w:rsidR="002D2E69" w14:paraId="497CCAAF" w14:textId="77777777">
            <w:trPr>
              <w:divId w:val="33430164"/>
              <w:tblCellSpacing w:w="15" w:type="dxa"/>
            </w:trPr>
            <w:tc>
              <w:tcPr>
                <w:tcW w:w="50" w:type="pct"/>
                <w:hideMark/>
              </w:tcPr>
              <w:p w14:paraId="6BBFC844" w14:textId="77777777" w:rsidR="002D2E69" w:rsidRDefault="002D2E69">
                <w:pPr>
                  <w:pStyle w:val="Bibliography"/>
                  <w:rPr>
                    <w:noProof/>
                  </w:rPr>
                </w:pPr>
                <w:r>
                  <w:rPr>
                    <w:noProof/>
                  </w:rPr>
                  <w:t xml:space="preserve">[16] </w:t>
                </w:r>
              </w:p>
            </w:tc>
            <w:tc>
              <w:tcPr>
                <w:tcW w:w="0" w:type="auto"/>
                <w:hideMark/>
              </w:tcPr>
              <w:p w14:paraId="3772C859" w14:textId="77777777" w:rsidR="002D2E69" w:rsidRDefault="002D2E69">
                <w:pPr>
                  <w:pStyle w:val="Bibliography"/>
                  <w:rPr>
                    <w:noProof/>
                  </w:rPr>
                </w:pPr>
                <w:r>
                  <w:rPr>
                    <w:i/>
                    <w:iCs/>
                    <w:noProof/>
                  </w:rPr>
                  <w:t>Heysham 2 S13R7 (R7 2025) Statutory Outage Approval of Inspection Results, EC 374145, ONRW-2019369590-19314.</w:t>
                </w:r>
                <w:r>
                  <w:rPr>
                    <w:noProof/>
                  </w:rPr>
                  <w:t xml:space="preserve"> </w:t>
                </w:r>
              </w:p>
            </w:tc>
          </w:tr>
          <w:tr w:rsidR="002D2E69" w14:paraId="391B6FF6" w14:textId="77777777">
            <w:trPr>
              <w:divId w:val="33430164"/>
              <w:tblCellSpacing w:w="15" w:type="dxa"/>
            </w:trPr>
            <w:tc>
              <w:tcPr>
                <w:tcW w:w="50" w:type="pct"/>
                <w:hideMark/>
              </w:tcPr>
              <w:p w14:paraId="537878EF" w14:textId="77777777" w:rsidR="002D2E69" w:rsidRDefault="002D2E69">
                <w:pPr>
                  <w:pStyle w:val="Bibliography"/>
                  <w:rPr>
                    <w:noProof/>
                  </w:rPr>
                </w:pPr>
                <w:r>
                  <w:rPr>
                    <w:noProof/>
                  </w:rPr>
                  <w:t xml:space="preserve">[17] </w:t>
                </w:r>
              </w:p>
            </w:tc>
            <w:tc>
              <w:tcPr>
                <w:tcW w:w="0" w:type="auto"/>
                <w:hideMark/>
              </w:tcPr>
              <w:p w14:paraId="4FC44F1A" w14:textId="77777777" w:rsidR="002D2E69" w:rsidRDefault="002D2E69">
                <w:pPr>
                  <w:pStyle w:val="Bibliography"/>
                  <w:rPr>
                    <w:noProof/>
                  </w:rPr>
                </w:pPr>
                <w:r>
                  <w:rPr>
                    <w:i/>
                    <w:iCs/>
                    <w:noProof/>
                  </w:rPr>
                  <w:t>Justification for Return to Service of Heysham 2 Reactor 7 Following the Graphite Core Inspections at the 2025 Periodic Shutdown, EC 376641, ONRW-2019369590-18905.</w:t>
                </w:r>
                <w:r>
                  <w:rPr>
                    <w:noProof/>
                  </w:rPr>
                  <w:t xml:space="preserve"> </w:t>
                </w:r>
              </w:p>
            </w:tc>
          </w:tr>
          <w:tr w:rsidR="002D2E69" w14:paraId="1CECC8E4" w14:textId="77777777">
            <w:trPr>
              <w:divId w:val="33430164"/>
              <w:tblCellSpacing w:w="15" w:type="dxa"/>
            </w:trPr>
            <w:tc>
              <w:tcPr>
                <w:tcW w:w="50" w:type="pct"/>
                <w:hideMark/>
              </w:tcPr>
              <w:p w14:paraId="6CA31033" w14:textId="77777777" w:rsidR="002D2E69" w:rsidRDefault="002D2E69">
                <w:pPr>
                  <w:pStyle w:val="Bibliography"/>
                  <w:rPr>
                    <w:noProof/>
                  </w:rPr>
                </w:pPr>
                <w:r>
                  <w:rPr>
                    <w:noProof/>
                  </w:rPr>
                  <w:t xml:space="preserve">[18] </w:t>
                </w:r>
              </w:p>
            </w:tc>
            <w:tc>
              <w:tcPr>
                <w:tcW w:w="0" w:type="auto"/>
                <w:hideMark/>
              </w:tcPr>
              <w:p w14:paraId="46B15A94" w14:textId="77777777" w:rsidR="002D2E69" w:rsidRDefault="002D2E69">
                <w:pPr>
                  <w:pStyle w:val="Bibliography"/>
                  <w:rPr>
                    <w:noProof/>
                  </w:rPr>
                </w:pPr>
                <w:r>
                  <w:rPr>
                    <w:i/>
                    <w:iCs/>
                    <w:noProof/>
                  </w:rPr>
                  <w:t>Justification for Return to Service of Heysham 2 Reactor 7 Following the Graphite Core Inspections at the 2025 Periodic Shutdown, EC 376641, INSA Approval Statement, ONRW-2019369590-18906.</w:t>
                </w:r>
                <w:r>
                  <w:rPr>
                    <w:noProof/>
                  </w:rPr>
                  <w:t xml:space="preserve"> </w:t>
                </w:r>
              </w:p>
            </w:tc>
          </w:tr>
          <w:tr w:rsidR="002D2E69" w14:paraId="375EDCFE" w14:textId="77777777">
            <w:trPr>
              <w:divId w:val="33430164"/>
              <w:tblCellSpacing w:w="15" w:type="dxa"/>
            </w:trPr>
            <w:tc>
              <w:tcPr>
                <w:tcW w:w="50" w:type="pct"/>
                <w:hideMark/>
              </w:tcPr>
              <w:p w14:paraId="42E3A699" w14:textId="77777777" w:rsidR="002D2E69" w:rsidRDefault="002D2E69">
                <w:pPr>
                  <w:pStyle w:val="Bibliography"/>
                  <w:rPr>
                    <w:noProof/>
                  </w:rPr>
                </w:pPr>
                <w:r>
                  <w:rPr>
                    <w:noProof/>
                  </w:rPr>
                  <w:t xml:space="preserve">[19] </w:t>
                </w:r>
              </w:p>
            </w:tc>
            <w:tc>
              <w:tcPr>
                <w:tcW w:w="0" w:type="auto"/>
                <w:hideMark/>
              </w:tcPr>
              <w:p w14:paraId="327B1845" w14:textId="77777777" w:rsidR="002D2E69" w:rsidRDefault="002D2E69">
                <w:pPr>
                  <w:pStyle w:val="Bibliography"/>
                  <w:rPr>
                    <w:noProof/>
                  </w:rPr>
                </w:pPr>
                <w:r>
                  <w:rPr>
                    <w:i/>
                    <w:iCs/>
                    <w:noProof/>
                  </w:rPr>
                  <w:t>Heysham 2 reactor 7 S13R7 periodic shutdown, Appendix 5 - HYB R7 2025 PCPV MS Completion Certification, ONRW-2019369590-18900.</w:t>
                </w:r>
                <w:r>
                  <w:rPr>
                    <w:noProof/>
                  </w:rPr>
                  <w:t xml:space="preserve"> </w:t>
                </w:r>
              </w:p>
            </w:tc>
          </w:tr>
          <w:tr w:rsidR="002D2E69" w14:paraId="5BCF37E4" w14:textId="77777777">
            <w:trPr>
              <w:divId w:val="33430164"/>
              <w:tblCellSpacing w:w="15" w:type="dxa"/>
            </w:trPr>
            <w:tc>
              <w:tcPr>
                <w:tcW w:w="50" w:type="pct"/>
                <w:hideMark/>
              </w:tcPr>
              <w:p w14:paraId="4D50D284" w14:textId="77777777" w:rsidR="002D2E69" w:rsidRDefault="002D2E69">
                <w:pPr>
                  <w:pStyle w:val="Bibliography"/>
                  <w:rPr>
                    <w:noProof/>
                  </w:rPr>
                </w:pPr>
                <w:r>
                  <w:rPr>
                    <w:noProof/>
                  </w:rPr>
                  <w:t xml:space="preserve">[20] </w:t>
                </w:r>
              </w:p>
            </w:tc>
            <w:tc>
              <w:tcPr>
                <w:tcW w:w="0" w:type="auto"/>
                <w:hideMark/>
              </w:tcPr>
              <w:p w14:paraId="30A8EE6A" w14:textId="77777777" w:rsidR="002D2E69" w:rsidRDefault="002D2E69">
                <w:pPr>
                  <w:pStyle w:val="Bibliography"/>
                  <w:rPr>
                    <w:noProof/>
                  </w:rPr>
                </w:pPr>
                <w:r>
                  <w:rPr>
                    <w:i/>
                    <w:iCs/>
                    <w:noProof/>
                  </w:rPr>
                  <w:t>Heysham 2 reactor 7 S13R7 periodic shutdown, Appendix 6 - HYB R7 Thorough Exam 2025 CP Letter (NT) to SD (MC), ONRW-2019369590-18901.</w:t>
                </w:r>
                <w:r>
                  <w:rPr>
                    <w:noProof/>
                  </w:rPr>
                  <w:t xml:space="preserve"> </w:t>
                </w:r>
              </w:p>
            </w:tc>
          </w:tr>
          <w:tr w:rsidR="002D2E69" w14:paraId="1FF8EE58" w14:textId="77777777">
            <w:trPr>
              <w:divId w:val="33430164"/>
              <w:tblCellSpacing w:w="15" w:type="dxa"/>
            </w:trPr>
            <w:tc>
              <w:tcPr>
                <w:tcW w:w="50" w:type="pct"/>
                <w:hideMark/>
              </w:tcPr>
              <w:p w14:paraId="37A0086F" w14:textId="77777777" w:rsidR="002D2E69" w:rsidRDefault="002D2E69">
                <w:pPr>
                  <w:pStyle w:val="Bibliography"/>
                  <w:rPr>
                    <w:noProof/>
                  </w:rPr>
                </w:pPr>
                <w:r>
                  <w:rPr>
                    <w:noProof/>
                  </w:rPr>
                  <w:t xml:space="preserve">[21] </w:t>
                </w:r>
              </w:p>
            </w:tc>
            <w:tc>
              <w:tcPr>
                <w:tcW w:w="0" w:type="auto"/>
                <w:hideMark/>
              </w:tcPr>
              <w:p w14:paraId="117065AA" w14:textId="77777777" w:rsidR="002D2E69" w:rsidRDefault="002D2E69">
                <w:pPr>
                  <w:pStyle w:val="Bibliography"/>
                  <w:rPr>
                    <w:noProof/>
                  </w:rPr>
                </w:pPr>
                <w:r>
                  <w:rPr>
                    <w:i/>
                    <w:iCs/>
                    <w:noProof/>
                  </w:rPr>
                  <w:t>Heysham 2 reactor 7 S13R7 periodic shutdown, Appendix 7 - Appointed Examiner Statement PSSR - 2025 Statutory Outage S13R7 - Bureau Veritas Letter, ONRW-2019369590-19134.</w:t>
                </w:r>
                <w:r>
                  <w:rPr>
                    <w:noProof/>
                  </w:rPr>
                  <w:t xml:space="preserve"> </w:t>
                </w:r>
              </w:p>
            </w:tc>
          </w:tr>
          <w:tr w:rsidR="002D2E69" w:rsidRPr="004E7A18" w14:paraId="2433CE5E" w14:textId="77777777">
            <w:trPr>
              <w:divId w:val="33430164"/>
              <w:tblCellSpacing w:w="15" w:type="dxa"/>
            </w:trPr>
            <w:tc>
              <w:tcPr>
                <w:tcW w:w="50" w:type="pct"/>
                <w:hideMark/>
              </w:tcPr>
              <w:p w14:paraId="2BDC79AA" w14:textId="77777777" w:rsidR="002D2E69" w:rsidRDefault="002D2E69">
                <w:pPr>
                  <w:pStyle w:val="Bibliography"/>
                  <w:rPr>
                    <w:noProof/>
                  </w:rPr>
                </w:pPr>
                <w:r>
                  <w:rPr>
                    <w:noProof/>
                  </w:rPr>
                  <w:t xml:space="preserve">[22] </w:t>
                </w:r>
              </w:p>
            </w:tc>
            <w:tc>
              <w:tcPr>
                <w:tcW w:w="0" w:type="auto"/>
                <w:hideMark/>
              </w:tcPr>
              <w:p w14:paraId="4434447A" w14:textId="77777777" w:rsidR="002D2E69" w:rsidRPr="002D2E69" w:rsidRDefault="002D2E69">
                <w:pPr>
                  <w:pStyle w:val="Bibliography"/>
                  <w:rPr>
                    <w:noProof/>
                    <w:lang w:val="pt-PT"/>
                  </w:rPr>
                </w:pPr>
                <w:r w:rsidRPr="002D2E69">
                  <w:rPr>
                    <w:i/>
                    <w:iCs/>
                    <w:noProof/>
                    <w:lang w:val="pt-PT"/>
                  </w:rPr>
                  <w:t>Heysham 2 reactor 7 S13R7 periodic shutdown, Appendix 11 - S13R7 INA Memo 2025, ONRW-2019369590-18902.</w:t>
                </w:r>
                <w:r w:rsidRPr="002D2E69">
                  <w:rPr>
                    <w:noProof/>
                    <w:lang w:val="pt-PT"/>
                  </w:rPr>
                  <w:t xml:space="preserve"> </w:t>
                </w:r>
              </w:p>
            </w:tc>
          </w:tr>
          <w:tr w:rsidR="002D2E69" w14:paraId="234ADD64" w14:textId="77777777">
            <w:trPr>
              <w:divId w:val="33430164"/>
              <w:tblCellSpacing w:w="15" w:type="dxa"/>
            </w:trPr>
            <w:tc>
              <w:tcPr>
                <w:tcW w:w="50" w:type="pct"/>
                <w:hideMark/>
              </w:tcPr>
              <w:p w14:paraId="7280C203" w14:textId="77777777" w:rsidR="002D2E69" w:rsidRDefault="002D2E69">
                <w:pPr>
                  <w:pStyle w:val="Bibliography"/>
                  <w:rPr>
                    <w:noProof/>
                  </w:rPr>
                </w:pPr>
                <w:r>
                  <w:rPr>
                    <w:noProof/>
                  </w:rPr>
                  <w:t xml:space="preserve">[23] </w:t>
                </w:r>
              </w:p>
            </w:tc>
            <w:tc>
              <w:tcPr>
                <w:tcW w:w="0" w:type="auto"/>
                <w:hideMark/>
              </w:tcPr>
              <w:p w14:paraId="509FF370" w14:textId="77777777" w:rsidR="002D2E69" w:rsidRDefault="002D2E69">
                <w:pPr>
                  <w:pStyle w:val="Bibliography"/>
                  <w:rPr>
                    <w:noProof/>
                  </w:rPr>
                </w:pPr>
                <w:r>
                  <w:rPr>
                    <w:i/>
                    <w:iCs/>
                    <w:noProof/>
                  </w:rPr>
                  <w:t>ONR security inspectors advice on Heysham 2 Reactor 7 periodic shutdown S13R7 - notice of no objection - email dated 7 March 2025, ONRW-2019369590-18744.</w:t>
                </w:r>
                <w:r>
                  <w:rPr>
                    <w:noProof/>
                  </w:rPr>
                  <w:t xml:space="preserve"> </w:t>
                </w:r>
              </w:p>
            </w:tc>
          </w:tr>
          <w:tr w:rsidR="002D2E69" w14:paraId="450F8264" w14:textId="77777777">
            <w:trPr>
              <w:divId w:val="33430164"/>
              <w:tblCellSpacing w:w="15" w:type="dxa"/>
            </w:trPr>
            <w:tc>
              <w:tcPr>
                <w:tcW w:w="50" w:type="pct"/>
                <w:hideMark/>
              </w:tcPr>
              <w:p w14:paraId="0A1C06AB" w14:textId="77777777" w:rsidR="002D2E69" w:rsidRDefault="002D2E69">
                <w:pPr>
                  <w:pStyle w:val="Bibliography"/>
                  <w:rPr>
                    <w:noProof/>
                  </w:rPr>
                </w:pPr>
                <w:r>
                  <w:rPr>
                    <w:noProof/>
                  </w:rPr>
                  <w:t xml:space="preserve">[24] </w:t>
                </w:r>
              </w:p>
            </w:tc>
            <w:tc>
              <w:tcPr>
                <w:tcW w:w="0" w:type="auto"/>
                <w:hideMark/>
              </w:tcPr>
              <w:p w14:paraId="70389094" w14:textId="77777777" w:rsidR="002D2E69" w:rsidRDefault="002D2E69">
                <w:pPr>
                  <w:pStyle w:val="Bibliography"/>
                  <w:rPr>
                    <w:noProof/>
                  </w:rPr>
                </w:pPr>
                <w:r>
                  <w:rPr>
                    <w:i/>
                    <w:iCs/>
                    <w:noProof/>
                  </w:rPr>
                  <w:t>Environment Agency advice on Heysham 2 Reactor 7 periodic shutdown S13R7 - notice of no objection - email dated 27 February 2025, ONRW-2019369590-18745.</w:t>
                </w:r>
                <w:r>
                  <w:rPr>
                    <w:noProof/>
                  </w:rPr>
                  <w:t xml:space="preserve"> </w:t>
                </w:r>
              </w:p>
            </w:tc>
          </w:tr>
          <w:tr w:rsidR="002D2E69" w14:paraId="5C6FC156" w14:textId="77777777">
            <w:trPr>
              <w:divId w:val="33430164"/>
              <w:tblCellSpacing w:w="15" w:type="dxa"/>
            </w:trPr>
            <w:tc>
              <w:tcPr>
                <w:tcW w:w="50" w:type="pct"/>
                <w:hideMark/>
              </w:tcPr>
              <w:p w14:paraId="7F09FD48" w14:textId="77777777" w:rsidR="002D2E69" w:rsidRDefault="002D2E69">
                <w:pPr>
                  <w:pStyle w:val="Bibliography"/>
                  <w:rPr>
                    <w:noProof/>
                  </w:rPr>
                </w:pPr>
                <w:r>
                  <w:rPr>
                    <w:noProof/>
                  </w:rPr>
                  <w:t xml:space="preserve">[25] </w:t>
                </w:r>
              </w:p>
            </w:tc>
            <w:tc>
              <w:tcPr>
                <w:tcW w:w="0" w:type="auto"/>
                <w:hideMark/>
              </w:tcPr>
              <w:p w14:paraId="3D46B3E2" w14:textId="77777777" w:rsidR="002D2E69" w:rsidRDefault="002D2E69">
                <w:pPr>
                  <w:pStyle w:val="Bibliography"/>
                  <w:rPr>
                    <w:noProof/>
                  </w:rPr>
                </w:pPr>
                <w:r>
                  <w:rPr>
                    <w:i/>
                    <w:iCs/>
                    <w:noProof/>
                  </w:rPr>
                  <w:t>Heysham 2 reactor 7 S13R7 periodic shutdown, Heysham 2 S13R7 (R7 2025) Statutory Outage Approval of Inspection Results EC 374145 INSA Statement, ONRW-2019369590-19342.</w:t>
                </w:r>
                <w:r>
                  <w:rPr>
                    <w:noProof/>
                  </w:rPr>
                  <w:t xml:space="preserve"> </w:t>
                </w:r>
              </w:p>
            </w:tc>
          </w:tr>
        </w:tbl>
        <w:p w14:paraId="6239C3AC" w14:textId="6F69E41F" w:rsidR="009E0E52" w:rsidRPr="009B16AB" w:rsidRDefault="0007171D" w:rsidP="00C66ED8">
          <w:pPr>
            <w:pStyle w:val="Heading1"/>
            <w:numPr>
              <w:ilvl w:val="0"/>
              <w:numId w:val="0"/>
            </w:numPr>
            <w:rPr>
              <w:b/>
              <w:bCs/>
            </w:rPr>
          </w:pPr>
          <w:r>
            <w:lastRenderedPageBreak/>
            <w:fldChar w:fldCharType="end"/>
          </w:r>
        </w:p>
      </w:sdtContent>
    </w:sdt>
    <w:sectPr w:rsidR="009E0E52" w:rsidRPr="009B16AB"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83C9B0" w14:textId="77777777" w:rsidR="003D1004" w:rsidRDefault="003D1004" w:rsidP="007D199A">
      <w:pPr>
        <w:spacing w:after="0"/>
      </w:pPr>
      <w:r>
        <w:separator/>
      </w:r>
    </w:p>
    <w:p w14:paraId="05DD35CA" w14:textId="77777777" w:rsidR="003D1004" w:rsidRDefault="003D1004"/>
  </w:endnote>
  <w:endnote w:type="continuationSeparator" w:id="0">
    <w:p w14:paraId="505B1F3D" w14:textId="77777777" w:rsidR="003D1004" w:rsidRDefault="003D1004" w:rsidP="007D199A">
      <w:pPr>
        <w:spacing w:after="0"/>
      </w:pPr>
      <w:r>
        <w:continuationSeparator/>
      </w:r>
    </w:p>
    <w:p w14:paraId="52CA5527" w14:textId="77777777" w:rsidR="003D1004" w:rsidRDefault="003D1004"/>
  </w:endnote>
  <w:endnote w:type="continuationNotice" w:id="1">
    <w:p w14:paraId="079BDA77" w14:textId="77777777" w:rsidR="003D1004" w:rsidRDefault="003D100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7C6028" w:rsidRDefault="00B137F7" w:rsidP="00B137F7">
    <w:pPr>
      <w:pStyle w:val="Footer"/>
      <w:jc w:val="left"/>
      <w:rPr>
        <w:lang w:val="pt-PT"/>
      </w:rPr>
    </w:pPr>
    <w:r w:rsidRPr="007C6028">
      <w:rPr>
        <w:b/>
        <w:bCs/>
        <w:color w:val="auto"/>
        <w:sz w:val="20"/>
        <w:szCs w:val="18"/>
        <w:lang w:val="pt-PT"/>
      </w:rPr>
      <w:t xml:space="preserve">Template </w:t>
    </w:r>
    <w:r w:rsidR="00FB2CF2" w:rsidRPr="007C6028">
      <w:rPr>
        <w:b/>
        <w:bCs/>
        <w:color w:val="auto"/>
        <w:sz w:val="20"/>
        <w:szCs w:val="18"/>
        <w:lang w:val="pt-PT"/>
      </w:rPr>
      <w:t>ref</w:t>
    </w:r>
    <w:r w:rsidRPr="007C6028">
      <w:rPr>
        <w:b/>
        <w:bCs/>
        <w:color w:val="auto"/>
        <w:sz w:val="20"/>
        <w:szCs w:val="18"/>
        <w:lang w:val="pt-PT"/>
      </w:rPr>
      <w:t>.</w:t>
    </w:r>
    <w:r w:rsidRPr="007C602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7C6028">
          <w:rPr>
            <w:color w:val="auto"/>
            <w:sz w:val="20"/>
            <w:szCs w:val="18"/>
            <w:lang w:val="pt-PT"/>
          </w:rPr>
          <w:t>5</w:t>
        </w:r>
        <w:r w:rsidR="00E72E4A" w:rsidRPr="007C6028">
          <w:rPr>
            <w:color w:val="auto"/>
            <w:sz w:val="20"/>
            <w:szCs w:val="18"/>
            <w:lang w:val="pt-PT"/>
          </w:rPr>
          <w:t>.1</w:t>
        </w:r>
      </w:sdtContent>
    </w:sdt>
    <w:r w:rsidRPr="007C6028">
      <w:rPr>
        <w:color w:val="auto"/>
        <w:sz w:val="20"/>
        <w:szCs w:val="18"/>
        <w:lang w:val="pt-PT"/>
      </w:rPr>
      <w:t>)</w:t>
    </w:r>
    <w:r w:rsidRPr="007C6028">
      <w:rPr>
        <w:color w:val="auto"/>
        <w:sz w:val="20"/>
        <w:szCs w:val="18"/>
        <w:lang w:val="pt-PT"/>
      </w:rPr>
      <w:tab/>
    </w:r>
    <w:r w:rsidR="00795F5F" w:rsidRPr="007C6028">
      <w:rPr>
        <w:lang w:val="pt-PT"/>
      </w:rPr>
      <w:t xml:space="preserve">Page | </w:t>
    </w:r>
    <w:r w:rsidR="00795F5F" w:rsidRPr="00E72E4A">
      <w:fldChar w:fldCharType="begin"/>
    </w:r>
    <w:r w:rsidR="00795F5F" w:rsidRPr="007C6028">
      <w:rPr>
        <w:lang w:val="pt-PT"/>
      </w:rPr>
      <w:instrText xml:space="preserve"> PAGE   \* MERGEFORMAT </w:instrText>
    </w:r>
    <w:r w:rsidR="00795F5F" w:rsidRPr="00E72E4A">
      <w:fldChar w:fldCharType="separate"/>
    </w:r>
    <w:r w:rsidR="00795F5F" w:rsidRPr="007C6028">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A67819" w14:textId="77777777" w:rsidR="003D1004" w:rsidRPr="005E0344" w:rsidRDefault="003D1004" w:rsidP="005E0344">
      <w:pPr>
        <w:spacing w:after="120"/>
        <w:rPr>
          <w:color w:val="000000" w:themeColor="text2"/>
        </w:rPr>
      </w:pPr>
      <w:r w:rsidRPr="005E0344">
        <w:rPr>
          <w:color w:val="000000" w:themeColor="text2"/>
        </w:rPr>
        <w:separator/>
      </w:r>
    </w:p>
  </w:footnote>
  <w:footnote w:type="continuationSeparator" w:id="0">
    <w:p w14:paraId="095BA7B0" w14:textId="77777777" w:rsidR="003D1004" w:rsidRPr="005E0344" w:rsidRDefault="003D1004" w:rsidP="0090581D">
      <w:pPr>
        <w:spacing w:after="120"/>
        <w:rPr>
          <w:color w:val="000000" w:themeColor="text2"/>
        </w:rPr>
      </w:pPr>
      <w:r w:rsidRPr="005E0344">
        <w:rPr>
          <w:color w:val="000000" w:themeColor="text2"/>
        </w:rPr>
        <w:continuationSeparator/>
      </w:r>
    </w:p>
    <w:p w14:paraId="1C3CB92C" w14:textId="77777777" w:rsidR="003D1004" w:rsidRDefault="003D1004"/>
  </w:footnote>
  <w:footnote w:type="continuationNotice" w:id="1">
    <w:p w14:paraId="55EF5BC1" w14:textId="77777777" w:rsidR="003D1004" w:rsidRDefault="003D1004">
      <w:pPr>
        <w:spacing w:after="0"/>
      </w:pPr>
    </w:p>
    <w:p w14:paraId="5A9FD57A" w14:textId="77777777" w:rsidR="003D1004" w:rsidRDefault="003D100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5793F92F"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D67C2E">
          <w:rPr>
            <w:sz w:val="20"/>
            <w:szCs w:val="24"/>
          </w:rPr>
          <w:t>reactor 7 periodic shutdown S13R7</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B0093A">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5B6"/>
    <w:rsid w:val="00002F03"/>
    <w:rsid w:val="00002F80"/>
    <w:rsid w:val="000037A8"/>
    <w:rsid w:val="00004C16"/>
    <w:rsid w:val="00005C5C"/>
    <w:rsid w:val="00006B08"/>
    <w:rsid w:val="000077DD"/>
    <w:rsid w:val="00010D34"/>
    <w:rsid w:val="00011177"/>
    <w:rsid w:val="00012F59"/>
    <w:rsid w:val="00014814"/>
    <w:rsid w:val="000202EB"/>
    <w:rsid w:val="00022ECD"/>
    <w:rsid w:val="00024522"/>
    <w:rsid w:val="00024B2E"/>
    <w:rsid w:val="00024E8F"/>
    <w:rsid w:val="000254F0"/>
    <w:rsid w:val="00027F4F"/>
    <w:rsid w:val="00027F8D"/>
    <w:rsid w:val="00030430"/>
    <w:rsid w:val="0003078E"/>
    <w:rsid w:val="000310AF"/>
    <w:rsid w:val="00031B89"/>
    <w:rsid w:val="00033673"/>
    <w:rsid w:val="0003693D"/>
    <w:rsid w:val="00036CC0"/>
    <w:rsid w:val="0004139C"/>
    <w:rsid w:val="00041754"/>
    <w:rsid w:val="0004440F"/>
    <w:rsid w:val="000452BD"/>
    <w:rsid w:val="00045F04"/>
    <w:rsid w:val="0004656C"/>
    <w:rsid w:val="0004708B"/>
    <w:rsid w:val="0005095E"/>
    <w:rsid w:val="00052C8A"/>
    <w:rsid w:val="00053C16"/>
    <w:rsid w:val="0005436B"/>
    <w:rsid w:val="000548C8"/>
    <w:rsid w:val="00054BE9"/>
    <w:rsid w:val="000555B1"/>
    <w:rsid w:val="00056777"/>
    <w:rsid w:val="00060BEC"/>
    <w:rsid w:val="00065602"/>
    <w:rsid w:val="00065677"/>
    <w:rsid w:val="00066322"/>
    <w:rsid w:val="00066A72"/>
    <w:rsid w:val="00070357"/>
    <w:rsid w:val="00070867"/>
    <w:rsid w:val="00070B7B"/>
    <w:rsid w:val="0007171D"/>
    <w:rsid w:val="00071FFF"/>
    <w:rsid w:val="00074EA4"/>
    <w:rsid w:val="0007540D"/>
    <w:rsid w:val="00075605"/>
    <w:rsid w:val="000759C9"/>
    <w:rsid w:val="00075C66"/>
    <w:rsid w:val="00081646"/>
    <w:rsid w:val="000817D4"/>
    <w:rsid w:val="00082879"/>
    <w:rsid w:val="0008303B"/>
    <w:rsid w:val="000832C6"/>
    <w:rsid w:val="00083464"/>
    <w:rsid w:val="0008510E"/>
    <w:rsid w:val="00086713"/>
    <w:rsid w:val="00091512"/>
    <w:rsid w:val="00091EEA"/>
    <w:rsid w:val="000931C2"/>
    <w:rsid w:val="00096915"/>
    <w:rsid w:val="00097BA9"/>
    <w:rsid w:val="000A105C"/>
    <w:rsid w:val="000A3A1D"/>
    <w:rsid w:val="000A3B2A"/>
    <w:rsid w:val="000A3E0C"/>
    <w:rsid w:val="000A4FC8"/>
    <w:rsid w:val="000A7161"/>
    <w:rsid w:val="000B58A4"/>
    <w:rsid w:val="000B5B8E"/>
    <w:rsid w:val="000B7181"/>
    <w:rsid w:val="000C22E9"/>
    <w:rsid w:val="000C2DDC"/>
    <w:rsid w:val="000C3115"/>
    <w:rsid w:val="000C671E"/>
    <w:rsid w:val="000C73FD"/>
    <w:rsid w:val="000D0052"/>
    <w:rsid w:val="000D26EB"/>
    <w:rsid w:val="000D2FD4"/>
    <w:rsid w:val="000D41B2"/>
    <w:rsid w:val="000D77D1"/>
    <w:rsid w:val="000E0AA0"/>
    <w:rsid w:val="000E1246"/>
    <w:rsid w:val="000E203B"/>
    <w:rsid w:val="000E3C97"/>
    <w:rsid w:val="000E40AA"/>
    <w:rsid w:val="000E422A"/>
    <w:rsid w:val="000E43CC"/>
    <w:rsid w:val="000E4D73"/>
    <w:rsid w:val="000E52C1"/>
    <w:rsid w:val="000F0FE0"/>
    <w:rsid w:val="000F1B7B"/>
    <w:rsid w:val="000F1D74"/>
    <w:rsid w:val="000F2ED4"/>
    <w:rsid w:val="000F2F11"/>
    <w:rsid w:val="000F552C"/>
    <w:rsid w:val="000F5FB6"/>
    <w:rsid w:val="000F6099"/>
    <w:rsid w:val="000F617C"/>
    <w:rsid w:val="000F675D"/>
    <w:rsid w:val="000F688B"/>
    <w:rsid w:val="000F6F1B"/>
    <w:rsid w:val="00100D48"/>
    <w:rsid w:val="001028E8"/>
    <w:rsid w:val="00104050"/>
    <w:rsid w:val="00106C14"/>
    <w:rsid w:val="00107032"/>
    <w:rsid w:val="001070CF"/>
    <w:rsid w:val="00107285"/>
    <w:rsid w:val="00107DFB"/>
    <w:rsid w:val="00110519"/>
    <w:rsid w:val="00111690"/>
    <w:rsid w:val="0011226D"/>
    <w:rsid w:val="001122CC"/>
    <w:rsid w:val="001159BB"/>
    <w:rsid w:val="001219EA"/>
    <w:rsid w:val="00121AB6"/>
    <w:rsid w:val="00122BA8"/>
    <w:rsid w:val="00122FCC"/>
    <w:rsid w:val="001241DD"/>
    <w:rsid w:val="00124C2B"/>
    <w:rsid w:val="00125749"/>
    <w:rsid w:val="00126752"/>
    <w:rsid w:val="00130B30"/>
    <w:rsid w:val="00130B6C"/>
    <w:rsid w:val="00132BC1"/>
    <w:rsid w:val="00134D41"/>
    <w:rsid w:val="0013667C"/>
    <w:rsid w:val="00136D85"/>
    <w:rsid w:val="00136D9F"/>
    <w:rsid w:val="00136EA5"/>
    <w:rsid w:val="00137804"/>
    <w:rsid w:val="00140E1C"/>
    <w:rsid w:val="00147AE4"/>
    <w:rsid w:val="00150709"/>
    <w:rsid w:val="0015140A"/>
    <w:rsid w:val="0015190F"/>
    <w:rsid w:val="001522D0"/>
    <w:rsid w:val="00153078"/>
    <w:rsid w:val="00153909"/>
    <w:rsid w:val="00154B1D"/>
    <w:rsid w:val="001571E5"/>
    <w:rsid w:val="00157F4D"/>
    <w:rsid w:val="0016006F"/>
    <w:rsid w:val="00160812"/>
    <w:rsid w:val="00162EB3"/>
    <w:rsid w:val="00163F6A"/>
    <w:rsid w:val="00164B23"/>
    <w:rsid w:val="0016773F"/>
    <w:rsid w:val="001677EA"/>
    <w:rsid w:val="00172543"/>
    <w:rsid w:val="00172A08"/>
    <w:rsid w:val="00173C90"/>
    <w:rsid w:val="00177666"/>
    <w:rsid w:val="00181673"/>
    <w:rsid w:val="001849CA"/>
    <w:rsid w:val="00185410"/>
    <w:rsid w:val="00186307"/>
    <w:rsid w:val="0019014B"/>
    <w:rsid w:val="00191B09"/>
    <w:rsid w:val="00192352"/>
    <w:rsid w:val="001932BE"/>
    <w:rsid w:val="001935DC"/>
    <w:rsid w:val="00193E54"/>
    <w:rsid w:val="001945C8"/>
    <w:rsid w:val="0019693A"/>
    <w:rsid w:val="001A577C"/>
    <w:rsid w:val="001A6D7E"/>
    <w:rsid w:val="001B4781"/>
    <w:rsid w:val="001B5059"/>
    <w:rsid w:val="001B5D55"/>
    <w:rsid w:val="001B6BA8"/>
    <w:rsid w:val="001B78D7"/>
    <w:rsid w:val="001C0E95"/>
    <w:rsid w:val="001C4D63"/>
    <w:rsid w:val="001C5A82"/>
    <w:rsid w:val="001C6F13"/>
    <w:rsid w:val="001D0DE0"/>
    <w:rsid w:val="001D0E9F"/>
    <w:rsid w:val="001D17FE"/>
    <w:rsid w:val="001D18BA"/>
    <w:rsid w:val="001D37E7"/>
    <w:rsid w:val="001D4C37"/>
    <w:rsid w:val="001D5772"/>
    <w:rsid w:val="001D5AFF"/>
    <w:rsid w:val="001D63D8"/>
    <w:rsid w:val="001D74B4"/>
    <w:rsid w:val="001E03E1"/>
    <w:rsid w:val="001E20A0"/>
    <w:rsid w:val="001E3F4C"/>
    <w:rsid w:val="001E4762"/>
    <w:rsid w:val="001E52EB"/>
    <w:rsid w:val="001E5E09"/>
    <w:rsid w:val="001E7A46"/>
    <w:rsid w:val="001F0171"/>
    <w:rsid w:val="001F059F"/>
    <w:rsid w:val="001F08CD"/>
    <w:rsid w:val="001F1819"/>
    <w:rsid w:val="001F6CA0"/>
    <w:rsid w:val="002006CB"/>
    <w:rsid w:val="00200811"/>
    <w:rsid w:val="00200CA1"/>
    <w:rsid w:val="002017FD"/>
    <w:rsid w:val="00202152"/>
    <w:rsid w:val="00205006"/>
    <w:rsid w:val="0020503B"/>
    <w:rsid w:val="0020558F"/>
    <w:rsid w:val="0020581A"/>
    <w:rsid w:val="002105D8"/>
    <w:rsid w:val="0021184C"/>
    <w:rsid w:val="0021338D"/>
    <w:rsid w:val="00214D43"/>
    <w:rsid w:val="00216B51"/>
    <w:rsid w:val="00217FF4"/>
    <w:rsid w:val="00221F6A"/>
    <w:rsid w:val="00223090"/>
    <w:rsid w:val="002238B4"/>
    <w:rsid w:val="00224633"/>
    <w:rsid w:val="002256AD"/>
    <w:rsid w:val="002273BD"/>
    <w:rsid w:val="002319AB"/>
    <w:rsid w:val="002319AC"/>
    <w:rsid w:val="002327C8"/>
    <w:rsid w:val="0023433C"/>
    <w:rsid w:val="00234342"/>
    <w:rsid w:val="0023698C"/>
    <w:rsid w:val="0024040D"/>
    <w:rsid w:val="002418AD"/>
    <w:rsid w:val="00242C9C"/>
    <w:rsid w:val="0024568F"/>
    <w:rsid w:val="00245987"/>
    <w:rsid w:val="00246F4B"/>
    <w:rsid w:val="00250C6E"/>
    <w:rsid w:val="00251CD7"/>
    <w:rsid w:val="00252F26"/>
    <w:rsid w:val="00253392"/>
    <w:rsid w:val="00254987"/>
    <w:rsid w:val="00254EF1"/>
    <w:rsid w:val="00255FA3"/>
    <w:rsid w:val="00256323"/>
    <w:rsid w:val="00256A11"/>
    <w:rsid w:val="00257288"/>
    <w:rsid w:val="0025755D"/>
    <w:rsid w:val="00261FB6"/>
    <w:rsid w:val="002629F8"/>
    <w:rsid w:val="00263396"/>
    <w:rsid w:val="002648B5"/>
    <w:rsid w:val="002659FA"/>
    <w:rsid w:val="00267815"/>
    <w:rsid w:val="002714D4"/>
    <w:rsid w:val="00272C25"/>
    <w:rsid w:val="002733F3"/>
    <w:rsid w:val="00274A0C"/>
    <w:rsid w:val="002754F1"/>
    <w:rsid w:val="002755E9"/>
    <w:rsid w:val="002763C2"/>
    <w:rsid w:val="002766E5"/>
    <w:rsid w:val="00280DDF"/>
    <w:rsid w:val="002848FB"/>
    <w:rsid w:val="002859D8"/>
    <w:rsid w:val="002864ED"/>
    <w:rsid w:val="002878DB"/>
    <w:rsid w:val="002906DF"/>
    <w:rsid w:val="002914AB"/>
    <w:rsid w:val="002915E9"/>
    <w:rsid w:val="002917FF"/>
    <w:rsid w:val="002925C3"/>
    <w:rsid w:val="00292ADF"/>
    <w:rsid w:val="00293E5C"/>
    <w:rsid w:val="00294058"/>
    <w:rsid w:val="00296965"/>
    <w:rsid w:val="00296CE9"/>
    <w:rsid w:val="00297506"/>
    <w:rsid w:val="002A0DEC"/>
    <w:rsid w:val="002A5DEE"/>
    <w:rsid w:val="002A7881"/>
    <w:rsid w:val="002A7E1E"/>
    <w:rsid w:val="002A7E43"/>
    <w:rsid w:val="002B0713"/>
    <w:rsid w:val="002B1C53"/>
    <w:rsid w:val="002B4974"/>
    <w:rsid w:val="002B4C8F"/>
    <w:rsid w:val="002B5AA1"/>
    <w:rsid w:val="002B62EA"/>
    <w:rsid w:val="002B6B85"/>
    <w:rsid w:val="002B6E71"/>
    <w:rsid w:val="002B7059"/>
    <w:rsid w:val="002C06C2"/>
    <w:rsid w:val="002C566E"/>
    <w:rsid w:val="002C6F6E"/>
    <w:rsid w:val="002D065F"/>
    <w:rsid w:val="002D2E69"/>
    <w:rsid w:val="002D3774"/>
    <w:rsid w:val="002D4018"/>
    <w:rsid w:val="002E064B"/>
    <w:rsid w:val="002E0BE4"/>
    <w:rsid w:val="002E14A2"/>
    <w:rsid w:val="002E3B58"/>
    <w:rsid w:val="002E3E8A"/>
    <w:rsid w:val="002E545E"/>
    <w:rsid w:val="002E6A6A"/>
    <w:rsid w:val="002F0E62"/>
    <w:rsid w:val="002F19C8"/>
    <w:rsid w:val="002F3263"/>
    <w:rsid w:val="002F32D9"/>
    <w:rsid w:val="002F3397"/>
    <w:rsid w:val="002F3DB8"/>
    <w:rsid w:val="002F5CD6"/>
    <w:rsid w:val="002F6F72"/>
    <w:rsid w:val="003001B6"/>
    <w:rsid w:val="0030131C"/>
    <w:rsid w:val="0030380D"/>
    <w:rsid w:val="00306021"/>
    <w:rsid w:val="00311283"/>
    <w:rsid w:val="00311A24"/>
    <w:rsid w:val="003120DE"/>
    <w:rsid w:val="00312411"/>
    <w:rsid w:val="00312A40"/>
    <w:rsid w:val="00313BCB"/>
    <w:rsid w:val="00321EE2"/>
    <w:rsid w:val="00323E71"/>
    <w:rsid w:val="0032665A"/>
    <w:rsid w:val="00326C04"/>
    <w:rsid w:val="00326F77"/>
    <w:rsid w:val="00327F88"/>
    <w:rsid w:val="0033078C"/>
    <w:rsid w:val="00331AB8"/>
    <w:rsid w:val="003327F6"/>
    <w:rsid w:val="00332B95"/>
    <w:rsid w:val="00336C87"/>
    <w:rsid w:val="0033764A"/>
    <w:rsid w:val="00340020"/>
    <w:rsid w:val="003401B0"/>
    <w:rsid w:val="00343BA8"/>
    <w:rsid w:val="00346C8E"/>
    <w:rsid w:val="0034739A"/>
    <w:rsid w:val="0035244D"/>
    <w:rsid w:val="00356EE2"/>
    <w:rsid w:val="00357FBC"/>
    <w:rsid w:val="00361B34"/>
    <w:rsid w:val="0036343F"/>
    <w:rsid w:val="00363888"/>
    <w:rsid w:val="00365D28"/>
    <w:rsid w:val="003664FB"/>
    <w:rsid w:val="00367BD5"/>
    <w:rsid w:val="00372513"/>
    <w:rsid w:val="00383A68"/>
    <w:rsid w:val="00383E0E"/>
    <w:rsid w:val="003841B0"/>
    <w:rsid w:val="003851C4"/>
    <w:rsid w:val="00385E75"/>
    <w:rsid w:val="00386B04"/>
    <w:rsid w:val="0038766B"/>
    <w:rsid w:val="00390327"/>
    <w:rsid w:val="003914AC"/>
    <w:rsid w:val="00393066"/>
    <w:rsid w:val="00393B78"/>
    <w:rsid w:val="0039444E"/>
    <w:rsid w:val="003964D8"/>
    <w:rsid w:val="00396D36"/>
    <w:rsid w:val="003A01E9"/>
    <w:rsid w:val="003A1C09"/>
    <w:rsid w:val="003A4D76"/>
    <w:rsid w:val="003A794B"/>
    <w:rsid w:val="003A7E1C"/>
    <w:rsid w:val="003B10E2"/>
    <w:rsid w:val="003B1C51"/>
    <w:rsid w:val="003B24E0"/>
    <w:rsid w:val="003B3091"/>
    <w:rsid w:val="003B6A02"/>
    <w:rsid w:val="003B6AAF"/>
    <w:rsid w:val="003C0306"/>
    <w:rsid w:val="003C114C"/>
    <w:rsid w:val="003C2C5D"/>
    <w:rsid w:val="003C465D"/>
    <w:rsid w:val="003C59DD"/>
    <w:rsid w:val="003C604B"/>
    <w:rsid w:val="003D1004"/>
    <w:rsid w:val="003D1268"/>
    <w:rsid w:val="003D2715"/>
    <w:rsid w:val="003D2CF1"/>
    <w:rsid w:val="003D2E77"/>
    <w:rsid w:val="003D495D"/>
    <w:rsid w:val="003D6CB7"/>
    <w:rsid w:val="003E00FE"/>
    <w:rsid w:val="003E05A3"/>
    <w:rsid w:val="003E098E"/>
    <w:rsid w:val="003E1866"/>
    <w:rsid w:val="003E2FAE"/>
    <w:rsid w:val="003E3A7A"/>
    <w:rsid w:val="003F1712"/>
    <w:rsid w:val="003F2457"/>
    <w:rsid w:val="003F36A5"/>
    <w:rsid w:val="003F60A2"/>
    <w:rsid w:val="004025D3"/>
    <w:rsid w:val="00402BBE"/>
    <w:rsid w:val="00403D04"/>
    <w:rsid w:val="0040434D"/>
    <w:rsid w:val="00407884"/>
    <w:rsid w:val="00407CF7"/>
    <w:rsid w:val="00410423"/>
    <w:rsid w:val="00411832"/>
    <w:rsid w:val="00411E99"/>
    <w:rsid w:val="00415282"/>
    <w:rsid w:val="00415ED6"/>
    <w:rsid w:val="00417CAF"/>
    <w:rsid w:val="00420508"/>
    <w:rsid w:val="00420A11"/>
    <w:rsid w:val="00421A5F"/>
    <w:rsid w:val="00422265"/>
    <w:rsid w:val="00430A6C"/>
    <w:rsid w:val="00431AA3"/>
    <w:rsid w:val="00432A56"/>
    <w:rsid w:val="004370EB"/>
    <w:rsid w:val="004373A7"/>
    <w:rsid w:val="00437D94"/>
    <w:rsid w:val="00440110"/>
    <w:rsid w:val="0044030C"/>
    <w:rsid w:val="004414D8"/>
    <w:rsid w:val="00442F1E"/>
    <w:rsid w:val="00446DFC"/>
    <w:rsid w:val="004470E0"/>
    <w:rsid w:val="0045141F"/>
    <w:rsid w:val="00456DB0"/>
    <w:rsid w:val="004648A4"/>
    <w:rsid w:val="0046577D"/>
    <w:rsid w:val="00470448"/>
    <w:rsid w:val="00471380"/>
    <w:rsid w:val="004713F2"/>
    <w:rsid w:val="004802EA"/>
    <w:rsid w:val="00480A50"/>
    <w:rsid w:val="00480A74"/>
    <w:rsid w:val="00480F3E"/>
    <w:rsid w:val="00484460"/>
    <w:rsid w:val="004845E3"/>
    <w:rsid w:val="004852C3"/>
    <w:rsid w:val="004854FF"/>
    <w:rsid w:val="00485B3D"/>
    <w:rsid w:val="00490602"/>
    <w:rsid w:val="00490E24"/>
    <w:rsid w:val="004925A8"/>
    <w:rsid w:val="00492AD7"/>
    <w:rsid w:val="00493068"/>
    <w:rsid w:val="00493F0D"/>
    <w:rsid w:val="00494F0D"/>
    <w:rsid w:val="00496BFD"/>
    <w:rsid w:val="004A1A4B"/>
    <w:rsid w:val="004A2ADC"/>
    <w:rsid w:val="004A3DF2"/>
    <w:rsid w:val="004A4162"/>
    <w:rsid w:val="004B13C2"/>
    <w:rsid w:val="004B2D4B"/>
    <w:rsid w:val="004B3CE2"/>
    <w:rsid w:val="004C317F"/>
    <w:rsid w:val="004C361D"/>
    <w:rsid w:val="004C4891"/>
    <w:rsid w:val="004C74D7"/>
    <w:rsid w:val="004D0162"/>
    <w:rsid w:val="004D16D7"/>
    <w:rsid w:val="004D2C3A"/>
    <w:rsid w:val="004D2C89"/>
    <w:rsid w:val="004D2EA4"/>
    <w:rsid w:val="004D4FBF"/>
    <w:rsid w:val="004D7C7E"/>
    <w:rsid w:val="004E0ABF"/>
    <w:rsid w:val="004E1585"/>
    <w:rsid w:val="004E3932"/>
    <w:rsid w:val="004E65FF"/>
    <w:rsid w:val="004E6E34"/>
    <w:rsid w:val="004E74D2"/>
    <w:rsid w:val="004E7A18"/>
    <w:rsid w:val="004F0F28"/>
    <w:rsid w:val="004F1E79"/>
    <w:rsid w:val="004F5F33"/>
    <w:rsid w:val="0050103A"/>
    <w:rsid w:val="0050391B"/>
    <w:rsid w:val="00505AFD"/>
    <w:rsid w:val="00505E7C"/>
    <w:rsid w:val="005060AE"/>
    <w:rsid w:val="005066E7"/>
    <w:rsid w:val="005109C7"/>
    <w:rsid w:val="00511B0F"/>
    <w:rsid w:val="00514AAF"/>
    <w:rsid w:val="0051533A"/>
    <w:rsid w:val="00515DAD"/>
    <w:rsid w:val="00516FFB"/>
    <w:rsid w:val="00520595"/>
    <w:rsid w:val="0052262C"/>
    <w:rsid w:val="00522F23"/>
    <w:rsid w:val="00536CC4"/>
    <w:rsid w:val="00537BD0"/>
    <w:rsid w:val="005463B7"/>
    <w:rsid w:val="005471EF"/>
    <w:rsid w:val="0055074D"/>
    <w:rsid w:val="00550854"/>
    <w:rsid w:val="0055164C"/>
    <w:rsid w:val="00551EA8"/>
    <w:rsid w:val="00552593"/>
    <w:rsid w:val="00553060"/>
    <w:rsid w:val="0055388E"/>
    <w:rsid w:val="00553B69"/>
    <w:rsid w:val="0055547D"/>
    <w:rsid w:val="005627CA"/>
    <w:rsid w:val="00562CD3"/>
    <w:rsid w:val="00562DB3"/>
    <w:rsid w:val="005639F3"/>
    <w:rsid w:val="005663B3"/>
    <w:rsid w:val="00566F37"/>
    <w:rsid w:val="005670BA"/>
    <w:rsid w:val="0057066E"/>
    <w:rsid w:val="00571F5F"/>
    <w:rsid w:val="00574515"/>
    <w:rsid w:val="00574C27"/>
    <w:rsid w:val="005754AE"/>
    <w:rsid w:val="00575687"/>
    <w:rsid w:val="00577FB5"/>
    <w:rsid w:val="005832FD"/>
    <w:rsid w:val="005847BE"/>
    <w:rsid w:val="005852D1"/>
    <w:rsid w:val="00587A22"/>
    <w:rsid w:val="00587F05"/>
    <w:rsid w:val="00590484"/>
    <w:rsid w:val="00590C5D"/>
    <w:rsid w:val="0059276A"/>
    <w:rsid w:val="0059299D"/>
    <w:rsid w:val="00595A4C"/>
    <w:rsid w:val="00595C8C"/>
    <w:rsid w:val="0059638A"/>
    <w:rsid w:val="00597747"/>
    <w:rsid w:val="005A06B0"/>
    <w:rsid w:val="005A1D3A"/>
    <w:rsid w:val="005A242F"/>
    <w:rsid w:val="005A2AF8"/>
    <w:rsid w:val="005A3785"/>
    <w:rsid w:val="005A4CDD"/>
    <w:rsid w:val="005A5C4B"/>
    <w:rsid w:val="005B03C8"/>
    <w:rsid w:val="005B24C0"/>
    <w:rsid w:val="005B2A55"/>
    <w:rsid w:val="005B4B76"/>
    <w:rsid w:val="005B57E4"/>
    <w:rsid w:val="005B5ABD"/>
    <w:rsid w:val="005B6154"/>
    <w:rsid w:val="005B754C"/>
    <w:rsid w:val="005C140A"/>
    <w:rsid w:val="005C1E52"/>
    <w:rsid w:val="005C2BCD"/>
    <w:rsid w:val="005C2D12"/>
    <w:rsid w:val="005C3466"/>
    <w:rsid w:val="005C3BC1"/>
    <w:rsid w:val="005C5F4F"/>
    <w:rsid w:val="005C6763"/>
    <w:rsid w:val="005C7117"/>
    <w:rsid w:val="005C7A4A"/>
    <w:rsid w:val="005D0B0A"/>
    <w:rsid w:val="005D0C5B"/>
    <w:rsid w:val="005D14EB"/>
    <w:rsid w:val="005D3164"/>
    <w:rsid w:val="005D32CA"/>
    <w:rsid w:val="005E0344"/>
    <w:rsid w:val="005E18A1"/>
    <w:rsid w:val="005E1F9D"/>
    <w:rsid w:val="005E20C1"/>
    <w:rsid w:val="005E25EC"/>
    <w:rsid w:val="005E26B4"/>
    <w:rsid w:val="005E2919"/>
    <w:rsid w:val="005E3551"/>
    <w:rsid w:val="005E440B"/>
    <w:rsid w:val="005E46C7"/>
    <w:rsid w:val="005F0272"/>
    <w:rsid w:val="005F0985"/>
    <w:rsid w:val="005F1C03"/>
    <w:rsid w:val="005F2C85"/>
    <w:rsid w:val="005F3D88"/>
    <w:rsid w:val="005F4681"/>
    <w:rsid w:val="005F4E39"/>
    <w:rsid w:val="005F5A74"/>
    <w:rsid w:val="005F5E1D"/>
    <w:rsid w:val="005F6D52"/>
    <w:rsid w:val="005F7070"/>
    <w:rsid w:val="00600138"/>
    <w:rsid w:val="00600506"/>
    <w:rsid w:val="00601438"/>
    <w:rsid w:val="00601627"/>
    <w:rsid w:val="00602656"/>
    <w:rsid w:val="00605ADB"/>
    <w:rsid w:val="0060610B"/>
    <w:rsid w:val="00606576"/>
    <w:rsid w:val="006117AE"/>
    <w:rsid w:val="00611C9F"/>
    <w:rsid w:val="00612812"/>
    <w:rsid w:val="00620804"/>
    <w:rsid w:val="0062084F"/>
    <w:rsid w:val="00623729"/>
    <w:rsid w:val="006248DE"/>
    <w:rsid w:val="00625067"/>
    <w:rsid w:val="0062629B"/>
    <w:rsid w:val="00626CEA"/>
    <w:rsid w:val="00626D21"/>
    <w:rsid w:val="00627555"/>
    <w:rsid w:val="006322A0"/>
    <w:rsid w:val="00633EA3"/>
    <w:rsid w:val="006361FD"/>
    <w:rsid w:val="00636622"/>
    <w:rsid w:val="00641118"/>
    <w:rsid w:val="00641429"/>
    <w:rsid w:val="0064226F"/>
    <w:rsid w:val="00642DDB"/>
    <w:rsid w:val="00644523"/>
    <w:rsid w:val="006464FA"/>
    <w:rsid w:val="00650ABD"/>
    <w:rsid w:val="00653298"/>
    <w:rsid w:val="006617D5"/>
    <w:rsid w:val="00663A7C"/>
    <w:rsid w:val="006671A7"/>
    <w:rsid w:val="006671DD"/>
    <w:rsid w:val="006674F3"/>
    <w:rsid w:val="00667DF2"/>
    <w:rsid w:val="00670099"/>
    <w:rsid w:val="006703E4"/>
    <w:rsid w:val="00670DF1"/>
    <w:rsid w:val="00671345"/>
    <w:rsid w:val="0067138C"/>
    <w:rsid w:val="00672A9B"/>
    <w:rsid w:val="00674088"/>
    <w:rsid w:val="00674FFF"/>
    <w:rsid w:val="00675884"/>
    <w:rsid w:val="006826FA"/>
    <w:rsid w:val="00684954"/>
    <w:rsid w:val="00685346"/>
    <w:rsid w:val="006863B8"/>
    <w:rsid w:val="00690B9B"/>
    <w:rsid w:val="006922AC"/>
    <w:rsid w:val="00692B68"/>
    <w:rsid w:val="006939E9"/>
    <w:rsid w:val="00695BD4"/>
    <w:rsid w:val="006960B3"/>
    <w:rsid w:val="006962C9"/>
    <w:rsid w:val="00696EE0"/>
    <w:rsid w:val="00697980"/>
    <w:rsid w:val="006A0917"/>
    <w:rsid w:val="006A13E9"/>
    <w:rsid w:val="006A19EF"/>
    <w:rsid w:val="006A1FB3"/>
    <w:rsid w:val="006A4307"/>
    <w:rsid w:val="006A43D5"/>
    <w:rsid w:val="006A4F0D"/>
    <w:rsid w:val="006A525B"/>
    <w:rsid w:val="006B15FF"/>
    <w:rsid w:val="006B1D59"/>
    <w:rsid w:val="006B2263"/>
    <w:rsid w:val="006B3B67"/>
    <w:rsid w:val="006B736C"/>
    <w:rsid w:val="006B749B"/>
    <w:rsid w:val="006C045F"/>
    <w:rsid w:val="006C2EA8"/>
    <w:rsid w:val="006C4196"/>
    <w:rsid w:val="006C63B0"/>
    <w:rsid w:val="006C652D"/>
    <w:rsid w:val="006C76A2"/>
    <w:rsid w:val="006C792E"/>
    <w:rsid w:val="006D116C"/>
    <w:rsid w:val="006D439B"/>
    <w:rsid w:val="006D4F5B"/>
    <w:rsid w:val="006D5573"/>
    <w:rsid w:val="006D59CB"/>
    <w:rsid w:val="006D70B5"/>
    <w:rsid w:val="006D7D6B"/>
    <w:rsid w:val="006E16B3"/>
    <w:rsid w:val="006E1798"/>
    <w:rsid w:val="006E2296"/>
    <w:rsid w:val="006E2BA5"/>
    <w:rsid w:val="006E50A3"/>
    <w:rsid w:val="006E7733"/>
    <w:rsid w:val="006E7C42"/>
    <w:rsid w:val="006E7F16"/>
    <w:rsid w:val="006F168A"/>
    <w:rsid w:val="006F1F4C"/>
    <w:rsid w:val="006F2534"/>
    <w:rsid w:val="006F5076"/>
    <w:rsid w:val="006F6009"/>
    <w:rsid w:val="006F645C"/>
    <w:rsid w:val="006F730D"/>
    <w:rsid w:val="007021DB"/>
    <w:rsid w:val="0070321D"/>
    <w:rsid w:val="007035A9"/>
    <w:rsid w:val="007068BA"/>
    <w:rsid w:val="00713C05"/>
    <w:rsid w:val="00714102"/>
    <w:rsid w:val="007154C5"/>
    <w:rsid w:val="00716AB1"/>
    <w:rsid w:val="0072004B"/>
    <w:rsid w:val="00720427"/>
    <w:rsid w:val="00721D63"/>
    <w:rsid w:val="0072208E"/>
    <w:rsid w:val="0072335C"/>
    <w:rsid w:val="00726A2E"/>
    <w:rsid w:val="00727010"/>
    <w:rsid w:val="00727B53"/>
    <w:rsid w:val="00731629"/>
    <w:rsid w:val="0073213F"/>
    <w:rsid w:val="00732C7B"/>
    <w:rsid w:val="007339EF"/>
    <w:rsid w:val="007342AA"/>
    <w:rsid w:val="00734D2B"/>
    <w:rsid w:val="00737705"/>
    <w:rsid w:val="0074077F"/>
    <w:rsid w:val="007408D4"/>
    <w:rsid w:val="007420AC"/>
    <w:rsid w:val="00742617"/>
    <w:rsid w:val="00742618"/>
    <w:rsid w:val="0074319F"/>
    <w:rsid w:val="007531D0"/>
    <w:rsid w:val="007550A0"/>
    <w:rsid w:val="00756D5F"/>
    <w:rsid w:val="007618A5"/>
    <w:rsid w:val="007678C3"/>
    <w:rsid w:val="00771564"/>
    <w:rsid w:val="007737EF"/>
    <w:rsid w:val="00775AC0"/>
    <w:rsid w:val="00777706"/>
    <w:rsid w:val="00777BCE"/>
    <w:rsid w:val="007805B9"/>
    <w:rsid w:val="00783AFA"/>
    <w:rsid w:val="00785427"/>
    <w:rsid w:val="00787715"/>
    <w:rsid w:val="00790540"/>
    <w:rsid w:val="0079151E"/>
    <w:rsid w:val="007935D0"/>
    <w:rsid w:val="0079453E"/>
    <w:rsid w:val="00795F5F"/>
    <w:rsid w:val="007968CA"/>
    <w:rsid w:val="007A43FF"/>
    <w:rsid w:val="007B1857"/>
    <w:rsid w:val="007B3918"/>
    <w:rsid w:val="007B4C56"/>
    <w:rsid w:val="007B520A"/>
    <w:rsid w:val="007C2F0D"/>
    <w:rsid w:val="007C344C"/>
    <w:rsid w:val="007C3C1D"/>
    <w:rsid w:val="007C6028"/>
    <w:rsid w:val="007D02B1"/>
    <w:rsid w:val="007D15BD"/>
    <w:rsid w:val="007D199A"/>
    <w:rsid w:val="007D2EBE"/>
    <w:rsid w:val="007D390F"/>
    <w:rsid w:val="007D4BE2"/>
    <w:rsid w:val="007D7414"/>
    <w:rsid w:val="007D7BBB"/>
    <w:rsid w:val="007E1C07"/>
    <w:rsid w:val="007E1F3F"/>
    <w:rsid w:val="007E7235"/>
    <w:rsid w:val="007F22F9"/>
    <w:rsid w:val="007F24B6"/>
    <w:rsid w:val="007F3469"/>
    <w:rsid w:val="007F77E5"/>
    <w:rsid w:val="0080034B"/>
    <w:rsid w:val="008003F1"/>
    <w:rsid w:val="00803944"/>
    <w:rsid w:val="00803D94"/>
    <w:rsid w:val="00805F5B"/>
    <w:rsid w:val="0081039C"/>
    <w:rsid w:val="00810519"/>
    <w:rsid w:val="00816207"/>
    <w:rsid w:val="008229BA"/>
    <w:rsid w:val="00822A7D"/>
    <w:rsid w:val="00823B9C"/>
    <w:rsid w:val="00824151"/>
    <w:rsid w:val="00824882"/>
    <w:rsid w:val="008249E3"/>
    <w:rsid w:val="00824CB3"/>
    <w:rsid w:val="00825D94"/>
    <w:rsid w:val="00826E56"/>
    <w:rsid w:val="0083014B"/>
    <w:rsid w:val="00830A66"/>
    <w:rsid w:val="00835955"/>
    <w:rsid w:val="00837283"/>
    <w:rsid w:val="0083799F"/>
    <w:rsid w:val="00841E72"/>
    <w:rsid w:val="00842E5A"/>
    <w:rsid w:val="00842F4A"/>
    <w:rsid w:val="00843222"/>
    <w:rsid w:val="00845390"/>
    <w:rsid w:val="0084601B"/>
    <w:rsid w:val="00851878"/>
    <w:rsid w:val="00853F67"/>
    <w:rsid w:val="008606F0"/>
    <w:rsid w:val="0086086A"/>
    <w:rsid w:val="00860CC5"/>
    <w:rsid w:val="00860F67"/>
    <w:rsid w:val="0086112F"/>
    <w:rsid w:val="00862030"/>
    <w:rsid w:val="008632C7"/>
    <w:rsid w:val="00864004"/>
    <w:rsid w:val="00865489"/>
    <w:rsid w:val="0086553D"/>
    <w:rsid w:val="00866A05"/>
    <w:rsid w:val="00866CF6"/>
    <w:rsid w:val="0087120D"/>
    <w:rsid w:val="00872CE4"/>
    <w:rsid w:val="00873EFD"/>
    <w:rsid w:val="00874FEB"/>
    <w:rsid w:val="00875083"/>
    <w:rsid w:val="0088096A"/>
    <w:rsid w:val="00881B6F"/>
    <w:rsid w:val="00882AA4"/>
    <w:rsid w:val="00883E22"/>
    <w:rsid w:val="00884E43"/>
    <w:rsid w:val="00885DD0"/>
    <w:rsid w:val="00887DE8"/>
    <w:rsid w:val="00887EC6"/>
    <w:rsid w:val="0089010B"/>
    <w:rsid w:val="0089084C"/>
    <w:rsid w:val="00891BBE"/>
    <w:rsid w:val="008924B2"/>
    <w:rsid w:val="00892B4A"/>
    <w:rsid w:val="00893409"/>
    <w:rsid w:val="00893AD4"/>
    <w:rsid w:val="00893D9F"/>
    <w:rsid w:val="008A2379"/>
    <w:rsid w:val="008A27B4"/>
    <w:rsid w:val="008A2F0A"/>
    <w:rsid w:val="008A4015"/>
    <w:rsid w:val="008A4329"/>
    <w:rsid w:val="008A4E72"/>
    <w:rsid w:val="008A4EEA"/>
    <w:rsid w:val="008A578E"/>
    <w:rsid w:val="008B1519"/>
    <w:rsid w:val="008B2309"/>
    <w:rsid w:val="008B291A"/>
    <w:rsid w:val="008B6FE5"/>
    <w:rsid w:val="008B7BCC"/>
    <w:rsid w:val="008C09FF"/>
    <w:rsid w:val="008C462C"/>
    <w:rsid w:val="008C4DF1"/>
    <w:rsid w:val="008C50C3"/>
    <w:rsid w:val="008C6D7C"/>
    <w:rsid w:val="008C7094"/>
    <w:rsid w:val="008C76B7"/>
    <w:rsid w:val="008D2B97"/>
    <w:rsid w:val="008D49A5"/>
    <w:rsid w:val="008D598A"/>
    <w:rsid w:val="008D6373"/>
    <w:rsid w:val="008D6C81"/>
    <w:rsid w:val="008D716F"/>
    <w:rsid w:val="008E5D60"/>
    <w:rsid w:val="008E6776"/>
    <w:rsid w:val="008E6CF0"/>
    <w:rsid w:val="008E7764"/>
    <w:rsid w:val="008F02EF"/>
    <w:rsid w:val="008F08E1"/>
    <w:rsid w:val="008F1439"/>
    <w:rsid w:val="008F3121"/>
    <w:rsid w:val="008F3417"/>
    <w:rsid w:val="008F5E06"/>
    <w:rsid w:val="008F7051"/>
    <w:rsid w:val="009026B8"/>
    <w:rsid w:val="009033A9"/>
    <w:rsid w:val="00904E71"/>
    <w:rsid w:val="0090581D"/>
    <w:rsid w:val="009058C6"/>
    <w:rsid w:val="00906DE0"/>
    <w:rsid w:val="009131D1"/>
    <w:rsid w:val="0091439C"/>
    <w:rsid w:val="00914B3C"/>
    <w:rsid w:val="00917CDD"/>
    <w:rsid w:val="00920572"/>
    <w:rsid w:val="00920BF2"/>
    <w:rsid w:val="00920F3B"/>
    <w:rsid w:val="0092380B"/>
    <w:rsid w:val="0092627A"/>
    <w:rsid w:val="00926E3E"/>
    <w:rsid w:val="009275AB"/>
    <w:rsid w:val="0093018F"/>
    <w:rsid w:val="0093073C"/>
    <w:rsid w:val="00933977"/>
    <w:rsid w:val="009349A9"/>
    <w:rsid w:val="0093670B"/>
    <w:rsid w:val="00936C52"/>
    <w:rsid w:val="00944AFB"/>
    <w:rsid w:val="00945EF7"/>
    <w:rsid w:val="0094678B"/>
    <w:rsid w:val="00946C94"/>
    <w:rsid w:val="009524FC"/>
    <w:rsid w:val="00954644"/>
    <w:rsid w:val="0095489B"/>
    <w:rsid w:val="0095556E"/>
    <w:rsid w:val="00960406"/>
    <w:rsid w:val="009616B6"/>
    <w:rsid w:val="00962C83"/>
    <w:rsid w:val="009637F9"/>
    <w:rsid w:val="00963960"/>
    <w:rsid w:val="00965A48"/>
    <w:rsid w:val="00966FB9"/>
    <w:rsid w:val="009671CD"/>
    <w:rsid w:val="009718C1"/>
    <w:rsid w:val="00972F49"/>
    <w:rsid w:val="009751A9"/>
    <w:rsid w:val="00980255"/>
    <w:rsid w:val="009805D9"/>
    <w:rsid w:val="00980F9C"/>
    <w:rsid w:val="00982298"/>
    <w:rsid w:val="0098632B"/>
    <w:rsid w:val="0099220B"/>
    <w:rsid w:val="00993B0C"/>
    <w:rsid w:val="00993D55"/>
    <w:rsid w:val="00995DE9"/>
    <w:rsid w:val="00997BFB"/>
    <w:rsid w:val="009A1D32"/>
    <w:rsid w:val="009A2274"/>
    <w:rsid w:val="009A6A0A"/>
    <w:rsid w:val="009A7348"/>
    <w:rsid w:val="009B16AB"/>
    <w:rsid w:val="009B1A2A"/>
    <w:rsid w:val="009B2420"/>
    <w:rsid w:val="009B3564"/>
    <w:rsid w:val="009B462C"/>
    <w:rsid w:val="009B592A"/>
    <w:rsid w:val="009B7486"/>
    <w:rsid w:val="009B77D6"/>
    <w:rsid w:val="009C15F3"/>
    <w:rsid w:val="009C2C3F"/>
    <w:rsid w:val="009C2CC6"/>
    <w:rsid w:val="009C3689"/>
    <w:rsid w:val="009C5A1D"/>
    <w:rsid w:val="009C6455"/>
    <w:rsid w:val="009C7D85"/>
    <w:rsid w:val="009D4502"/>
    <w:rsid w:val="009E07C2"/>
    <w:rsid w:val="009E0E52"/>
    <w:rsid w:val="009E3520"/>
    <w:rsid w:val="009E40D3"/>
    <w:rsid w:val="009E414E"/>
    <w:rsid w:val="009E4CAF"/>
    <w:rsid w:val="009E70ED"/>
    <w:rsid w:val="009E7AA6"/>
    <w:rsid w:val="009F3921"/>
    <w:rsid w:val="009F4A09"/>
    <w:rsid w:val="009F6210"/>
    <w:rsid w:val="009F66F0"/>
    <w:rsid w:val="009F72F9"/>
    <w:rsid w:val="00A00205"/>
    <w:rsid w:val="00A00AF0"/>
    <w:rsid w:val="00A02F13"/>
    <w:rsid w:val="00A03FFF"/>
    <w:rsid w:val="00A0452E"/>
    <w:rsid w:val="00A061C6"/>
    <w:rsid w:val="00A10454"/>
    <w:rsid w:val="00A14AD6"/>
    <w:rsid w:val="00A14B5A"/>
    <w:rsid w:val="00A15F6F"/>
    <w:rsid w:val="00A16398"/>
    <w:rsid w:val="00A23D24"/>
    <w:rsid w:val="00A24BB7"/>
    <w:rsid w:val="00A24CA0"/>
    <w:rsid w:val="00A265A7"/>
    <w:rsid w:val="00A303E8"/>
    <w:rsid w:val="00A33D78"/>
    <w:rsid w:val="00A3567F"/>
    <w:rsid w:val="00A37698"/>
    <w:rsid w:val="00A40914"/>
    <w:rsid w:val="00A40C2A"/>
    <w:rsid w:val="00A41ED3"/>
    <w:rsid w:val="00A42C17"/>
    <w:rsid w:val="00A42DF8"/>
    <w:rsid w:val="00A44AC8"/>
    <w:rsid w:val="00A45384"/>
    <w:rsid w:val="00A4575F"/>
    <w:rsid w:val="00A45873"/>
    <w:rsid w:val="00A46504"/>
    <w:rsid w:val="00A525CE"/>
    <w:rsid w:val="00A53199"/>
    <w:rsid w:val="00A5344A"/>
    <w:rsid w:val="00A56FA9"/>
    <w:rsid w:val="00A60201"/>
    <w:rsid w:val="00A61978"/>
    <w:rsid w:val="00A61D7C"/>
    <w:rsid w:val="00A63C6B"/>
    <w:rsid w:val="00A712D9"/>
    <w:rsid w:val="00A723AC"/>
    <w:rsid w:val="00A73367"/>
    <w:rsid w:val="00A81D82"/>
    <w:rsid w:val="00A81F26"/>
    <w:rsid w:val="00A827FF"/>
    <w:rsid w:val="00A82DD2"/>
    <w:rsid w:val="00A87545"/>
    <w:rsid w:val="00A9066D"/>
    <w:rsid w:val="00A906A4"/>
    <w:rsid w:val="00A9093E"/>
    <w:rsid w:val="00A9118F"/>
    <w:rsid w:val="00A93E33"/>
    <w:rsid w:val="00A94605"/>
    <w:rsid w:val="00A94A80"/>
    <w:rsid w:val="00A96A22"/>
    <w:rsid w:val="00AA3A65"/>
    <w:rsid w:val="00AA6EAF"/>
    <w:rsid w:val="00AB1EE7"/>
    <w:rsid w:val="00AB2CF8"/>
    <w:rsid w:val="00AB664D"/>
    <w:rsid w:val="00AB6970"/>
    <w:rsid w:val="00AB7C48"/>
    <w:rsid w:val="00AC1939"/>
    <w:rsid w:val="00AC2E98"/>
    <w:rsid w:val="00AC5F84"/>
    <w:rsid w:val="00AC76E9"/>
    <w:rsid w:val="00AC7C05"/>
    <w:rsid w:val="00AD167C"/>
    <w:rsid w:val="00AD17C7"/>
    <w:rsid w:val="00AD3328"/>
    <w:rsid w:val="00AD4041"/>
    <w:rsid w:val="00AD5600"/>
    <w:rsid w:val="00AD7BC6"/>
    <w:rsid w:val="00AD7F22"/>
    <w:rsid w:val="00AE14C9"/>
    <w:rsid w:val="00AE1B65"/>
    <w:rsid w:val="00AE302B"/>
    <w:rsid w:val="00AE5236"/>
    <w:rsid w:val="00AE7970"/>
    <w:rsid w:val="00AF027C"/>
    <w:rsid w:val="00AF1428"/>
    <w:rsid w:val="00AF18F6"/>
    <w:rsid w:val="00AF5964"/>
    <w:rsid w:val="00AF6499"/>
    <w:rsid w:val="00AF6D55"/>
    <w:rsid w:val="00B00595"/>
    <w:rsid w:val="00B0093A"/>
    <w:rsid w:val="00B00951"/>
    <w:rsid w:val="00B01A6C"/>
    <w:rsid w:val="00B03442"/>
    <w:rsid w:val="00B036EE"/>
    <w:rsid w:val="00B054D3"/>
    <w:rsid w:val="00B05B7D"/>
    <w:rsid w:val="00B06FD6"/>
    <w:rsid w:val="00B137F7"/>
    <w:rsid w:val="00B16BE5"/>
    <w:rsid w:val="00B212B9"/>
    <w:rsid w:val="00B225F7"/>
    <w:rsid w:val="00B2533F"/>
    <w:rsid w:val="00B259DF"/>
    <w:rsid w:val="00B30527"/>
    <w:rsid w:val="00B32DCD"/>
    <w:rsid w:val="00B34928"/>
    <w:rsid w:val="00B364D9"/>
    <w:rsid w:val="00B37C33"/>
    <w:rsid w:val="00B41C89"/>
    <w:rsid w:val="00B42D36"/>
    <w:rsid w:val="00B44126"/>
    <w:rsid w:val="00B44B1F"/>
    <w:rsid w:val="00B45996"/>
    <w:rsid w:val="00B4688E"/>
    <w:rsid w:val="00B47C84"/>
    <w:rsid w:val="00B509CA"/>
    <w:rsid w:val="00B53317"/>
    <w:rsid w:val="00B577F9"/>
    <w:rsid w:val="00B64141"/>
    <w:rsid w:val="00B64E72"/>
    <w:rsid w:val="00B71476"/>
    <w:rsid w:val="00B714DB"/>
    <w:rsid w:val="00B7502A"/>
    <w:rsid w:val="00B750B3"/>
    <w:rsid w:val="00B775D9"/>
    <w:rsid w:val="00B77913"/>
    <w:rsid w:val="00B82382"/>
    <w:rsid w:val="00B824FB"/>
    <w:rsid w:val="00B82646"/>
    <w:rsid w:val="00B8519E"/>
    <w:rsid w:val="00B868F9"/>
    <w:rsid w:val="00B86CAF"/>
    <w:rsid w:val="00B932D8"/>
    <w:rsid w:val="00B93DC2"/>
    <w:rsid w:val="00B95F64"/>
    <w:rsid w:val="00B96A4E"/>
    <w:rsid w:val="00B97359"/>
    <w:rsid w:val="00B97A8F"/>
    <w:rsid w:val="00B97C1C"/>
    <w:rsid w:val="00B97EF6"/>
    <w:rsid w:val="00BA2D97"/>
    <w:rsid w:val="00BA4E58"/>
    <w:rsid w:val="00BA7074"/>
    <w:rsid w:val="00BB054F"/>
    <w:rsid w:val="00BB05C8"/>
    <w:rsid w:val="00BB2734"/>
    <w:rsid w:val="00BB6BCE"/>
    <w:rsid w:val="00BB7829"/>
    <w:rsid w:val="00BC1E02"/>
    <w:rsid w:val="00BC238E"/>
    <w:rsid w:val="00BD1457"/>
    <w:rsid w:val="00BD2F16"/>
    <w:rsid w:val="00BD5DE1"/>
    <w:rsid w:val="00BD7DF1"/>
    <w:rsid w:val="00BE110B"/>
    <w:rsid w:val="00BE22CD"/>
    <w:rsid w:val="00BE2AD9"/>
    <w:rsid w:val="00BE4C75"/>
    <w:rsid w:val="00BE61E9"/>
    <w:rsid w:val="00BF0E85"/>
    <w:rsid w:val="00BF27FE"/>
    <w:rsid w:val="00BF5CB9"/>
    <w:rsid w:val="00BF6249"/>
    <w:rsid w:val="00BF699C"/>
    <w:rsid w:val="00C019B4"/>
    <w:rsid w:val="00C02AEC"/>
    <w:rsid w:val="00C0366F"/>
    <w:rsid w:val="00C03879"/>
    <w:rsid w:val="00C03A54"/>
    <w:rsid w:val="00C043B3"/>
    <w:rsid w:val="00C04EE1"/>
    <w:rsid w:val="00C079AB"/>
    <w:rsid w:val="00C101F4"/>
    <w:rsid w:val="00C103AF"/>
    <w:rsid w:val="00C10E61"/>
    <w:rsid w:val="00C14787"/>
    <w:rsid w:val="00C14C1D"/>
    <w:rsid w:val="00C1596D"/>
    <w:rsid w:val="00C15B8D"/>
    <w:rsid w:val="00C17010"/>
    <w:rsid w:val="00C17188"/>
    <w:rsid w:val="00C17E94"/>
    <w:rsid w:val="00C20562"/>
    <w:rsid w:val="00C20B39"/>
    <w:rsid w:val="00C215C3"/>
    <w:rsid w:val="00C23A96"/>
    <w:rsid w:val="00C249C6"/>
    <w:rsid w:val="00C25086"/>
    <w:rsid w:val="00C25553"/>
    <w:rsid w:val="00C25CC5"/>
    <w:rsid w:val="00C279B7"/>
    <w:rsid w:val="00C323F8"/>
    <w:rsid w:val="00C327ED"/>
    <w:rsid w:val="00C32CC1"/>
    <w:rsid w:val="00C34685"/>
    <w:rsid w:val="00C35CEB"/>
    <w:rsid w:val="00C372FB"/>
    <w:rsid w:val="00C37AB5"/>
    <w:rsid w:val="00C426EC"/>
    <w:rsid w:val="00C4363B"/>
    <w:rsid w:val="00C448BB"/>
    <w:rsid w:val="00C515A9"/>
    <w:rsid w:val="00C53960"/>
    <w:rsid w:val="00C53CCA"/>
    <w:rsid w:val="00C546B0"/>
    <w:rsid w:val="00C56C89"/>
    <w:rsid w:val="00C602A0"/>
    <w:rsid w:val="00C6483C"/>
    <w:rsid w:val="00C64AE9"/>
    <w:rsid w:val="00C66569"/>
    <w:rsid w:val="00C66ED8"/>
    <w:rsid w:val="00C67E9C"/>
    <w:rsid w:val="00C70CFF"/>
    <w:rsid w:val="00C718FE"/>
    <w:rsid w:val="00C732E7"/>
    <w:rsid w:val="00C80ABE"/>
    <w:rsid w:val="00C81772"/>
    <w:rsid w:val="00C83C34"/>
    <w:rsid w:val="00C86CEC"/>
    <w:rsid w:val="00C8773D"/>
    <w:rsid w:val="00C87ABB"/>
    <w:rsid w:val="00C90062"/>
    <w:rsid w:val="00C91831"/>
    <w:rsid w:val="00C91ABB"/>
    <w:rsid w:val="00C92126"/>
    <w:rsid w:val="00C93183"/>
    <w:rsid w:val="00C933F9"/>
    <w:rsid w:val="00C93683"/>
    <w:rsid w:val="00C953DF"/>
    <w:rsid w:val="00C9635A"/>
    <w:rsid w:val="00C9657E"/>
    <w:rsid w:val="00CA1862"/>
    <w:rsid w:val="00CA1BBB"/>
    <w:rsid w:val="00CA3366"/>
    <w:rsid w:val="00CA580C"/>
    <w:rsid w:val="00CA58FA"/>
    <w:rsid w:val="00CA6106"/>
    <w:rsid w:val="00CA7DBE"/>
    <w:rsid w:val="00CB4137"/>
    <w:rsid w:val="00CB5AA3"/>
    <w:rsid w:val="00CB5ED0"/>
    <w:rsid w:val="00CC11BE"/>
    <w:rsid w:val="00CC1312"/>
    <w:rsid w:val="00CC431E"/>
    <w:rsid w:val="00CC439E"/>
    <w:rsid w:val="00CC4544"/>
    <w:rsid w:val="00CC601D"/>
    <w:rsid w:val="00CC6104"/>
    <w:rsid w:val="00CC6DA3"/>
    <w:rsid w:val="00CC7CA6"/>
    <w:rsid w:val="00CD5401"/>
    <w:rsid w:val="00CD56C8"/>
    <w:rsid w:val="00CD64C6"/>
    <w:rsid w:val="00CD6D10"/>
    <w:rsid w:val="00CE135E"/>
    <w:rsid w:val="00CE25DD"/>
    <w:rsid w:val="00CE2709"/>
    <w:rsid w:val="00CE282E"/>
    <w:rsid w:val="00CE2D64"/>
    <w:rsid w:val="00CE2FF1"/>
    <w:rsid w:val="00CE6198"/>
    <w:rsid w:val="00CE77CB"/>
    <w:rsid w:val="00CF43CF"/>
    <w:rsid w:val="00CF5FE8"/>
    <w:rsid w:val="00CF6230"/>
    <w:rsid w:val="00D0124D"/>
    <w:rsid w:val="00D017FC"/>
    <w:rsid w:val="00D01B2F"/>
    <w:rsid w:val="00D0226A"/>
    <w:rsid w:val="00D03075"/>
    <w:rsid w:val="00D12893"/>
    <w:rsid w:val="00D13147"/>
    <w:rsid w:val="00D16C1E"/>
    <w:rsid w:val="00D17DF4"/>
    <w:rsid w:val="00D20884"/>
    <w:rsid w:val="00D2415E"/>
    <w:rsid w:val="00D251F0"/>
    <w:rsid w:val="00D300AA"/>
    <w:rsid w:val="00D302CF"/>
    <w:rsid w:val="00D30E8C"/>
    <w:rsid w:val="00D3306C"/>
    <w:rsid w:val="00D333A9"/>
    <w:rsid w:val="00D33CB3"/>
    <w:rsid w:val="00D361B7"/>
    <w:rsid w:val="00D36302"/>
    <w:rsid w:val="00D36C10"/>
    <w:rsid w:val="00D404D0"/>
    <w:rsid w:val="00D463FF"/>
    <w:rsid w:val="00D52718"/>
    <w:rsid w:val="00D52B6B"/>
    <w:rsid w:val="00D54C45"/>
    <w:rsid w:val="00D54D7F"/>
    <w:rsid w:val="00D5528D"/>
    <w:rsid w:val="00D553E7"/>
    <w:rsid w:val="00D5715A"/>
    <w:rsid w:val="00D62196"/>
    <w:rsid w:val="00D629B7"/>
    <w:rsid w:val="00D670E0"/>
    <w:rsid w:val="00D67C2E"/>
    <w:rsid w:val="00D701F9"/>
    <w:rsid w:val="00D71687"/>
    <w:rsid w:val="00D72371"/>
    <w:rsid w:val="00D73469"/>
    <w:rsid w:val="00D740E3"/>
    <w:rsid w:val="00D74813"/>
    <w:rsid w:val="00D772DD"/>
    <w:rsid w:val="00D8134A"/>
    <w:rsid w:val="00D82A7B"/>
    <w:rsid w:val="00D840A9"/>
    <w:rsid w:val="00D852A0"/>
    <w:rsid w:val="00D85E62"/>
    <w:rsid w:val="00D865C4"/>
    <w:rsid w:val="00D92C55"/>
    <w:rsid w:val="00D94849"/>
    <w:rsid w:val="00D9627E"/>
    <w:rsid w:val="00DA22F2"/>
    <w:rsid w:val="00DA2D32"/>
    <w:rsid w:val="00DA30BC"/>
    <w:rsid w:val="00DA6373"/>
    <w:rsid w:val="00DA69C2"/>
    <w:rsid w:val="00DA6D70"/>
    <w:rsid w:val="00DB3137"/>
    <w:rsid w:val="00DB44BF"/>
    <w:rsid w:val="00DB4A58"/>
    <w:rsid w:val="00DB51E8"/>
    <w:rsid w:val="00DB6050"/>
    <w:rsid w:val="00DB64E8"/>
    <w:rsid w:val="00DB73BB"/>
    <w:rsid w:val="00DB7F5F"/>
    <w:rsid w:val="00DC2C34"/>
    <w:rsid w:val="00DC58B1"/>
    <w:rsid w:val="00DD1B2D"/>
    <w:rsid w:val="00DD5D5C"/>
    <w:rsid w:val="00DD63E7"/>
    <w:rsid w:val="00DD74E3"/>
    <w:rsid w:val="00DD781B"/>
    <w:rsid w:val="00DE2C87"/>
    <w:rsid w:val="00DE35B0"/>
    <w:rsid w:val="00DE459A"/>
    <w:rsid w:val="00DE55A6"/>
    <w:rsid w:val="00DE5F0C"/>
    <w:rsid w:val="00DE5F78"/>
    <w:rsid w:val="00DE6577"/>
    <w:rsid w:val="00DE6B1E"/>
    <w:rsid w:val="00DF01D6"/>
    <w:rsid w:val="00DF27DA"/>
    <w:rsid w:val="00DF4DBE"/>
    <w:rsid w:val="00E008CF"/>
    <w:rsid w:val="00E02DC7"/>
    <w:rsid w:val="00E02F20"/>
    <w:rsid w:val="00E049B8"/>
    <w:rsid w:val="00E06C94"/>
    <w:rsid w:val="00E0769D"/>
    <w:rsid w:val="00E141B3"/>
    <w:rsid w:val="00E15BFE"/>
    <w:rsid w:val="00E16F49"/>
    <w:rsid w:val="00E215A6"/>
    <w:rsid w:val="00E24B0D"/>
    <w:rsid w:val="00E275D8"/>
    <w:rsid w:val="00E311CE"/>
    <w:rsid w:val="00E317DE"/>
    <w:rsid w:val="00E321E7"/>
    <w:rsid w:val="00E323F5"/>
    <w:rsid w:val="00E33884"/>
    <w:rsid w:val="00E35D02"/>
    <w:rsid w:val="00E40820"/>
    <w:rsid w:val="00E40C0C"/>
    <w:rsid w:val="00E414D5"/>
    <w:rsid w:val="00E4216D"/>
    <w:rsid w:val="00E433A0"/>
    <w:rsid w:val="00E43E68"/>
    <w:rsid w:val="00E4658F"/>
    <w:rsid w:val="00E47541"/>
    <w:rsid w:val="00E50753"/>
    <w:rsid w:val="00E5262C"/>
    <w:rsid w:val="00E54A67"/>
    <w:rsid w:val="00E55FAE"/>
    <w:rsid w:val="00E5708A"/>
    <w:rsid w:val="00E60931"/>
    <w:rsid w:val="00E61C0D"/>
    <w:rsid w:val="00E63E42"/>
    <w:rsid w:val="00E63EB4"/>
    <w:rsid w:val="00E6415B"/>
    <w:rsid w:val="00E64221"/>
    <w:rsid w:val="00E66160"/>
    <w:rsid w:val="00E665FF"/>
    <w:rsid w:val="00E66DEF"/>
    <w:rsid w:val="00E71329"/>
    <w:rsid w:val="00E71BC1"/>
    <w:rsid w:val="00E72E4A"/>
    <w:rsid w:val="00E8194E"/>
    <w:rsid w:val="00E82E14"/>
    <w:rsid w:val="00E8363B"/>
    <w:rsid w:val="00E836E3"/>
    <w:rsid w:val="00E84966"/>
    <w:rsid w:val="00E903CB"/>
    <w:rsid w:val="00E9054F"/>
    <w:rsid w:val="00E907B5"/>
    <w:rsid w:val="00E92383"/>
    <w:rsid w:val="00E9734C"/>
    <w:rsid w:val="00E97B35"/>
    <w:rsid w:val="00EA0D6A"/>
    <w:rsid w:val="00EA150B"/>
    <w:rsid w:val="00EA1B3A"/>
    <w:rsid w:val="00EA2109"/>
    <w:rsid w:val="00EA362C"/>
    <w:rsid w:val="00EA567C"/>
    <w:rsid w:val="00EA63F1"/>
    <w:rsid w:val="00EA747E"/>
    <w:rsid w:val="00EA74F0"/>
    <w:rsid w:val="00EB057E"/>
    <w:rsid w:val="00EB48AF"/>
    <w:rsid w:val="00EB66DD"/>
    <w:rsid w:val="00EB74D6"/>
    <w:rsid w:val="00EC4A2C"/>
    <w:rsid w:val="00EC50ED"/>
    <w:rsid w:val="00EC6CC9"/>
    <w:rsid w:val="00ED10D0"/>
    <w:rsid w:val="00ED4D4E"/>
    <w:rsid w:val="00ED6778"/>
    <w:rsid w:val="00EE0564"/>
    <w:rsid w:val="00EE0C77"/>
    <w:rsid w:val="00EE471E"/>
    <w:rsid w:val="00EE4E54"/>
    <w:rsid w:val="00EE6628"/>
    <w:rsid w:val="00EF2E00"/>
    <w:rsid w:val="00EF3D11"/>
    <w:rsid w:val="00EF41E6"/>
    <w:rsid w:val="00EF4334"/>
    <w:rsid w:val="00EF6DE2"/>
    <w:rsid w:val="00F01D01"/>
    <w:rsid w:val="00F02AFB"/>
    <w:rsid w:val="00F02C24"/>
    <w:rsid w:val="00F03AA6"/>
    <w:rsid w:val="00F04CBF"/>
    <w:rsid w:val="00F04F6F"/>
    <w:rsid w:val="00F05520"/>
    <w:rsid w:val="00F05666"/>
    <w:rsid w:val="00F06AD9"/>
    <w:rsid w:val="00F075AE"/>
    <w:rsid w:val="00F11A89"/>
    <w:rsid w:val="00F11DE0"/>
    <w:rsid w:val="00F1312C"/>
    <w:rsid w:val="00F15409"/>
    <w:rsid w:val="00F15CD9"/>
    <w:rsid w:val="00F15DD8"/>
    <w:rsid w:val="00F24C1B"/>
    <w:rsid w:val="00F26A45"/>
    <w:rsid w:val="00F31ADD"/>
    <w:rsid w:val="00F3387E"/>
    <w:rsid w:val="00F33C76"/>
    <w:rsid w:val="00F35680"/>
    <w:rsid w:val="00F36820"/>
    <w:rsid w:val="00F37E25"/>
    <w:rsid w:val="00F41735"/>
    <w:rsid w:val="00F42C34"/>
    <w:rsid w:val="00F431F5"/>
    <w:rsid w:val="00F43590"/>
    <w:rsid w:val="00F436BB"/>
    <w:rsid w:val="00F43BD7"/>
    <w:rsid w:val="00F46712"/>
    <w:rsid w:val="00F46E90"/>
    <w:rsid w:val="00F47145"/>
    <w:rsid w:val="00F47160"/>
    <w:rsid w:val="00F47FBB"/>
    <w:rsid w:val="00F50C86"/>
    <w:rsid w:val="00F5149B"/>
    <w:rsid w:val="00F52D4F"/>
    <w:rsid w:val="00F53B0E"/>
    <w:rsid w:val="00F545BF"/>
    <w:rsid w:val="00F56DEA"/>
    <w:rsid w:val="00F637CE"/>
    <w:rsid w:val="00F66A54"/>
    <w:rsid w:val="00F67C6C"/>
    <w:rsid w:val="00F71873"/>
    <w:rsid w:val="00F71B56"/>
    <w:rsid w:val="00F71E73"/>
    <w:rsid w:val="00F76D22"/>
    <w:rsid w:val="00F80140"/>
    <w:rsid w:val="00F8030A"/>
    <w:rsid w:val="00F83167"/>
    <w:rsid w:val="00F832C8"/>
    <w:rsid w:val="00F8500A"/>
    <w:rsid w:val="00F857F4"/>
    <w:rsid w:val="00F8607C"/>
    <w:rsid w:val="00F873B3"/>
    <w:rsid w:val="00F93BA7"/>
    <w:rsid w:val="00F95E8F"/>
    <w:rsid w:val="00FA255F"/>
    <w:rsid w:val="00FA33FE"/>
    <w:rsid w:val="00FA42B9"/>
    <w:rsid w:val="00FA4977"/>
    <w:rsid w:val="00FA614B"/>
    <w:rsid w:val="00FA755A"/>
    <w:rsid w:val="00FB0CE0"/>
    <w:rsid w:val="00FB2B0F"/>
    <w:rsid w:val="00FB2CF2"/>
    <w:rsid w:val="00FB311D"/>
    <w:rsid w:val="00FB4175"/>
    <w:rsid w:val="00FB4F6B"/>
    <w:rsid w:val="00FB5FE1"/>
    <w:rsid w:val="00FB61A3"/>
    <w:rsid w:val="00FB7FE8"/>
    <w:rsid w:val="00FC0E8D"/>
    <w:rsid w:val="00FC31F4"/>
    <w:rsid w:val="00FC331B"/>
    <w:rsid w:val="00FC4499"/>
    <w:rsid w:val="00FC46EF"/>
    <w:rsid w:val="00FC7A5F"/>
    <w:rsid w:val="00FD19AF"/>
    <w:rsid w:val="00FD2563"/>
    <w:rsid w:val="00FD30BE"/>
    <w:rsid w:val="00FD31B3"/>
    <w:rsid w:val="00FD40FC"/>
    <w:rsid w:val="00FD4204"/>
    <w:rsid w:val="00FD77CB"/>
    <w:rsid w:val="00FE3505"/>
    <w:rsid w:val="00FE6BEF"/>
    <w:rsid w:val="00FE6D9D"/>
    <w:rsid w:val="00FE704A"/>
    <w:rsid w:val="00FE757A"/>
    <w:rsid w:val="00FE7CEA"/>
    <w:rsid w:val="00FF08C6"/>
    <w:rsid w:val="00FF2916"/>
    <w:rsid w:val="00FF2A2D"/>
    <w:rsid w:val="00FF3CCB"/>
    <w:rsid w:val="00FF4449"/>
    <w:rsid w:val="00FF57B5"/>
    <w:rsid w:val="00FF5F7B"/>
    <w:rsid w:val="00FF62F3"/>
    <w:rsid w:val="0E52EA91"/>
    <w:rsid w:val="72B102A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E1C7F029-A76B-44FE-B9AC-2D4CBCA9FB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68423">
      <w:bodyDiv w:val="1"/>
      <w:marLeft w:val="0"/>
      <w:marRight w:val="0"/>
      <w:marTop w:val="0"/>
      <w:marBottom w:val="0"/>
      <w:divBdr>
        <w:top w:val="none" w:sz="0" w:space="0" w:color="auto"/>
        <w:left w:val="none" w:sz="0" w:space="0" w:color="auto"/>
        <w:bottom w:val="none" w:sz="0" w:space="0" w:color="auto"/>
        <w:right w:val="none" w:sz="0" w:space="0" w:color="auto"/>
      </w:divBdr>
    </w:div>
    <w:div w:id="2443481">
      <w:bodyDiv w:val="1"/>
      <w:marLeft w:val="0"/>
      <w:marRight w:val="0"/>
      <w:marTop w:val="0"/>
      <w:marBottom w:val="0"/>
      <w:divBdr>
        <w:top w:val="none" w:sz="0" w:space="0" w:color="auto"/>
        <w:left w:val="none" w:sz="0" w:space="0" w:color="auto"/>
        <w:bottom w:val="none" w:sz="0" w:space="0" w:color="auto"/>
        <w:right w:val="none" w:sz="0" w:space="0" w:color="auto"/>
      </w:divBdr>
    </w:div>
    <w:div w:id="3172518">
      <w:bodyDiv w:val="1"/>
      <w:marLeft w:val="0"/>
      <w:marRight w:val="0"/>
      <w:marTop w:val="0"/>
      <w:marBottom w:val="0"/>
      <w:divBdr>
        <w:top w:val="none" w:sz="0" w:space="0" w:color="auto"/>
        <w:left w:val="none" w:sz="0" w:space="0" w:color="auto"/>
        <w:bottom w:val="none" w:sz="0" w:space="0" w:color="auto"/>
        <w:right w:val="none" w:sz="0" w:space="0" w:color="auto"/>
      </w:divBdr>
    </w:div>
    <w:div w:id="9838177">
      <w:bodyDiv w:val="1"/>
      <w:marLeft w:val="0"/>
      <w:marRight w:val="0"/>
      <w:marTop w:val="0"/>
      <w:marBottom w:val="0"/>
      <w:divBdr>
        <w:top w:val="none" w:sz="0" w:space="0" w:color="auto"/>
        <w:left w:val="none" w:sz="0" w:space="0" w:color="auto"/>
        <w:bottom w:val="none" w:sz="0" w:space="0" w:color="auto"/>
        <w:right w:val="none" w:sz="0" w:space="0" w:color="auto"/>
      </w:divBdr>
    </w:div>
    <w:div w:id="10573905">
      <w:bodyDiv w:val="1"/>
      <w:marLeft w:val="0"/>
      <w:marRight w:val="0"/>
      <w:marTop w:val="0"/>
      <w:marBottom w:val="0"/>
      <w:divBdr>
        <w:top w:val="none" w:sz="0" w:space="0" w:color="auto"/>
        <w:left w:val="none" w:sz="0" w:space="0" w:color="auto"/>
        <w:bottom w:val="none" w:sz="0" w:space="0" w:color="auto"/>
        <w:right w:val="none" w:sz="0" w:space="0" w:color="auto"/>
      </w:divBdr>
    </w:div>
    <w:div w:id="10575276">
      <w:bodyDiv w:val="1"/>
      <w:marLeft w:val="0"/>
      <w:marRight w:val="0"/>
      <w:marTop w:val="0"/>
      <w:marBottom w:val="0"/>
      <w:divBdr>
        <w:top w:val="none" w:sz="0" w:space="0" w:color="auto"/>
        <w:left w:val="none" w:sz="0" w:space="0" w:color="auto"/>
        <w:bottom w:val="none" w:sz="0" w:space="0" w:color="auto"/>
        <w:right w:val="none" w:sz="0" w:space="0" w:color="auto"/>
      </w:divBdr>
    </w:div>
    <w:div w:id="11957062">
      <w:bodyDiv w:val="1"/>
      <w:marLeft w:val="0"/>
      <w:marRight w:val="0"/>
      <w:marTop w:val="0"/>
      <w:marBottom w:val="0"/>
      <w:divBdr>
        <w:top w:val="none" w:sz="0" w:space="0" w:color="auto"/>
        <w:left w:val="none" w:sz="0" w:space="0" w:color="auto"/>
        <w:bottom w:val="none" w:sz="0" w:space="0" w:color="auto"/>
        <w:right w:val="none" w:sz="0" w:space="0" w:color="auto"/>
      </w:divBdr>
    </w:div>
    <w:div w:id="21445433">
      <w:bodyDiv w:val="1"/>
      <w:marLeft w:val="0"/>
      <w:marRight w:val="0"/>
      <w:marTop w:val="0"/>
      <w:marBottom w:val="0"/>
      <w:divBdr>
        <w:top w:val="none" w:sz="0" w:space="0" w:color="auto"/>
        <w:left w:val="none" w:sz="0" w:space="0" w:color="auto"/>
        <w:bottom w:val="none" w:sz="0" w:space="0" w:color="auto"/>
        <w:right w:val="none" w:sz="0" w:space="0" w:color="auto"/>
      </w:divBdr>
    </w:div>
    <w:div w:id="22102467">
      <w:bodyDiv w:val="1"/>
      <w:marLeft w:val="0"/>
      <w:marRight w:val="0"/>
      <w:marTop w:val="0"/>
      <w:marBottom w:val="0"/>
      <w:divBdr>
        <w:top w:val="none" w:sz="0" w:space="0" w:color="auto"/>
        <w:left w:val="none" w:sz="0" w:space="0" w:color="auto"/>
        <w:bottom w:val="none" w:sz="0" w:space="0" w:color="auto"/>
        <w:right w:val="none" w:sz="0" w:space="0" w:color="auto"/>
      </w:divBdr>
    </w:div>
    <w:div w:id="22481007">
      <w:bodyDiv w:val="1"/>
      <w:marLeft w:val="0"/>
      <w:marRight w:val="0"/>
      <w:marTop w:val="0"/>
      <w:marBottom w:val="0"/>
      <w:divBdr>
        <w:top w:val="none" w:sz="0" w:space="0" w:color="auto"/>
        <w:left w:val="none" w:sz="0" w:space="0" w:color="auto"/>
        <w:bottom w:val="none" w:sz="0" w:space="0" w:color="auto"/>
        <w:right w:val="none" w:sz="0" w:space="0" w:color="auto"/>
      </w:divBdr>
    </w:div>
    <w:div w:id="22748563">
      <w:bodyDiv w:val="1"/>
      <w:marLeft w:val="0"/>
      <w:marRight w:val="0"/>
      <w:marTop w:val="0"/>
      <w:marBottom w:val="0"/>
      <w:divBdr>
        <w:top w:val="none" w:sz="0" w:space="0" w:color="auto"/>
        <w:left w:val="none" w:sz="0" w:space="0" w:color="auto"/>
        <w:bottom w:val="none" w:sz="0" w:space="0" w:color="auto"/>
        <w:right w:val="none" w:sz="0" w:space="0" w:color="auto"/>
      </w:divBdr>
    </w:div>
    <w:div w:id="23947774">
      <w:bodyDiv w:val="1"/>
      <w:marLeft w:val="0"/>
      <w:marRight w:val="0"/>
      <w:marTop w:val="0"/>
      <w:marBottom w:val="0"/>
      <w:divBdr>
        <w:top w:val="none" w:sz="0" w:space="0" w:color="auto"/>
        <w:left w:val="none" w:sz="0" w:space="0" w:color="auto"/>
        <w:bottom w:val="none" w:sz="0" w:space="0" w:color="auto"/>
        <w:right w:val="none" w:sz="0" w:space="0" w:color="auto"/>
      </w:divBdr>
    </w:div>
    <w:div w:id="33430164">
      <w:bodyDiv w:val="1"/>
      <w:marLeft w:val="0"/>
      <w:marRight w:val="0"/>
      <w:marTop w:val="0"/>
      <w:marBottom w:val="0"/>
      <w:divBdr>
        <w:top w:val="none" w:sz="0" w:space="0" w:color="auto"/>
        <w:left w:val="none" w:sz="0" w:space="0" w:color="auto"/>
        <w:bottom w:val="none" w:sz="0" w:space="0" w:color="auto"/>
        <w:right w:val="none" w:sz="0" w:space="0" w:color="auto"/>
      </w:divBdr>
    </w:div>
    <w:div w:id="40909334">
      <w:bodyDiv w:val="1"/>
      <w:marLeft w:val="0"/>
      <w:marRight w:val="0"/>
      <w:marTop w:val="0"/>
      <w:marBottom w:val="0"/>
      <w:divBdr>
        <w:top w:val="none" w:sz="0" w:space="0" w:color="auto"/>
        <w:left w:val="none" w:sz="0" w:space="0" w:color="auto"/>
        <w:bottom w:val="none" w:sz="0" w:space="0" w:color="auto"/>
        <w:right w:val="none" w:sz="0" w:space="0" w:color="auto"/>
      </w:divBdr>
    </w:div>
    <w:div w:id="43141870">
      <w:bodyDiv w:val="1"/>
      <w:marLeft w:val="0"/>
      <w:marRight w:val="0"/>
      <w:marTop w:val="0"/>
      <w:marBottom w:val="0"/>
      <w:divBdr>
        <w:top w:val="none" w:sz="0" w:space="0" w:color="auto"/>
        <w:left w:val="none" w:sz="0" w:space="0" w:color="auto"/>
        <w:bottom w:val="none" w:sz="0" w:space="0" w:color="auto"/>
        <w:right w:val="none" w:sz="0" w:space="0" w:color="auto"/>
      </w:divBdr>
    </w:div>
    <w:div w:id="44333871">
      <w:bodyDiv w:val="1"/>
      <w:marLeft w:val="0"/>
      <w:marRight w:val="0"/>
      <w:marTop w:val="0"/>
      <w:marBottom w:val="0"/>
      <w:divBdr>
        <w:top w:val="none" w:sz="0" w:space="0" w:color="auto"/>
        <w:left w:val="none" w:sz="0" w:space="0" w:color="auto"/>
        <w:bottom w:val="none" w:sz="0" w:space="0" w:color="auto"/>
        <w:right w:val="none" w:sz="0" w:space="0" w:color="auto"/>
      </w:divBdr>
    </w:div>
    <w:div w:id="44909398">
      <w:bodyDiv w:val="1"/>
      <w:marLeft w:val="0"/>
      <w:marRight w:val="0"/>
      <w:marTop w:val="0"/>
      <w:marBottom w:val="0"/>
      <w:divBdr>
        <w:top w:val="none" w:sz="0" w:space="0" w:color="auto"/>
        <w:left w:val="none" w:sz="0" w:space="0" w:color="auto"/>
        <w:bottom w:val="none" w:sz="0" w:space="0" w:color="auto"/>
        <w:right w:val="none" w:sz="0" w:space="0" w:color="auto"/>
      </w:divBdr>
    </w:div>
    <w:div w:id="49814865">
      <w:bodyDiv w:val="1"/>
      <w:marLeft w:val="0"/>
      <w:marRight w:val="0"/>
      <w:marTop w:val="0"/>
      <w:marBottom w:val="0"/>
      <w:divBdr>
        <w:top w:val="none" w:sz="0" w:space="0" w:color="auto"/>
        <w:left w:val="none" w:sz="0" w:space="0" w:color="auto"/>
        <w:bottom w:val="none" w:sz="0" w:space="0" w:color="auto"/>
        <w:right w:val="none" w:sz="0" w:space="0" w:color="auto"/>
      </w:divBdr>
    </w:div>
    <w:div w:id="51001661">
      <w:bodyDiv w:val="1"/>
      <w:marLeft w:val="0"/>
      <w:marRight w:val="0"/>
      <w:marTop w:val="0"/>
      <w:marBottom w:val="0"/>
      <w:divBdr>
        <w:top w:val="none" w:sz="0" w:space="0" w:color="auto"/>
        <w:left w:val="none" w:sz="0" w:space="0" w:color="auto"/>
        <w:bottom w:val="none" w:sz="0" w:space="0" w:color="auto"/>
        <w:right w:val="none" w:sz="0" w:space="0" w:color="auto"/>
      </w:divBdr>
    </w:div>
    <w:div w:id="63651002">
      <w:bodyDiv w:val="1"/>
      <w:marLeft w:val="0"/>
      <w:marRight w:val="0"/>
      <w:marTop w:val="0"/>
      <w:marBottom w:val="0"/>
      <w:divBdr>
        <w:top w:val="none" w:sz="0" w:space="0" w:color="auto"/>
        <w:left w:val="none" w:sz="0" w:space="0" w:color="auto"/>
        <w:bottom w:val="none" w:sz="0" w:space="0" w:color="auto"/>
        <w:right w:val="none" w:sz="0" w:space="0" w:color="auto"/>
      </w:divBdr>
    </w:div>
    <w:div w:id="66919879">
      <w:bodyDiv w:val="1"/>
      <w:marLeft w:val="0"/>
      <w:marRight w:val="0"/>
      <w:marTop w:val="0"/>
      <w:marBottom w:val="0"/>
      <w:divBdr>
        <w:top w:val="none" w:sz="0" w:space="0" w:color="auto"/>
        <w:left w:val="none" w:sz="0" w:space="0" w:color="auto"/>
        <w:bottom w:val="none" w:sz="0" w:space="0" w:color="auto"/>
        <w:right w:val="none" w:sz="0" w:space="0" w:color="auto"/>
      </w:divBdr>
    </w:div>
    <w:div w:id="69154897">
      <w:bodyDiv w:val="1"/>
      <w:marLeft w:val="0"/>
      <w:marRight w:val="0"/>
      <w:marTop w:val="0"/>
      <w:marBottom w:val="0"/>
      <w:divBdr>
        <w:top w:val="none" w:sz="0" w:space="0" w:color="auto"/>
        <w:left w:val="none" w:sz="0" w:space="0" w:color="auto"/>
        <w:bottom w:val="none" w:sz="0" w:space="0" w:color="auto"/>
        <w:right w:val="none" w:sz="0" w:space="0" w:color="auto"/>
      </w:divBdr>
    </w:div>
    <w:div w:id="73162051">
      <w:bodyDiv w:val="1"/>
      <w:marLeft w:val="0"/>
      <w:marRight w:val="0"/>
      <w:marTop w:val="0"/>
      <w:marBottom w:val="0"/>
      <w:divBdr>
        <w:top w:val="none" w:sz="0" w:space="0" w:color="auto"/>
        <w:left w:val="none" w:sz="0" w:space="0" w:color="auto"/>
        <w:bottom w:val="none" w:sz="0" w:space="0" w:color="auto"/>
        <w:right w:val="none" w:sz="0" w:space="0" w:color="auto"/>
      </w:divBdr>
    </w:div>
    <w:div w:id="75326095">
      <w:bodyDiv w:val="1"/>
      <w:marLeft w:val="0"/>
      <w:marRight w:val="0"/>
      <w:marTop w:val="0"/>
      <w:marBottom w:val="0"/>
      <w:divBdr>
        <w:top w:val="none" w:sz="0" w:space="0" w:color="auto"/>
        <w:left w:val="none" w:sz="0" w:space="0" w:color="auto"/>
        <w:bottom w:val="none" w:sz="0" w:space="0" w:color="auto"/>
        <w:right w:val="none" w:sz="0" w:space="0" w:color="auto"/>
      </w:divBdr>
    </w:div>
    <w:div w:id="76177437">
      <w:bodyDiv w:val="1"/>
      <w:marLeft w:val="0"/>
      <w:marRight w:val="0"/>
      <w:marTop w:val="0"/>
      <w:marBottom w:val="0"/>
      <w:divBdr>
        <w:top w:val="none" w:sz="0" w:space="0" w:color="auto"/>
        <w:left w:val="none" w:sz="0" w:space="0" w:color="auto"/>
        <w:bottom w:val="none" w:sz="0" w:space="0" w:color="auto"/>
        <w:right w:val="none" w:sz="0" w:space="0" w:color="auto"/>
      </w:divBdr>
    </w:div>
    <w:div w:id="8214809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097680">
      <w:bodyDiv w:val="1"/>
      <w:marLeft w:val="0"/>
      <w:marRight w:val="0"/>
      <w:marTop w:val="0"/>
      <w:marBottom w:val="0"/>
      <w:divBdr>
        <w:top w:val="none" w:sz="0" w:space="0" w:color="auto"/>
        <w:left w:val="none" w:sz="0" w:space="0" w:color="auto"/>
        <w:bottom w:val="none" w:sz="0" w:space="0" w:color="auto"/>
        <w:right w:val="none" w:sz="0" w:space="0" w:color="auto"/>
      </w:divBdr>
    </w:div>
    <w:div w:id="92365311">
      <w:bodyDiv w:val="1"/>
      <w:marLeft w:val="0"/>
      <w:marRight w:val="0"/>
      <w:marTop w:val="0"/>
      <w:marBottom w:val="0"/>
      <w:divBdr>
        <w:top w:val="none" w:sz="0" w:space="0" w:color="auto"/>
        <w:left w:val="none" w:sz="0" w:space="0" w:color="auto"/>
        <w:bottom w:val="none" w:sz="0" w:space="0" w:color="auto"/>
        <w:right w:val="none" w:sz="0" w:space="0" w:color="auto"/>
      </w:divBdr>
    </w:div>
    <w:div w:id="93863258">
      <w:bodyDiv w:val="1"/>
      <w:marLeft w:val="0"/>
      <w:marRight w:val="0"/>
      <w:marTop w:val="0"/>
      <w:marBottom w:val="0"/>
      <w:divBdr>
        <w:top w:val="none" w:sz="0" w:space="0" w:color="auto"/>
        <w:left w:val="none" w:sz="0" w:space="0" w:color="auto"/>
        <w:bottom w:val="none" w:sz="0" w:space="0" w:color="auto"/>
        <w:right w:val="none" w:sz="0" w:space="0" w:color="auto"/>
      </w:divBdr>
    </w:div>
    <w:div w:id="95055148">
      <w:bodyDiv w:val="1"/>
      <w:marLeft w:val="0"/>
      <w:marRight w:val="0"/>
      <w:marTop w:val="0"/>
      <w:marBottom w:val="0"/>
      <w:divBdr>
        <w:top w:val="none" w:sz="0" w:space="0" w:color="auto"/>
        <w:left w:val="none" w:sz="0" w:space="0" w:color="auto"/>
        <w:bottom w:val="none" w:sz="0" w:space="0" w:color="auto"/>
        <w:right w:val="none" w:sz="0" w:space="0" w:color="auto"/>
      </w:divBdr>
    </w:div>
    <w:div w:id="96098222">
      <w:bodyDiv w:val="1"/>
      <w:marLeft w:val="0"/>
      <w:marRight w:val="0"/>
      <w:marTop w:val="0"/>
      <w:marBottom w:val="0"/>
      <w:divBdr>
        <w:top w:val="none" w:sz="0" w:space="0" w:color="auto"/>
        <w:left w:val="none" w:sz="0" w:space="0" w:color="auto"/>
        <w:bottom w:val="none" w:sz="0" w:space="0" w:color="auto"/>
        <w:right w:val="none" w:sz="0" w:space="0" w:color="auto"/>
      </w:divBdr>
    </w:div>
    <w:div w:id="97603645">
      <w:bodyDiv w:val="1"/>
      <w:marLeft w:val="0"/>
      <w:marRight w:val="0"/>
      <w:marTop w:val="0"/>
      <w:marBottom w:val="0"/>
      <w:divBdr>
        <w:top w:val="none" w:sz="0" w:space="0" w:color="auto"/>
        <w:left w:val="none" w:sz="0" w:space="0" w:color="auto"/>
        <w:bottom w:val="none" w:sz="0" w:space="0" w:color="auto"/>
        <w:right w:val="none" w:sz="0" w:space="0" w:color="auto"/>
      </w:divBdr>
    </w:div>
    <w:div w:id="102307492">
      <w:bodyDiv w:val="1"/>
      <w:marLeft w:val="0"/>
      <w:marRight w:val="0"/>
      <w:marTop w:val="0"/>
      <w:marBottom w:val="0"/>
      <w:divBdr>
        <w:top w:val="none" w:sz="0" w:space="0" w:color="auto"/>
        <w:left w:val="none" w:sz="0" w:space="0" w:color="auto"/>
        <w:bottom w:val="none" w:sz="0" w:space="0" w:color="auto"/>
        <w:right w:val="none" w:sz="0" w:space="0" w:color="auto"/>
      </w:divBdr>
    </w:div>
    <w:div w:id="110058660">
      <w:bodyDiv w:val="1"/>
      <w:marLeft w:val="0"/>
      <w:marRight w:val="0"/>
      <w:marTop w:val="0"/>
      <w:marBottom w:val="0"/>
      <w:divBdr>
        <w:top w:val="none" w:sz="0" w:space="0" w:color="auto"/>
        <w:left w:val="none" w:sz="0" w:space="0" w:color="auto"/>
        <w:bottom w:val="none" w:sz="0" w:space="0" w:color="auto"/>
        <w:right w:val="none" w:sz="0" w:space="0" w:color="auto"/>
      </w:divBdr>
    </w:div>
    <w:div w:id="113447866">
      <w:bodyDiv w:val="1"/>
      <w:marLeft w:val="0"/>
      <w:marRight w:val="0"/>
      <w:marTop w:val="0"/>
      <w:marBottom w:val="0"/>
      <w:divBdr>
        <w:top w:val="none" w:sz="0" w:space="0" w:color="auto"/>
        <w:left w:val="none" w:sz="0" w:space="0" w:color="auto"/>
        <w:bottom w:val="none" w:sz="0" w:space="0" w:color="auto"/>
        <w:right w:val="none" w:sz="0" w:space="0" w:color="auto"/>
      </w:divBdr>
    </w:div>
    <w:div w:id="115148946">
      <w:bodyDiv w:val="1"/>
      <w:marLeft w:val="0"/>
      <w:marRight w:val="0"/>
      <w:marTop w:val="0"/>
      <w:marBottom w:val="0"/>
      <w:divBdr>
        <w:top w:val="none" w:sz="0" w:space="0" w:color="auto"/>
        <w:left w:val="none" w:sz="0" w:space="0" w:color="auto"/>
        <w:bottom w:val="none" w:sz="0" w:space="0" w:color="auto"/>
        <w:right w:val="none" w:sz="0" w:space="0" w:color="auto"/>
      </w:divBdr>
    </w:div>
    <w:div w:id="116728508">
      <w:bodyDiv w:val="1"/>
      <w:marLeft w:val="0"/>
      <w:marRight w:val="0"/>
      <w:marTop w:val="0"/>
      <w:marBottom w:val="0"/>
      <w:divBdr>
        <w:top w:val="none" w:sz="0" w:space="0" w:color="auto"/>
        <w:left w:val="none" w:sz="0" w:space="0" w:color="auto"/>
        <w:bottom w:val="none" w:sz="0" w:space="0" w:color="auto"/>
        <w:right w:val="none" w:sz="0" w:space="0" w:color="auto"/>
      </w:divBdr>
    </w:div>
    <w:div w:id="118377581">
      <w:bodyDiv w:val="1"/>
      <w:marLeft w:val="0"/>
      <w:marRight w:val="0"/>
      <w:marTop w:val="0"/>
      <w:marBottom w:val="0"/>
      <w:divBdr>
        <w:top w:val="none" w:sz="0" w:space="0" w:color="auto"/>
        <w:left w:val="none" w:sz="0" w:space="0" w:color="auto"/>
        <w:bottom w:val="none" w:sz="0" w:space="0" w:color="auto"/>
        <w:right w:val="none" w:sz="0" w:space="0" w:color="auto"/>
      </w:divBdr>
    </w:div>
    <w:div w:id="120611334">
      <w:bodyDiv w:val="1"/>
      <w:marLeft w:val="0"/>
      <w:marRight w:val="0"/>
      <w:marTop w:val="0"/>
      <w:marBottom w:val="0"/>
      <w:divBdr>
        <w:top w:val="none" w:sz="0" w:space="0" w:color="auto"/>
        <w:left w:val="none" w:sz="0" w:space="0" w:color="auto"/>
        <w:bottom w:val="none" w:sz="0" w:space="0" w:color="auto"/>
        <w:right w:val="none" w:sz="0" w:space="0" w:color="auto"/>
      </w:divBdr>
    </w:div>
    <w:div w:id="126092288">
      <w:bodyDiv w:val="1"/>
      <w:marLeft w:val="0"/>
      <w:marRight w:val="0"/>
      <w:marTop w:val="0"/>
      <w:marBottom w:val="0"/>
      <w:divBdr>
        <w:top w:val="none" w:sz="0" w:space="0" w:color="auto"/>
        <w:left w:val="none" w:sz="0" w:space="0" w:color="auto"/>
        <w:bottom w:val="none" w:sz="0" w:space="0" w:color="auto"/>
        <w:right w:val="none" w:sz="0" w:space="0" w:color="auto"/>
      </w:divBdr>
    </w:div>
    <w:div w:id="128129867">
      <w:bodyDiv w:val="1"/>
      <w:marLeft w:val="0"/>
      <w:marRight w:val="0"/>
      <w:marTop w:val="0"/>
      <w:marBottom w:val="0"/>
      <w:divBdr>
        <w:top w:val="none" w:sz="0" w:space="0" w:color="auto"/>
        <w:left w:val="none" w:sz="0" w:space="0" w:color="auto"/>
        <w:bottom w:val="none" w:sz="0" w:space="0" w:color="auto"/>
        <w:right w:val="none" w:sz="0" w:space="0" w:color="auto"/>
      </w:divBdr>
    </w:div>
    <w:div w:id="130948631">
      <w:bodyDiv w:val="1"/>
      <w:marLeft w:val="0"/>
      <w:marRight w:val="0"/>
      <w:marTop w:val="0"/>
      <w:marBottom w:val="0"/>
      <w:divBdr>
        <w:top w:val="none" w:sz="0" w:space="0" w:color="auto"/>
        <w:left w:val="none" w:sz="0" w:space="0" w:color="auto"/>
        <w:bottom w:val="none" w:sz="0" w:space="0" w:color="auto"/>
        <w:right w:val="none" w:sz="0" w:space="0" w:color="auto"/>
      </w:divBdr>
    </w:div>
    <w:div w:id="131294191">
      <w:bodyDiv w:val="1"/>
      <w:marLeft w:val="0"/>
      <w:marRight w:val="0"/>
      <w:marTop w:val="0"/>
      <w:marBottom w:val="0"/>
      <w:divBdr>
        <w:top w:val="none" w:sz="0" w:space="0" w:color="auto"/>
        <w:left w:val="none" w:sz="0" w:space="0" w:color="auto"/>
        <w:bottom w:val="none" w:sz="0" w:space="0" w:color="auto"/>
        <w:right w:val="none" w:sz="0" w:space="0" w:color="auto"/>
      </w:divBdr>
    </w:div>
    <w:div w:id="132260826">
      <w:bodyDiv w:val="1"/>
      <w:marLeft w:val="0"/>
      <w:marRight w:val="0"/>
      <w:marTop w:val="0"/>
      <w:marBottom w:val="0"/>
      <w:divBdr>
        <w:top w:val="none" w:sz="0" w:space="0" w:color="auto"/>
        <w:left w:val="none" w:sz="0" w:space="0" w:color="auto"/>
        <w:bottom w:val="none" w:sz="0" w:space="0" w:color="auto"/>
        <w:right w:val="none" w:sz="0" w:space="0" w:color="auto"/>
      </w:divBdr>
    </w:div>
    <w:div w:id="132794060">
      <w:bodyDiv w:val="1"/>
      <w:marLeft w:val="0"/>
      <w:marRight w:val="0"/>
      <w:marTop w:val="0"/>
      <w:marBottom w:val="0"/>
      <w:divBdr>
        <w:top w:val="none" w:sz="0" w:space="0" w:color="auto"/>
        <w:left w:val="none" w:sz="0" w:space="0" w:color="auto"/>
        <w:bottom w:val="none" w:sz="0" w:space="0" w:color="auto"/>
        <w:right w:val="none" w:sz="0" w:space="0" w:color="auto"/>
      </w:divBdr>
    </w:div>
    <w:div w:id="133301443">
      <w:bodyDiv w:val="1"/>
      <w:marLeft w:val="0"/>
      <w:marRight w:val="0"/>
      <w:marTop w:val="0"/>
      <w:marBottom w:val="0"/>
      <w:divBdr>
        <w:top w:val="none" w:sz="0" w:space="0" w:color="auto"/>
        <w:left w:val="none" w:sz="0" w:space="0" w:color="auto"/>
        <w:bottom w:val="none" w:sz="0" w:space="0" w:color="auto"/>
        <w:right w:val="none" w:sz="0" w:space="0" w:color="auto"/>
      </w:divBdr>
    </w:div>
    <w:div w:id="134375486">
      <w:bodyDiv w:val="1"/>
      <w:marLeft w:val="0"/>
      <w:marRight w:val="0"/>
      <w:marTop w:val="0"/>
      <w:marBottom w:val="0"/>
      <w:divBdr>
        <w:top w:val="none" w:sz="0" w:space="0" w:color="auto"/>
        <w:left w:val="none" w:sz="0" w:space="0" w:color="auto"/>
        <w:bottom w:val="none" w:sz="0" w:space="0" w:color="auto"/>
        <w:right w:val="none" w:sz="0" w:space="0" w:color="auto"/>
      </w:divBdr>
    </w:div>
    <w:div w:id="134949980">
      <w:bodyDiv w:val="1"/>
      <w:marLeft w:val="0"/>
      <w:marRight w:val="0"/>
      <w:marTop w:val="0"/>
      <w:marBottom w:val="0"/>
      <w:divBdr>
        <w:top w:val="none" w:sz="0" w:space="0" w:color="auto"/>
        <w:left w:val="none" w:sz="0" w:space="0" w:color="auto"/>
        <w:bottom w:val="none" w:sz="0" w:space="0" w:color="auto"/>
        <w:right w:val="none" w:sz="0" w:space="0" w:color="auto"/>
      </w:divBdr>
    </w:div>
    <w:div w:id="134957324">
      <w:bodyDiv w:val="1"/>
      <w:marLeft w:val="0"/>
      <w:marRight w:val="0"/>
      <w:marTop w:val="0"/>
      <w:marBottom w:val="0"/>
      <w:divBdr>
        <w:top w:val="none" w:sz="0" w:space="0" w:color="auto"/>
        <w:left w:val="none" w:sz="0" w:space="0" w:color="auto"/>
        <w:bottom w:val="none" w:sz="0" w:space="0" w:color="auto"/>
        <w:right w:val="none" w:sz="0" w:space="0" w:color="auto"/>
      </w:divBdr>
    </w:div>
    <w:div w:id="137498559">
      <w:bodyDiv w:val="1"/>
      <w:marLeft w:val="0"/>
      <w:marRight w:val="0"/>
      <w:marTop w:val="0"/>
      <w:marBottom w:val="0"/>
      <w:divBdr>
        <w:top w:val="none" w:sz="0" w:space="0" w:color="auto"/>
        <w:left w:val="none" w:sz="0" w:space="0" w:color="auto"/>
        <w:bottom w:val="none" w:sz="0" w:space="0" w:color="auto"/>
        <w:right w:val="none" w:sz="0" w:space="0" w:color="auto"/>
      </w:divBdr>
    </w:div>
    <w:div w:id="137770391">
      <w:bodyDiv w:val="1"/>
      <w:marLeft w:val="0"/>
      <w:marRight w:val="0"/>
      <w:marTop w:val="0"/>
      <w:marBottom w:val="0"/>
      <w:divBdr>
        <w:top w:val="none" w:sz="0" w:space="0" w:color="auto"/>
        <w:left w:val="none" w:sz="0" w:space="0" w:color="auto"/>
        <w:bottom w:val="none" w:sz="0" w:space="0" w:color="auto"/>
        <w:right w:val="none" w:sz="0" w:space="0" w:color="auto"/>
      </w:divBdr>
    </w:div>
    <w:div w:id="142167460">
      <w:bodyDiv w:val="1"/>
      <w:marLeft w:val="0"/>
      <w:marRight w:val="0"/>
      <w:marTop w:val="0"/>
      <w:marBottom w:val="0"/>
      <w:divBdr>
        <w:top w:val="none" w:sz="0" w:space="0" w:color="auto"/>
        <w:left w:val="none" w:sz="0" w:space="0" w:color="auto"/>
        <w:bottom w:val="none" w:sz="0" w:space="0" w:color="auto"/>
        <w:right w:val="none" w:sz="0" w:space="0" w:color="auto"/>
      </w:divBdr>
    </w:div>
    <w:div w:id="142233495">
      <w:bodyDiv w:val="1"/>
      <w:marLeft w:val="0"/>
      <w:marRight w:val="0"/>
      <w:marTop w:val="0"/>
      <w:marBottom w:val="0"/>
      <w:divBdr>
        <w:top w:val="none" w:sz="0" w:space="0" w:color="auto"/>
        <w:left w:val="none" w:sz="0" w:space="0" w:color="auto"/>
        <w:bottom w:val="none" w:sz="0" w:space="0" w:color="auto"/>
        <w:right w:val="none" w:sz="0" w:space="0" w:color="auto"/>
      </w:divBdr>
    </w:div>
    <w:div w:id="142434637">
      <w:bodyDiv w:val="1"/>
      <w:marLeft w:val="0"/>
      <w:marRight w:val="0"/>
      <w:marTop w:val="0"/>
      <w:marBottom w:val="0"/>
      <w:divBdr>
        <w:top w:val="none" w:sz="0" w:space="0" w:color="auto"/>
        <w:left w:val="none" w:sz="0" w:space="0" w:color="auto"/>
        <w:bottom w:val="none" w:sz="0" w:space="0" w:color="auto"/>
        <w:right w:val="none" w:sz="0" w:space="0" w:color="auto"/>
      </w:divBdr>
    </w:div>
    <w:div w:id="147484352">
      <w:bodyDiv w:val="1"/>
      <w:marLeft w:val="0"/>
      <w:marRight w:val="0"/>
      <w:marTop w:val="0"/>
      <w:marBottom w:val="0"/>
      <w:divBdr>
        <w:top w:val="none" w:sz="0" w:space="0" w:color="auto"/>
        <w:left w:val="none" w:sz="0" w:space="0" w:color="auto"/>
        <w:bottom w:val="none" w:sz="0" w:space="0" w:color="auto"/>
        <w:right w:val="none" w:sz="0" w:space="0" w:color="auto"/>
      </w:divBdr>
    </w:div>
    <w:div w:id="147793731">
      <w:bodyDiv w:val="1"/>
      <w:marLeft w:val="0"/>
      <w:marRight w:val="0"/>
      <w:marTop w:val="0"/>
      <w:marBottom w:val="0"/>
      <w:divBdr>
        <w:top w:val="none" w:sz="0" w:space="0" w:color="auto"/>
        <w:left w:val="none" w:sz="0" w:space="0" w:color="auto"/>
        <w:bottom w:val="none" w:sz="0" w:space="0" w:color="auto"/>
        <w:right w:val="none" w:sz="0" w:space="0" w:color="auto"/>
      </w:divBdr>
    </w:div>
    <w:div w:id="149369311">
      <w:bodyDiv w:val="1"/>
      <w:marLeft w:val="0"/>
      <w:marRight w:val="0"/>
      <w:marTop w:val="0"/>
      <w:marBottom w:val="0"/>
      <w:divBdr>
        <w:top w:val="none" w:sz="0" w:space="0" w:color="auto"/>
        <w:left w:val="none" w:sz="0" w:space="0" w:color="auto"/>
        <w:bottom w:val="none" w:sz="0" w:space="0" w:color="auto"/>
        <w:right w:val="none" w:sz="0" w:space="0" w:color="auto"/>
      </w:divBdr>
    </w:div>
    <w:div w:id="151796407">
      <w:bodyDiv w:val="1"/>
      <w:marLeft w:val="0"/>
      <w:marRight w:val="0"/>
      <w:marTop w:val="0"/>
      <w:marBottom w:val="0"/>
      <w:divBdr>
        <w:top w:val="none" w:sz="0" w:space="0" w:color="auto"/>
        <w:left w:val="none" w:sz="0" w:space="0" w:color="auto"/>
        <w:bottom w:val="none" w:sz="0" w:space="0" w:color="auto"/>
        <w:right w:val="none" w:sz="0" w:space="0" w:color="auto"/>
      </w:divBdr>
    </w:div>
    <w:div w:id="159807718">
      <w:bodyDiv w:val="1"/>
      <w:marLeft w:val="0"/>
      <w:marRight w:val="0"/>
      <w:marTop w:val="0"/>
      <w:marBottom w:val="0"/>
      <w:divBdr>
        <w:top w:val="none" w:sz="0" w:space="0" w:color="auto"/>
        <w:left w:val="none" w:sz="0" w:space="0" w:color="auto"/>
        <w:bottom w:val="none" w:sz="0" w:space="0" w:color="auto"/>
        <w:right w:val="none" w:sz="0" w:space="0" w:color="auto"/>
      </w:divBdr>
    </w:div>
    <w:div w:id="161745267">
      <w:bodyDiv w:val="1"/>
      <w:marLeft w:val="0"/>
      <w:marRight w:val="0"/>
      <w:marTop w:val="0"/>
      <w:marBottom w:val="0"/>
      <w:divBdr>
        <w:top w:val="none" w:sz="0" w:space="0" w:color="auto"/>
        <w:left w:val="none" w:sz="0" w:space="0" w:color="auto"/>
        <w:bottom w:val="none" w:sz="0" w:space="0" w:color="auto"/>
        <w:right w:val="none" w:sz="0" w:space="0" w:color="auto"/>
      </w:divBdr>
    </w:div>
    <w:div w:id="164907689">
      <w:bodyDiv w:val="1"/>
      <w:marLeft w:val="0"/>
      <w:marRight w:val="0"/>
      <w:marTop w:val="0"/>
      <w:marBottom w:val="0"/>
      <w:divBdr>
        <w:top w:val="none" w:sz="0" w:space="0" w:color="auto"/>
        <w:left w:val="none" w:sz="0" w:space="0" w:color="auto"/>
        <w:bottom w:val="none" w:sz="0" w:space="0" w:color="auto"/>
        <w:right w:val="none" w:sz="0" w:space="0" w:color="auto"/>
      </w:divBdr>
    </w:div>
    <w:div w:id="175582183">
      <w:bodyDiv w:val="1"/>
      <w:marLeft w:val="0"/>
      <w:marRight w:val="0"/>
      <w:marTop w:val="0"/>
      <w:marBottom w:val="0"/>
      <w:divBdr>
        <w:top w:val="none" w:sz="0" w:space="0" w:color="auto"/>
        <w:left w:val="none" w:sz="0" w:space="0" w:color="auto"/>
        <w:bottom w:val="none" w:sz="0" w:space="0" w:color="auto"/>
        <w:right w:val="none" w:sz="0" w:space="0" w:color="auto"/>
      </w:divBdr>
    </w:div>
    <w:div w:id="175923909">
      <w:bodyDiv w:val="1"/>
      <w:marLeft w:val="0"/>
      <w:marRight w:val="0"/>
      <w:marTop w:val="0"/>
      <w:marBottom w:val="0"/>
      <w:divBdr>
        <w:top w:val="none" w:sz="0" w:space="0" w:color="auto"/>
        <w:left w:val="none" w:sz="0" w:space="0" w:color="auto"/>
        <w:bottom w:val="none" w:sz="0" w:space="0" w:color="auto"/>
        <w:right w:val="none" w:sz="0" w:space="0" w:color="auto"/>
      </w:divBdr>
    </w:div>
    <w:div w:id="177306528">
      <w:bodyDiv w:val="1"/>
      <w:marLeft w:val="0"/>
      <w:marRight w:val="0"/>
      <w:marTop w:val="0"/>
      <w:marBottom w:val="0"/>
      <w:divBdr>
        <w:top w:val="none" w:sz="0" w:space="0" w:color="auto"/>
        <w:left w:val="none" w:sz="0" w:space="0" w:color="auto"/>
        <w:bottom w:val="none" w:sz="0" w:space="0" w:color="auto"/>
        <w:right w:val="none" w:sz="0" w:space="0" w:color="auto"/>
      </w:divBdr>
    </w:div>
    <w:div w:id="177961645">
      <w:bodyDiv w:val="1"/>
      <w:marLeft w:val="0"/>
      <w:marRight w:val="0"/>
      <w:marTop w:val="0"/>
      <w:marBottom w:val="0"/>
      <w:divBdr>
        <w:top w:val="none" w:sz="0" w:space="0" w:color="auto"/>
        <w:left w:val="none" w:sz="0" w:space="0" w:color="auto"/>
        <w:bottom w:val="none" w:sz="0" w:space="0" w:color="auto"/>
        <w:right w:val="none" w:sz="0" w:space="0" w:color="auto"/>
      </w:divBdr>
    </w:div>
    <w:div w:id="180555226">
      <w:bodyDiv w:val="1"/>
      <w:marLeft w:val="0"/>
      <w:marRight w:val="0"/>
      <w:marTop w:val="0"/>
      <w:marBottom w:val="0"/>
      <w:divBdr>
        <w:top w:val="none" w:sz="0" w:space="0" w:color="auto"/>
        <w:left w:val="none" w:sz="0" w:space="0" w:color="auto"/>
        <w:bottom w:val="none" w:sz="0" w:space="0" w:color="auto"/>
        <w:right w:val="none" w:sz="0" w:space="0" w:color="auto"/>
      </w:divBdr>
    </w:div>
    <w:div w:id="180777113">
      <w:bodyDiv w:val="1"/>
      <w:marLeft w:val="0"/>
      <w:marRight w:val="0"/>
      <w:marTop w:val="0"/>
      <w:marBottom w:val="0"/>
      <w:divBdr>
        <w:top w:val="none" w:sz="0" w:space="0" w:color="auto"/>
        <w:left w:val="none" w:sz="0" w:space="0" w:color="auto"/>
        <w:bottom w:val="none" w:sz="0" w:space="0" w:color="auto"/>
        <w:right w:val="none" w:sz="0" w:space="0" w:color="auto"/>
      </w:divBdr>
    </w:div>
    <w:div w:id="183056888">
      <w:bodyDiv w:val="1"/>
      <w:marLeft w:val="0"/>
      <w:marRight w:val="0"/>
      <w:marTop w:val="0"/>
      <w:marBottom w:val="0"/>
      <w:divBdr>
        <w:top w:val="none" w:sz="0" w:space="0" w:color="auto"/>
        <w:left w:val="none" w:sz="0" w:space="0" w:color="auto"/>
        <w:bottom w:val="none" w:sz="0" w:space="0" w:color="auto"/>
        <w:right w:val="none" w:sz="0" w:space="0" w:color="auto"/>
      </w:divBdr>
    </w:div>
    <w:div w:id="183633316">
      <w:bodyDiv w:val="1"/>
      <w:marLeft w:val="0"/>
      <w:marRight w:val="0"/>
      <w:marTop w:val="0"/>
      <w:marBottom w:val="0"/>
      <w:divBdr>
        <w:top w:val="none" w:sz="0" w:space="0" w:color="auto"/>
        <w:left w:val="none" w:sz="0" w:space="0" w:color="auto"/>
        <w:bottom w:val="none" w:sz="0" w:space="0" w:color="auto"/>
        <w:right w:val="none" w:sz="0" w:space="0" w:color="auto"/>
      </w:divBdr>
    </w:div>
    <w:div w:id="183831278">
      <w:bodyDiv w:val="1"/>
      <w:marLeft w:val="0"/>
      <w:marRight w:val="0"/>
      <w:marTop w:val="0"/>
      <w:marBottom w:val="0"/>
      <w:divBdr>
        <w:top w:val="none" w:sz="0" w:space="0" w:color="auto"/>
        <w:left w:val="none" w:sz="0" w:space="0" w:color="auto"/>
        <w:bottom w:val="none" w:sz="0" w:space="0" w:color="auto"/>
        <w:right w:val="none" w:sz="0" w:space="0" w:color="auto"/>
      </w:divBdr>
    </w:div>
    <w:div w:id="183986684">
      <w:bodyDiv w:val="1"/>
      <w:marLeft w:val="0"/>
      <w:marRight w:val="0"/>
      <w:marTop w:val="0"/>
      <w:marBottom w:val="0"/>
      <w:divBdr>
        <w:top w:val="none" w:sz="0" w:space="0" w:color="auto"/>
        <w:left w:val="none" w:sz="0" w:space="0" w:color="auto"/>
        <w:bottom w:val="none" w:sz="0" w:space="0" w:color="auto"/>
        <w:right w:val="none" w:sz="0" w:space="0" w:color="auto"/>
      </w:divBdr>
    </w:div>
    <w:div w:id="186260622">
      <w:bodyDiv w:val="1"/>
      <w:marLeft w:val="0"/>
      <w:marRight w:val="0"/>
      <w:marTop w:val="0"/>
      <w:marBottom w:val="0"/>
      <w:divBdr>
        <w:top w:val="none" w:sz="0" w:space="0" w:color="auto"/>
        <w:left w:val="none" w:sz="0" w:space="0" w:color="auto"/>
        <w:bottom w:val="none" w:sz="0" w:space="0" w:color="auto"/>
        <w:right w:val="none" w:sz="0" w:space="0" w:color="auto"/>
      </w:divBdr>
    </w:div>
    <w:div w:id="192041742">
      <w:bodyDiv w:val="1"/>
      <w:marLeft w:val="0"/>
      <w:marRight w:val="0"/>
      <w:marTop w:val="0"/>
      <w:marBottom w:val="0"/>
      <w:divBdr>
        <w:top w:val="none" w:sz="0" w:space="0" w:color="auto"/>
        <w:left w:val="none" w:sz="0" w:space="0" w:color="auto"/>
        <w:bottom w:val="none" w:sz="0" w:space="0" w:color="auto"/>
        <w:right w:val="none" w:sz="0" w:space="0" w:color="auto"/>
      </w:divBdr>
    </w:div>
    <w:div w:id="194318382">
      <w:bodyDiv w:val="1"/>
      <w:marLeft w:val="0"/>
      <w:marRight w:val="0"/>
      <w:marTop w:val="0"/>
      <w:marBottom w:val="0"/>
      <w:divBdr>
        <w:top w:val="none" w:sz="0" w:space="0" w:color="auto"/>
        <w:left w:val="none" w:sz="0" w:space="0" w:color="auto"/>
        <w:bottom w:val="none" w:sz="0" w:space="0" w:color="auto"/>
        <w:right w:val="none" w:sz="0" w:space="0" w:color="auto"/>
      </w:divBdr>
    </w:div>
    <w:div w:id="194656899">
      <w:bodyDiv w:val="1"/>
      <w:marLeft w:val="0"/>
      <w:marRight w:val="0"/>
      <w:marTop w:val="0"/>
      <w:marBottom w:val="0"/>
      <w:divBdr>
        <w:top w:val="none" w:sz="0" w:space="0" w:color="auto"/>
        <w:left w:val="none" w:sz="0" w:space="0" w:color="auto"/>
        <w:bottom w:val="none" w:sz="0" w:space="0" w:color="auto"/>
        <w:right w:val="none" w:sz="0" w:space="0" w:color="auto"/>
      </w:divBdr>
    </w:div>
    <w:div w:id="19623554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0000221">
      <w:bodyDiv w:val="1"/>
      <w:marLeft w:val="0"/>
      <w:marRight w:val="0"/>
      <w:marTop w:val="0"/>
      <w:marBottom w:val="0"/>
      <w:divBdr>
        <w:top w:val="none" w:sz="0" w:space="0" w:color="auto"/>
        <w:left w:val="none" w:sz="0" w:space="0" w:color="auto"/>
        <w:bottom w:val="none" w:sz="0" w:space="0" w:color="auto"/>
        <w:right w:val="none" w:sz="0" w:space="0" w:color="auto"/>
      </w:divBdr>
    </w:div>
    <w:div w:id="217135974">
      <w:bodyDiv w:val="1"/>
      <w:marLeft w:val="0"/>
      <w:marRight w:val="0"/>
      <w:marTop w:val="0"/>
      <w:marBottom w:val="0"/>
      <w:divBdr>
        <w:top w:val="none" w:sz="0" w:space="0" w:color="auto"/>
        <w:left w:val="none" w:sz="0" w:space="0" w:color="auto"/>
        <w:bottom w:val="none" w:sz="0" w:space="0" w:color="auto"/>
        <w:right w:val="none" w:sz="0" w:space="0" w:color="auto"/>
      </w:divBdr>
    </w:div>
    <w:div w:id="217860555">
      <w:bodyDiv w:val="1"/>
      <w:marLeft w:val="0"/>
      <w:marRight w:val="0"/>
      <w:marTop w:val="0"/>
      <w:marBottom w:val="0"/>
      <w:divBdr>
        <w:top w:val="none" w:sz="0" w:space="0" w:color="auto"/>
        <w:left w:val="none" w:sz="0" w:space="0" w:color="auto"/>
        <w:bottom w:val="none" w:sz="0" w:space="0" w:color="auto"/>
        <w:right w:val="none" w:sz="0" w:space="0" w:color="auto"/>
      </w:divBdr>
    </w:div>
    <w:div w:id="221797552">
      <w:bodyDiv w:val="1"/>
      <w:marLeft w:val="0"/>
      <w:marRight w:val="0"/>
      <w:marTop w:val="0"/>
      <w:marBottom w:val="0"/>
      <w:divBdr>
        <w:top w:val="none" w:sz="0" w:space="0" w:color="auto"/>
        <w:left w:val="none" w:sz="0" w:space="0" w:color="auto"/>
        <w:bottom w:val="none" w:sz="0" w:space="0" w:color="auto"/>
        <w:right w:val="none" w:sz="0" w:space="0" w:color="auto"/>
      </w:divBdr>
    </w:div>
    <w:div w:id="226574601">
      <w:bodyDiv w:val="1"/>
      <w:marLeft w:val="0"/>
      <w:marRight w:val="0"/>
      <w:marTop w:val="0"/>
      <w:marBottom w:val="0"/>
      <w:divBdr>
        <w:top w:val="none" w:sz="0" w:space="0" w:color="auto"/>
        <w:left w:val="none" w:sz="0" w:space="0" w:color="auto"/>
        <w:bottom w:val="none" w:sz="0" w:space="0" w:color="auto"/>
        <w:right w:val="none" w:sz="0" w:space="0" w:color="auto"/>
      </w:divBdr>
    </w:div>
    <w:div w:id="229073162">
      <w:bodyDiv w:val="1"/>
      <w:marLeft w:val="0"/>
      <w:marRight w:val="0"/>
      <w:marTop w:val="0"/>
      <w:marBottom w:val="0"/>
      <w:divBdr>
        <w:top w:val="none" w:sz="0" w:space="0" w:color="auto"/>
        <w:left w:val="none" w:sz="0" w:space="0" w:color="auto"/>
        <w:bottom w:val="none" w:sz="0" w:space="0" w:color="auto"/>
        <w:right w:val="none" w:sz="0" w:space="0" w:color="auto"/>
      </w:divBdr>
    </w:div>
    <w:div w:id="230778884">
      <w:bodyDiv w:val="1"/>
      <w:marLeft w:val="0"/>
      <w:marRight w:val="0"/>
      <w:marTop w:val="0"/>
      <w:marBottom w:val="0"/>
      <w:divBdr>
        <w:top w:val="none" w:sz="0" w:space="0" w:color="auto"/>
        <w:left w:val="none" w:sz="0" w:space="0" w:color="auto"/>
        <w:bottom w:val="none" w:sz="0" w:space="0" w:color="auto"/>
        <w:right w:val="none" w:sz="0" w:space="0" w:color="auto"/>
      </w:divBdr>
    </w:div>
    <w:div w:id="234166441">
      <w:bodyDiv w:val="1"/>
      <w:marLeft w:val="0"/>
      <w:marRight w:val="0"/>
      <w:marTop w:val="0"/>
      <w:marBottom w:val="0"/>
      <w:divBdr>
        <w:top w:val="none" w:sz="0" w:space="0" w:color="auto"/>
        <w:left w:val="none" w:sz="0" w:space="0" w:color="auto"/>
        <w:bottom w:val="none" w:sz="0" w:space="0" w:color="auto"/>
        <w:right w:val="none" w:sz="0" w:space="0" w:color="auto"/>
      </w:divBdr>
    </w:div>
    <w:div w:id="234516605">
      <w:bodyDiv w:val="1"/>
      <w:marLeft w:val="0"/>
      <w:marRight w:val="0"/>
      <w:marTop w:val="0"/>
      <w:marBottom w:val="0"/>
      <w:divBdr>
        <w:top w:val="none" w:sz="0" w:space="0" w:color="auto"/>
        <w:left w:val="none" w:sz="0" w:space="0" w:color="auto"/>
        <w:bottom w:val="none" w:sz="0" w:space="0" w:color="auto"/>
        <w:right w:val="none" w:sz="0" w:space="0" w:color="auto"/>
      </w:divBdr>
    </w:div>
    <w:div w:id="236329308">
      <w:bodyDiv w:val="1"/>
      <w:marLeft w:val="0"/>
      <w:marRight w:val="0"/>
      <w:marTop w:val="0"/>
      <w:marBottom w:val="0"/>
      <w:divBdr>
        <w:top w:val="none" w:sz="0" w:space="0" w:color="auto"/>
        <w:left w:val="none" w:sz="0" w:space="0" w:color="auto"/>
        <w:bottom w:val="none" w:sz="0" w:space="0" w:color="auto"/>
        <w:right w:val="none" w:sz="0" w:space="0" w:color="auto"/>
      </w:divBdr>
    </w:div>
    <w:div w:id="237598327">
      <w:bodyDiv w:val="1"/>
      <w:marLeft w:val="0"/>
      <w:marRight w:val="0"/>
      <w:marTop w:val="0"/>
      <w:marBottom w:val="0"/>
      <w:divBdr>
        <w:top w:val="none" w:sz="0" w:space="0" w:color="auto"/>
        <w:left w:val="none" w:sz="0" w:space="0" w:color="auto"/>
        <w:bottom w:val="none" w:sz="0" w:space="0" w:color="auto"/>
        <w:right w:val="none" w:sz="0" w:space="0" w:color="auto"/>
      </w:divBdr>
    </w:div>
    <w:div w:id="244606952">
      <w:bodyDiv w:val="1"/>
      <w:marLeft w:val="0"/>
      <w:marRight w:val="0"/>
      <w:marTop w:val="0"/>
      <w:marBottom w:val="0"/>
      <w:divBdr>
        <w:top w:val="none" w:sz="0" w:space="0" w:color="auto"/>
        <w:left w:val="none" w:sz="0" w:space="0" w:color="auto"/>
        <w:bottom w:val="none" w:sz="0" w:space="0" w:color="auto"/>
        <w:right w:val="none" w:sz="0" w:space="0" w:color="auto"/>
      </w:divBdr>
    </w:div>
    <w:div w:id="248780575">
      <w:bodyDiv w:val="1"/>
      <w:marLeft w:val="0"/>
      <w:marRight w:val="0"/>
      <w:marTop w:val="0"/>
      <w:marBottom w:val="0"/>
      <w:divBdr>
        <w:top w:val="none" w:sz="0" w:space="0" w:color="auto"/>
        <w:left w:val="none" w:sz="0" w:space="0" w:color="auto"/>
        <w:bottom w:val="none" w:sz="0" w:space="0" w:color="auto"/>
        <w:right w:val="none" w:sz="0" w:space="0" w:color="auto"/>
      </w:divBdr>
    </w:div>
    <w:div w:id="259145272">
      <w:bodyDiv w:val="1"/>
      <w:marLeft w:val="0"/>
      <w:marRight w:val="0"/>
      <w:marTop w:val="0"/>
      <w:marBottom w:val="0"/>
      <w:divBdr>
        <w:top w:val="none" w:sz="0" w:space="0" w:color="auto"/>
        <w:left w:val="none" w:sz="0" w:space="0" w:color="auto"/>
        <w:bottom w:val="none" w:sz="0" w:space="0" w:color="auto"/>
        <w:right w:val="none" w:sz="0" w:space="0" w:color="auto"/>
      </w:divBdr>
    </w:div>
    <w:div w:id="275409920">
      <w:bodyDiv w:val="1"/>
      <w:marLeft w:val="0"/>
      <w:marRight w:val="0"/>
      <w:marTop w:val="0"/>
      <w:marBottom w:val="0"/>
      <w:divBdr>
        <w:top w:val="none" w:sz="0" w:space="0" w:color="auto"/>
        <w:left w:val="none" w:sz="0" w:space="0" w:color="auto"/>
        <w:bottom w:val="none" w:sz="0" w:space="0" w:color="auto"/>
        <w:right w:val="none" w:sz="0" w:space="0" w:color="auto"/>
      </w:divBdr>
    </w:div>
    <w:div w:id="278024955">
      <w:bodyDiv w:val="1"/>
      <w:marLeft w:val="0"/>
      <w:marRight w:val="0"/>
      <w:marTop w:val="0"/>
      <w:marBottom w:val="0"/>
      <w:divBdr>
        <w:top w:val="none" w:sz="0" w:space="0" w:color="auto"/>
        <w:left w:val="none" w:sz="0" w:space="0" w:color="auto"/>
        <w:bottom w:val="none" w:sz="0" w:space="0" w:color="auto"/>
        <w:right w:val="none" w:sz="0" w:space="0" w:color="auto"/>
      </w:divBdr>
    </w:div>
    <w:div w:id="284123110">
      <w:bodyDiv w:val="1"/>
      <w:marLeft w:val="0"/>
      <w:marRight w:val="0"/>
      <w:marTop w:val="0"/>
      <w:marBottom w:val="0"/>
      <w:divBdr>
        <w:top w:val="none" w:sz="0" w:space="0" w:color="auto"/>
        <w:left w:val="none" w:sz="0" w:space="0" w:color="auto"/>
        <w:bottom w:val="none" w:sz="0" w:space="0" w:color="auto"/>
        <w:right w:val="none" w:sz="0" w:space="0" w:color="auto"/>
      </w:divBdr>
    </w:div>
    <w:div w:id="284507621">
      <w:bodyDiv w:val="1"/>
      <w:marLeft w:val="0"/>
      <w:marRight w:val="0"/>
      <w:marTop w:val="0"/>
      <w:marBottom w:val="0"/>
      <w:divBdr>
        <w:top w:val="none" w:sz="0" w:space="0" w:color="auto"/>
        <w:left w:val="none" w:sz="0" w:space="0" w:color="auto"/>
        <w:bottom w:val="none" w:sz="0" w:space="0" w:color="auto"/>
        <w:right w:val="none" w:sz="0" w:space="0" w:color="auto"/>
      </w:divBdr>
    </w:div>
    <w:div w:id="288513038">
      <w:bodyDiv w:val="1"/>
      <w:marLeft w:val="0"/>
      <w:marRight w:val="0"/>
      <w:marTop w:val="0"/>
      <w:marBottom w:val="0"/>
      <w:divBdr>
        <w:top w:val="none" w:sz="0" w:space="0" w:color="auto"/>
        <w:left w:val="none" w:sz="0" w:space="0" w:color="auto"/>
        <w:bottom w:val="none" w:sz="0" w:space="0" w:color="auto"/>
        <w:right w:val="none" w:sz="0" w:space="0" w:color="auto"/>
      </w:divBdr>
    </w:div>
    <w:div w:id="298147730">
      <w:bodyDiv w:val="1"/>
      <w:marLeft w:val="0"/>
      <w:marRight w:val="0"/>
      <w:marTop w:val="0"/>
      <w:marBottom w:val="0"/>
      <w:divBdr>
        <w:top w:val="none" w:sz="0" w:space="0" w:color="auto"/>
        <w:left w:val="none" w:sz="0" w:space="0" w:color="auto"/>
        <w:bottom w:val="none" w:sz="0" w:space="0" w:color="auto"/>
        <w:right w:val="none" w:sz="0" w:space="0" w:color="auto"/>
      </w:divBdr>
    </w:div>
    <w:div w:id="299267561">
      <w:bodyDiv w:val="1"/>
      <w:marLeft w:val="0"/>
      <w:marRight w:val="0"/>
      <w:marTop w:val="0"/>
      <w:marBottom w:val="0"/>
      <w:divBdr>
        <w:top w:val="none" w:sz="0" w:space="0" w:color="auto"/>
        <w:left w:val="none" w:sz="0" w:space="0" w:color="auto"/>
        <w:bottom w:val="none" w:sz="0" w:space="0" w:color="auto"/>
        <w:right w:val="none" w:sz="0" w:space="0" w:color="auto"/>
      </w:divBdr>
    </w:div>
    <w:div w:id="307592364">
      <w:bodyDiv w:val="1"/>
      <w:marLeft w:val="0"/>
      <w:marRight w:val="0"/>
      <w:marTop w:val="0"/>
      <w:marBottom w:val="0"/>
      <w:divBdr>
        <w:top w:val="none" w:sz="0" w:space="0" w:color="auto"/>
        <w:left w:val="none" w:sz="0" w:space="0" w:color="auto"/>
        <w:bottom w:val="none" w:sz="0" w:space="0" w:color="auto"/>
        <w:right w:val="none" w:sz="0" w:space="0" w:color="auto"/>
      </w:divBdr>
    </w:div>
    <w:div w:id="307633488">
      <w:bodyDiv w:val="1"/>
      <w:marLeft w:val="0"/>
      <w:marRight w:val="0"/>
      <w:marTop w:val="0"/>
      <w:marBottom w:val="0"/>
      <w:divBdr>
        <w:top w:val="none" w:sz="0" w:space="0" w:color="auto"/>
        <w:left w:val="none" w:sz="0" w:space="0" w:color="auto"/>
        <w:bottom w:val="none" w:sz="0" w:space="0" w:color="auto"/>
        <w:right w:val="none" w:sz="0" w:space="0" w:color="auto"/>
      </w:divBdr>
    </w:div>
    <w:div w:id="308175600">
      <w:bodyDiv w:val="1"/>
      <w:marLeft w:val="0"/>
      <w:marRight w:val="0"/>
      <w:marTop w:val="0"/>
      <w:marBottom w:val="0"/>
      <w:divBdr>
        <w:top w:val="none" w:sz="0" w:space="0" w:color="auto"/>
        <w:left w:val="none" w:sz="0" w:space="0" w:color="auto"/>
        <w:bottom w:val="none" w:sz="0" w:space="0" w:color="auto"/>
        <w:right w:val="none" w:sz="0" w:space="0" w:color="auto"/>
      </w:divBdr>
    </w:div>
    <w:div w:id="312368373">
      <w:bodyDiv w:val="1"/>
      <w:marLeft w:val="0"/>
      <w:marRight w:val="0"/>
      <w:marTop w:val="0"/>
      <w:marBottom w:val="0"/>
      <w:divBdr>
        <w:top w:val="none" w:sz="0" w:space="0" w:color="auto"/>
        <w:left w:val="none" w:sz="0" w:space="0" w:color="auto"/>
        <w:bottom w:val="none" w:sz="0" w:space="0" w:color="auto"/>
        <w:right w:val="none" w:sz="0" w:space="0" w:color="auto"/>
      </w:divBdr>
    </w:div>
    <w:div w:id="315379665">
      <w:bodyDiv w:val="1"/>
      <w:marLeft w:val="0"/>
      <w:marRight w:val="0"/>
      <w:marTop w:val="0"/>
      <w:marBottom w:val="0"/>
      <w:divBdr>
        <w:top w:val="none" w:sz="0" w:space="0" w:color="auto"/>
        <w:left w:val="none" w:sz="0" w:space="0" w:color="auto"/>
        <w:bottom w:val="none" w:sz="0" w:space="0" w:color="auto"/>
        <w:right w:val="none" w:sz="0" w:space="0" w:color="auto"/>
      </w:divBdr>
    </w:div>
    <w:div w:id="319502870">
      <w:bodyDiv w:val="1"/>
      <w:marLeft w:val="0"/>
      <w:marRight w:val="0"/>
      <w:marTop w:val="0"/>
      <w:marBottom w:val="0"/>
      <w:divBdr>
        <w:top w:val="none" w:sz="0" w:space="0" w:color="auto"/>
        <w:left w:val="none" w:sz="0" w:space="0" w:color="auto"/>
        <w:bottom w:val="none" w:sz="0" w:space="0" w:color="auto"/>
        <w:right w:val="none" w:sz="0" w:space="0" w:color="auto"/>
      </w:divBdr>
    </w:div>
    <w:div w:id="320543482">
      <w:bodyDiv w:val="1"/>
      <w:marLeft w:val="0"/>
      <w:marRight w:val="0"/>
      <w:marTop w:val="0"/>
      <w:marBottom w:val="0"/>
      <w:divBdr>
        <w:top w:val="none" w:sz="0" w:space="0" w:color="auto"/>
        <w:left w:val="none" w:sz="0" w:space="0" w:color="auto"/>
        <w:bottom w:val="none" w:sz="0" w:space="0" w:color="auto"/>
        <w:right w:val="none" w:sz="0" w:space="0" w:color="auto"/>
      </w:divBdr>
    </w:div>
    <w:div w:id="323900200">
      <w:bodyDiv w:val="1"/>
      <w:marLeft w:val="0"/>
      <w:marRight w:val="0"/>
      <w:marTop w:val="0"/>
      <w:marBottom w:val="0"/>
      <w:divBdr>
        <w:top w:val="none" w:sz="0" w:space="0" w:color="auto"/>
        <w:left w:val="none" w:sz="0" w:space="0" w:color="auto"/>
        <w:bottom w:val="none" w:sz="0" w:space="0" w:color="auto"/>
        <w:right w:val="none" w:sz="0" w:space="0" w:color="auto"/>
      </w:divBdr>
    </w:div>
    <w:div w:id="323971071">
      <w:bodyDiv w:val="1"/>
      <w:marLeft w:val="0"/>
      <w:marRight w:val="0"/>
      <w:marTop w:val="0"/>
      <w:marBottom w:val="0"/>
      <w:divBdr>
        <w:top w:val="none" w:sz="0" w:space="0" w:color="auto"/>
        <w:left w:val="none" w:sz="0" w:space="0" w:color="auto"/>
        <w:bottom w:val="none" w:sz="0" w:space="0" w:color="auto"/>
        <w:right w:val="none" w:sz="0" w:space="0" w:color="auto"/>
      </w:divBdr>
    </w:div>
    <w:div w:id="325938083">
      <w:bodyDiv w:val="1"/>
      <w:marLeft w:val="0"/>
      <w:marRight w:val="0"/>
      <w:marTop w:val="0"/>
      <w:marBottom w:val="0"/>
      <w:divBdr>
        <w:top w:val="none" w:sz="0" w:space="0" w:color="auto"/>
        <w:left w:val="none" w:sz="0" w:space="0" w:color="auto"/>
        <w:bottom w:val="none" w:sz="0" w:space="0" w:color="auto"/>
        <w:right w:val="none" w:sz="0" w:space="0" w:color="auto"/>
      </w:divBdr>
    </w:div>
    <w:div w:id="328602766">
      <w:bodyDiv w:val="1"/>
      <w:marLeft w:val="0"/>
      <w:marRight w:val="0"/>
      <w:marTop w:val="0"/>
      <w:marBottom w:val="0"/>
      <w:divBdr>
        <w:top w:val="none" w:sz="0" w:space="0" w:color="auto"/>
        <w:left w:val="none" w:sz="0" w:space="0" w:color="auto"/>
        <w:bottom w:val="none" w:sz="0" w:space="0" w:color="auto"/>
        <w:right w:val="none" w:sz="0" w:space="0" w:color="auto"/>
      </w:divBdr>
    </w:div>
    <w:div w:id="329063579">
      <w:bodyDiv w:val="1"/>
      <w:marLeft w:val="0"/>
      <w:marRight w:val="0"/>
      <w:marTop w:val="0"/>
      <w:marBottom w:val="0"/>
      <w:divBdr>
        <w:top w:val="none" w:sz="0" w:space="0" w:color="auto"/>
        <w:left w:val="none" w:sz="0" w:space="0" w:color="auto"/>
        <w:bottom w:val="none" w:sz="0" w:space="0" w:color="auto"/>
        <w:right w:val="none" w:sz="0" w:space="0" w:color="auto"/>
      </w:divBdr>
    </w:div>
    <w:div w:id="331496464">
      <w:bodyDiv w:val="1"/>
      <w:marLeft w:val="0"/>
      <w:marRight w:val="0"/>
      <w:marTop w:val="0"/>
      <w:marBottom w:val="0"/>
      <w:divBdr>
        <w:top w:val="none" w:sz="0" w:space="0" w:color="auto"/>
        <w:left w:val="none" w:sz="0" w:space="0" w:color="auto"/>
        <w:bottom w:val="none" w:sz="0" w:space="0" w:color="auto"/>
        <w:right w:val="none" w:sz="0" w:space="0" w:color="auto"/>
      </w:divBdr>
    </w:div>
    <w:div w:id="333067113">
      <w:bodyDiv w:val="1"/>
      <w:marLeft w:val="0"/>
      <w:marRight w:val="0"/>
      <w:marTop w:val="0"/>
      <w:marBottom w:val="0"/>
      <w:divBdr>
        <w:top w:val="none" w:sz="0" w:space="0" w:color="auto"/>
        <w:left w:val="none" w:sz="0" w:space="0" w:color="auto"/>
        <w:bottom w:val="none" w:sz="0" w:space="0" w:color="auto"/>
        <w:right w:val="none" w:sz="0" w:space="0" w:color="auto"/>
      </w:divBdr>
    </w:div>
    <w:div w:id="33392050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736659">
      <w:bodyDiv w:val="1"/>
      <w:marLeft w:val="0"/>
      <w:marRight w:val="0"/>
      <w:marTop w:val="0"/>
      <w:marBottom w:val="0"/>
      <w:divBdr>
        <w:top w:val="none" w:sz="0" w:space="0" w:color="auto"/>
        <w:left w:val="none" w:sz="0" w:space="0" w:color="auto"/>
        <w:bottom w:val="none" w:sz="0" w:space="0" w:color="auto"/>
        <w:right w:val="none" w:sz="0" w:space="0" w:color="auto"/>
      </w:divBdr>
    </w:div>
    <w:div w:id="344064807">
      <w:bodyDiv w:val="1"/>
      <w:marLeft w:val="0"/>
      <w:marRight w:val="0"/>
      <w:marTop w:val="0"/>
      <w:marBottom w:val="0"/>
      <w:divBdr>
        <w:top w:val="none" w:sz="0" w:space="0" w:color="auto"/>
        <w:left w:val="none" w:sz="0" w:space="0" w:color="auto"/>
        <w:bottom w:val="none" w:sz="0" w:space="0" w:color="auto"/>
        <w:right w:val="none" w:sz="0" w:space="0" w:color="auto"/>
      </w:divBdr>
    </w:div>
    <w:div w:id="345407364">
      <w:bodyDiv w:val="1"/>
      <w:marLeft w:val="0"/>
      <w:marRight w:val="0"/>
      <w:marTop w:val="0"/>
      <w:marBottom w:val="0"/>
      <w:divBdr>
        <w:top w:val="none" w:sz="0" w:space="0" w:color="auto"/>
        <w:left w:val="none" w:sz="0" w:space="0" w:color="auto"/>
        <w:bottom w:val="none" w:sz="0" w:space="0" w:color="auto"/>
        <w:right w:val="none" w:sz="0" w:space="0" w:color="auto"/>
      </w:divBdr>
    </w:div>
    <w:div w:id="345445242">
      <w:bodyDiv w:val="1"/>
      <w:marLeft w:val="0"/>
      <w:marRight w:val="0"/>
      <w:marTop w:val="0"/>
      <w:marBottom w:val="0"/>
      <w:divBdr>
        <w:top w:val="none" w:sz="0" w:space="0" w:color="auto"/>
        <w:left w:val="none" w:sz="0" w:space="0" w:color="auto"/>
        <w:bottom w:val="none" w:sz="0" w:space="0" w:color="auto"/>
        <w:right w:val="none" w:sz="0" w:space="0" w:color="auto"/>
      </w:divBdr>
    </w:div>
    <w:div w:id="346061209">
      <w:bodyDiv w:val="1"/>
      <w:marLeft w:val="0"/>
      <w:marRight w:val="0"/>
      <w:marTop w:val="0"/>
      <w:marBottom w:val="0"/>
      <w:divBdr>
        <w:top w:val="none" w:sz="0" w:space="0" w:color="auto"/>
        <w:left w:val="none" w:sz="0" w:space="0" w:color="auto"/>
        <w:bottom w:val="none" w:sz="0" w:space="0" w:color="auto"/>
        <w:right w:val="none" w:sz="0" w:space="0" w:color="auto"/>
      </w:divBdr>
    </w:div>
    <w:div w:id="351347350">
      <w:bodyDiv w:val="1"/>
      <w:marLeft w:val="0"/>
      <w:marRight w:val="0"/>
      <w:marTop w:val="0"/>
      <w:marBottom w:val="0"/>
      <w:divBdr>
        <w:top w:val="none" w:sz="0" w:space="0" w:color="auto"/>
        <w:left w:val="none" w:sz="0" w:space="0" w:color="auto"/>
        <w:bottom w:val="none" w:sz="0" w:space="0" w:color="auto"/>
        <w:right w:val="none" w:sz="0" w:space="0" w:color="auto"/>
      </w:divBdr>
    </w:div>
    <w:div w:id="351420774">
      <w:bodyDiv w:val="1"/>
      <w:marLeft w:val="0"/>
      <w:marRight w:val="0"/>
      <w:marTop w:val="0"/>
      <w:marBottom w:val="0"/>
      <w:divBdr>
        <w:top w:val="none" w:sz="0" w:space="0" w:color="auto"/>
        <w:left w:val="none" w:sz="0" w:space="0" w:color="auto"/>
        <w:bottom w:val="none" w:sz="0" w:space="0" w:color="auto"/>
        <w:right w:val="none" w:sz="0" w:space="0" w:color="auto"/>
      </w:divBdr>
    </w:div>
    <w:div w:id="352265585">
      <w:bodyDiv w:val="1"/>
      <w:marLeft w:val="0"/>
      <w:marRight w:val="0"/>
      <w:marTop w:val="0"/>
      <w:marBottom w:val="0"/>
      <w:divBdr>
        <w:top w:val="none" w:sz="0" w:space="0" w:color="auto"/>
        <w:left w:val="none" w:sz="0" w:space="0" w:color="auto"/>
        <w:bottom w:val="none" w:sz="0" w:space="0" w:color="auto"/>
        <w:right w:val="none" w:sz="0" w:space="0" w:color="auto"/>
      </w:divBdr>
    </w:div>
    <w:div w:id="352607582">
      <w:bodyDiv w:val="1"/>
      <w:marLeft w:val="0"/>
      <w:marRight w:val="0"/>
      <w:marTop w:val="0"/>
      <w:marBottom w:val="0"/>
      <w:divBdr>
        <w:top w:val="none" w:sz="0" w:space="0" w:color="auto"/>
        <w:left w:val="none" w:sz="0" w:space="0" w:color="auto"/>
        <w:bottom w:val="none" w:sz="0" w:space="0" w:color="auto"/>
        <w:right w:val="none" w:sz="0" w:space="0" w:color="auto"/>
      </w:divBdr>
    </w:div>
    <w:div w:id="354112865">
      <w:bodyDiv w:val="1"/>
      <w:marLeft w:val="0"/>
      <w:marRight w:val="0"/>
      <w:marTop w:val="0"/>
      <w:marBottom w:val="0"/>
      <w:divBdr>
        <w:top w:val="none" w:sz="0" w:space="0" w:color="auto"/>
        <w:left w:val="none" w:sz="0" w:space="0" w:color="auto"/>
        <w:bottom w:val="none" w:sz="0" w:space="0" w:color="auto"/>
        <w:right w:val="none" w:sz="0" w:space="0" w:color="auto"/>
      </w:divBdr>
    </w:div>
    <w:div w:id="355892285">
      <w:bodyDiv w:val="1"/>
      <w:marLeft w:val="0"/>
      <w:marRight w:val="0"/>
      <w:marTop w:val="0"/>
      <w:marBottom w:val="0"/>
      <w:divBdr>
        <w:top w:val="none" w:sz="0" w:space="0" w:color="auto"/>
        <w:left w:val="none" w:sz="0" w:space="0" w:color="auto"/>
        <w:bottom w:val="none" w:sz="0" w:space="0" w:color="auto"/>
        <w:right w:val="none" w:sz="0" w:space="0" w:color="auto"/>
      </w:divBdr>
    </w:div>
    <w:div w:id="356128355">
      <w:bodyDiv w:val="1"/>
      <w:marLeft w:val="0"/>
      <w:marRight w:val="0"/>
      <w:marTop w:val="0"/>
      <w:marBottom w:val="0"/>
      <w:divBdr>
        <w:top w:val="none" w:sz="0" w:space="0" w:color="auto"/>
        <w:left w:val="none" w:sz="0" w:space="0" w:color="auto"/>
        <w:bottom w:val="none" w:sz="0" w:space="0" w:color="auto"/>
        <w:right w:val="none" w:sz="0" w:space="0" w:color="auto"/>
      </w:divBdr>
    </w:div>
    <w:div w:id="35705248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9941537">
      <w:bodyDiv w:val="1"/>
      <w:marLeft w:val="0"/>
      <w:marRight w:val="0"/>
      <w:marTop w:val="0"/>
      <w:marBottom w:val="0"/>
      <w:divBdr>
        <w:top w:val="none" w:sz="0" w:space="0" w:color="auto"/>
        <w:left w:val="none" w:sz="0" w:space="0" w:color="auto"/>
        <w:bottom w:val="none" w:sz="0" w:space="0" w:color="auto"/>
        <w:right w:val="none" w:sz="0" w:space="0" w:color="auto"/>
      </w:divBdr>
    </w:div>
    <w:div w:id="361321609">
      <w:bodyDiv w:val="1"/>
      <w:marLeft w:val="0"/>
      <w:marRight w:val="0"/>
      <w:marTop w:val="0"/>
      <w:marBottom w:val="0"/>
      <w:divBdr>
        <w:top w:val="none" w:sz="0" w:space="0" w:color="auto"/>
        <w:left w:val="none" w:sz="0" w:space="0" w:color="auto"/>
        <w:bottom w:val="none" w:sz="0" w:space="0" w:color="auto"/>
        <w:right w:val="none" w:sz="0" w:space="0" w:color="auto"/>
      </w:divBdr>
    </w:div>
    <w:div w:id="361978527">
      <w:bodyDiv w:val="1"/>
      <w:marLeft w:val="0"/>
      <w:marRight w:val="0"/>
      <w:marTop w:val="0"/>
      <w:marBottom w:val="0"/>
      <w:divBdr>
        <w:top w:val="none" w:sz="0" w:space="0" w:color="auto"/>
        <w:left w:val="none" w:sz="0" w:space="0" w:color="auto"/>
        <w:bottom w:val="none" w:sz="0" w:space="0" w:color="auto"/>
        <w:right w:val="none" w:sz="0" w:space="0" w:color="auto"/>
      </w:divBdr>
    </w:div>
    <w:div w:id="366416518">
      <w:bodyDiv w:val="1"/>
      <w:marLeft w:val="0"/>
      <w:marRight w:val="0"/>
      <w:marTop w:val="0"/>
      <w:marBottom w:val="0"/>
      <w:divBdr>
        <w:top w:val="none" w:sz="0" w:space="0" w:color="auto"/>
        <w:left w:val="none" w:sz="0" w:space="0" w:color="auto"/>
        <w:bottom w:val="none" w:sz="0" w:space="0" w:color="auto"/>
        <w:right w:val="none" w:sz="0" w:space="0" w:color="auto"/>
      </w:divBdr>
    </w:div>
    <w:div w:id="369380223">
      <w:bodyDiv w:val="1"/>
      <w:marLeft w:val="0"/>
      <w:marRight w:val="0"/>
      <w:marTop w:val="0"/>
      <w:marBottom w:val="0"/>
      <w:divBdr>
        <w:top w:val="none" w:sz="0" w:space="0" w:color="auto"/>
        <w:left w:val="none" w:sz="0" w:space="0" w:color="auto"/>
        <w:bottom w:val="none" w:sz="0" w:space="0" w:color="auto"/>
        <w:right w:val="none" w:sz="0" w:space="0" w:color="auto"/>
      </w:divBdr>
    </w:div>
    <w:div w:id="371196617">
      <w:bodyDiv w:val="1"/>
      <w:marLeft w:val="0"/>
      <w:marRight w:val="0"/>
      <w:marTop w:val="0"/>
      <w:marBottom w:val="0"/>
      <w:divBdr>
        <w:top w:val="none" w:sz="0" w:space="0" w:color="auto"/>
        <w:left w:val="none" w:sz="0" w:space="0" w:color="auto"/>
        <w:bottom w:val="none" w:sz="0" w:space="0" w:color="auto"/>
        <w:right w:val="none" w:sz="0" w:space="0" w:color="auto"/>
      </w:divBdr>
    </w:div>
    <w:div w:id="374042774">
      <w:bodyDiv w:val="1"/>
      <w:marLeft w:val="0"/>
      <w:marRight w:val="0"/>
      <w:marTop w:val="0"/>
      <w:marBottom w:val="0"/>
      <w:divBdr>
        <w:top w:val="none" w:sz="0" w:space="0" w:color="auto"/>
        <w:left w:val="none" w:sz="0" w:space="0" w:color="auto"/>
        <w:bottom w:val="none" w:sz="0" w:space="0" w:color="auto"/>
        <w:right w:val="none" w:sz="0" w:space="0" w:color="auto"/>
      </w:divBdr>
    </w:div>
    <w:div w:id="376784594">
      <w:bodyDiv w:val="1"/>
      <w:marLeft w:val="0"/>
      <w:marRight w:val="0"/>
      <w:marTop w:val="0"/>
      <w:marBottom w:val="0"/>
      <w:divBdr>
        <w:top w:val="none" w:sz="0" w:space="0" w:color="auto"/>
        <w:left w:val="none" w:sz="0" w:space="0" w:color="auto"/>
        <w:bottom w:val="none" w:sz="0" w:space="0" w:color="auto"/>
        <w:right w:val="none" w:sz="0" w:space="0" w:color="auto"/>
      </w:divBdr>
    </w:div>
    <w:div w:id="378165657">
      <w:bodyDiv w:val="1"/>
      <w:marLeft w:val="0"/>
      <w:marRight w:val="0"/>
      <w:marTop w:val="0"/>
      <w:marBottom w:val="0"/>
      <w:divBdr>
        <w:top w:val="none" w:sz="0" w:space="0" w:color="auto"/>
        <w:left w:val="none" w:sz="0" w:space="0" w:color="auto"/>
        <w:bottom w:val="none" w:sz="0" w:space="0" w:color="auto"/>
        <w:right w:val="none" w:sz="0" w:space="0" w:color="auto"/>
      </w:divBdr>
    </w:div>
    <w:div w:id="383988891">
      <w:bodyDiv w:val="1"/>
      <w:marLeft w:val="0"/>
      <w:marRight w:val="0"/>
      <w:marTop w:val="0"/>
      <w:marBottom w:val="0"/>
      <w:divBdr>
        <w:top w:val="none" w:sz="0" w:space="0" w:color="auto"/>
        <w:left w:val="none" w:sz="0" w:space="0" w:color="auto"/>
        <w:bottom w:val="none" w:sz="0" w:space="0" w:color="auto"/>
        <w:right w:val="none" w:sz="0" w:space="0" w:color="auto"/>
      </w:divBdr>
    </w:div>
    <w:div w:id="390810951">
      <w:bodyDiv w:val="1"/>
      <w:marLeft w:val="0"/>
      <w:marRight w:val="0"/>
      <w:marTop w:val="0"/>
      <w:marBottom w:val="0"/>
      <w:divBdr>
        <w:top w:val="none" w:sz="0" w:space="0" w:color="auto"/>
        <w:left w:val="none" w:sz="0" w:space="0" w:color="auto"/>
        <w:bottom w:val="none" w:sz="0" w:space="0" w:color="auto"/>
        <w:right w:val="none" w:sz="0" w:space="0" w:color="auto"/>
      </w:divBdr>
    </w:div>
    <w:div w:id="391077311">
      <w:bodyDiv w:val="1"/>
      <w:marLeft w:val="0"/>
      <w:marRight w:val="0"/>
      <w:marTop w:val="0"/>
      <w:marBottom w:val="0"/>
      <w:divBdr>
        <w:top w:val="none" w:sz="0" w:space="0" w:color="auto"/>
        <w:left w:val="none" w:sz="0" w:space="0" w:color="auto"/>
        <w:bottom w:val="none" w:sz="0" w:space="0" w:color="auto"/>
        <w:right w:val="none" w:sz="0" w:space="0" w:color="auto"/>
      </w:divBdr>
    </w:div>
    <w:div w:id="397172286">
      <w:bodyDiv w:val="1"/>
      <w:marLeft w:val="0"/>
      <w:marRight w:val="0"/>
      <w:marTop w:val="0"/>
      <w:marBottom w:val="0"/>
      <w:divBdr>
        <w:top w:val="none" w:sz="0" w:space="0" w:color="auto"/>
        <w:left w:val="none" w:sz="0" w:space="0" w:color="auto"/>
        <w:bottom w:val="none" w:sz="0" w:space="0" w:color="auto"/>
        <w:right w:val="none" w:sz="0" w:space="0" w:color="auto"/>
      </w:divBdr>
    </w:div>
    <w:div w:id="399251383">
      <w:bodyDiv w:val="1"/>
      <w:marLeft w:val="0"/>
      <w:marRight w:val="0"/>
      <w:marTop w:val="0"/>
      <w:marBottom w:val="0"/>
      <w:divBdr>
        <w:top w:val="none" w:sz="0" w:space="0" w:color="auto"/>
        <w:left w:val="none" w:sz="0" w:space="0" w:color="auto"/>
        <w:bottom w:val="none" w:sz="0" w:space="0" w:color="auto"/>
        <w:right w:val="none" w:sz="0" w:space="0" w:color="auto"/>
      </w:divBdr>
    </w:div>
    <w:div w:id="400644818">
      <w:bodyDiv w:val="1"/>
      <w:marLeft w:val="0"/>
      <w:marRight w:val="0"/>
      <w:marTop w:val="0"/>
      <w:marBottom w:val="0"/>
      <w:divBdr>
        <w:top w:val="none" w:sz="0" w:space="0" w:color="auto"/>
        <w:left w:val="none" w:sz="0" w:space="0" w:color="auto"/>
        <w:bottom w:val="none" w:sz="0" w:space="0" w:color="auto"/>
        <w:right w:val="none" w:sz="0" w:space="0" w:color="auto"/>
      </w:divBdr>
    </w:div>
    <w:div w:id="402066385">
      <w:bodyDiv w:val="1"/>
      <w:marLeft w:val="0"/>
      <w:marRight w:val="0"/>
      <w:marTop w:val="0"/>
      <w:marBottom w:val="0"/>
      <w:divBdr>
        <w:top w:val="none" w:sz="0" w:space="0" w:color="auto"/>
        <w:left w:val="none" w:sz="0" w:space="0" w:color="auto"/>
        <w:bottom w:val="none" w:sz="0" w:space="0" w:color="auto"/>
        <w:right w:val="none" w:sz="0" w:space="0" w:color="auto"/>
      </w:divBdr>
    </w:div>
    <w:div w:id="406731210">
      <w:bodyDiv w:val="1"/>
      <w:marLeft w:val="0"/>
      <w:marRight w:val="0"/>
      <w:marTop w:val="0"/>
      <w:marBottom w:val="0"/>
      <w:divBdr>
        <w:top w:val="none" w:sz="0" w:space="0" w:color="auto"/>
        <w:left w:val="none" w:sz="0" w:space="0" w:color="auto"/>
        <w:bottom w:val="none" w:sz="0" w:space="0" w:color="auto"/>
        <w:right w:val="none" w:sz="0" w:space="0" w:color="auto"/>
      </w:divBdr>
    </w:div>
    <w:div w:id="411438563">
      <w:bodyDiv w:val="1"/>
      <w:marLeft w:val="0"/>
      <w:marRight w:val="0"/>
      <w:marTop w:val="0"/>
      <w:marBottom w:val="0"/>
      <w:divBdr>
        <w:top w:val="none" w:sz="0" w:space="0" w:color="auto"/>
        <w:left w:val="none" w:sz="0" w:space="0" w:color="auto"/>
        <w:bottom w:val="none" w:sz="0" w:space="0" w:color="auto"/>
        <w:right w:val="none" w:sz="0" w:space="0" w:color="auto"/>
      </w:divBdr>
    </w:div>
    <w:div w:id="413476668">
      <w:bodyDiv w:val="1"/>
      <w:marLeft w:val="0"/>
      <w:marRight w:val="0"/>
      <w:marTop w:val="0"/>
      <w:marBottom w:val="0"/>
      <w:divBdr>
        <w:top w:val="none" w:sz="0" w:space="0" w:color="auto"/>
        <w:left w:val="none" w:sz="0" w:space="0" w:color="auto"/>
        <w:bottom w:val="none" w:sz="0" w:space="0" w:color="auto"/>
        <w:right w:val="none" w:sz="0" w:space="0" w:color="auto"/>
      </w:divBdr>
    </w:div>
    <w:div w:id="417941061">
      <w:bodyDiv w:val="1"/>
      <w:marLeft w:val="0"/>
      <w:marRight w:val="0"/>
      <w:marTop w:val="0"/>
      <w:marBottom w:val="0"/>
      <w:divBdr>
        <w:top w:val="none" w:sz="0" w:space="0" w:color="auto"/>
        <w:left w:val="none" w:sz="0" w:space="0" w:color="auto"/>
        <w:bottom w:val="none" w:sz="0" w:space="0" w:color="auto"/>
        <w:right w:val="none" w:sz="0" w:space="0" w:color="auto"/>
      </w:divBdr>
    </w:div>
    <w:div w:id="419913704">
      <w:bodyDiv w:val="1"/>
      <w:marLeft w:val="0"/>
      <w:marRight w:val="0"/>
      <w:marTop w:val="0"/>
      <w:marBottom w:val="0"/>
      <w:divBdr>
        <w:top w:val="none" w:sz="0" w:space="0" w:color="auto"/>
        <w:left w:val="none" w:sz="0" w:space="0" w:color="auto"/>
        <w:bottom w:val="none" w:sz="0" w:space="0" w:color="auto"/>
        <w:right w:val="none" w:sz="0" w:space="0" w:color="auto"/>
      </w:divBdr>
    </w:div>
    <w:div w:id="421997432">
      <w:bodyDiv w:val="1"/>
      <w:marLeft w:val="0"/>
      <w:marRight w:val="0"/>
      <w:marTop w:val="0"/>
      <w:marBottom w:val="0"/>
      <w:divBdr>
        <w:top w:val="none" w:sz="0" w:space="0" w:color="auto"/>
        <w:left w:val="none" w:sz="0" w:space="0" w:color="auto"/>
        <w:bottom w:val="none" w:sz="0" w:space="0" w:color="auto"/>
        <w:right w:val="none" w:sz="0" w:space="0" w:color="auto"/>
      </w:divBdr>
    </w:div>
    <w:div w:id="427115603">
      <w:bodyDiv w:val="1"/>
      <w:marLeft w:val="0"/>
      <w:marRight w:val="0"/>
      <w:marTop w:val="0"/>
      <w:marBottom w:val="0"/>
      <w:divBdr>
        <w:top w:val="none" w:sz="0" w:space="0" w:color="auto"/>
        <w:left w:val="none" w:sz="0" w:space="0" w:color="auto"/>
        <w:bottom w:val="none" w:sz="0" w:space="0" w:color="auto"/>
        <w:right w:val="none" w:sz="0" w:space="0" w:color="auto"/>
      </w:divBdr>
    </w:div>
    <w:div w:id="430659841">
      <w:bodyDiv w:val="1"/>
      <w:marLeft w:val="0"/>
      <w:marRight w:val="0"/>
      <w:marTop w:val="0"/>
      <w:marBottom w:val="0"/>
      <w:divBdr>
        <w:top w:val="none" w:sz="0" w:space="0" w:color="auto"/>
        <w:left w:val="none" w:sz="0" w:space="0" w:color="auto"/>
        <w:bottom w:val="none" w:sz="0" w:space="0" w:color="auto"/>
        <w:right w:val="none" w:sz="0" w:space="0" w:color="auto"/>
      </w:divBdr>
    </w:div>
    <w:div w:id="431515032">
      <w:bodyDiv w:val="1"/>
      <w:marLeft w:val="0"/>
      <w:marRight w:val="0"/>
      <w:marTop w:val="0"/>
      <w:marBottom w:val="0"/>
      <w:divBdr>
        <w:top w:val="none" w:sz="0" w:space="0" w:color="auto"/>
        <w:left w:val="none" w:sz="0" w:space="0" w:color="auto"/>
        <w:bottom w:val="none" w:sz="0" w:space="0" w:color="auto"/>
        <w:right w:val="none" w:sz="0" w:space="0" w:color="auto"/>
      </w:divBdr>
    </w:div>
    <w:div w:id="432364520">
      <w:bodyDiv w:val="1"/>
      <w:marLeft w:val="0"/>
      <w:marRight w:val="0"/>
      <w:marTop w:val="0"/>
      <w:marBottom w:val="0"/>
      <w:divBdr>
        <w:top w:val="none" w:sz="0" w:space="0" w:color="auto"/>
        <w:left w:val="none" w:sz="0" w:space="0" w:color="auto"/>
        <w:bottom w:val="none" w:sz="0" w:space="0" w:color="auto"/>
        <w:right w:val="none" w:sz="0" w:space="0" w:color="auto"/>
      </w:divBdr>
    </w:div>
    <w:div w:id="436098206">
      <w:bodyDiv w:val="1"/>
      <w:marLeft w:val="0"/>
      <w:marRight w:val="0"/>
      <w:marTop w:val="0"/>
      <w:marBottom w:val="0"/>
      <w:divBdr>
        <w:top w:val="none" w:sz="0" w:space="0" w:color="auto"/>
        <w:left w:val="none" w:sz="0" w:space="0" w:color="auto"/>
        <w:bottom w:val="none" w:sz="0" w:space="0" w:color="auto"/>
        <w:right w:val="none" w:sz="0" w:space="0" w:color="auto"/>
      </w:divBdr>
    </w:div>
    <w:div w:id="441654452">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13329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0616795">
      <w:bodyDiv w:val="1"/>
      <w:marLeft w:val="0"/>
      <w:marRight w:val="0"/>
      <w:marTop w:val="0"/>
      <w:marBottom w:val="0"/>
      <w:divBdr>
        <w:top w:val="none" w:sz="0" w:space="0" w:color="auto"/>
        <w:left w:val="none" w:sz="0" w:space="0" w:color="auto"/>
        <w:bottom w:val="none" w:sz="0" w:space="0" w:color="auto"/>
        <w:right w:val="none" w:sz="0" w:space="0" w:color="auto"/>
      </w:divBdr>
    </w:div>
    <w:div w:id="463694217">
      <w:bodyDiv w:val="1"/>
      <w:marLeft w:val="0"/>
      <w:marRight w:val="0"/>
      <w:marTop w:val="0"/>
      <w:marBottom w:val="0"/>
      <w:divBdr>
        <w:top w:val="none" w:sz="0" w:space="0" w:color="auto"/>
        <w:left w:val="none" w:sz="0" w:space="0" w:color="auto"/>
        <w:bottom w:val="none" w:sz="0" w:space="0" w:color="auto"/>
        <w:right w:val="none" w:sz="0" w:space="0" w:color="auto"/>
      </w:divBdr>
    </w:div>
    <w:div w:id="465438789">
      <w:bodyDiv w:val="1"/>
      <w:marLeft w:val="0"/>
      <w:marRight w:val="0"/>
      <w:marTop w:val="0"/>
      <w:marBottom w:val="0"/>
      <w:divBdr>
        <w:top w:val="none" w:sz="0" w:space="0" w:color="auto"/>
        <w:left w:val="none" w:sz="0" w:space="0" w:color="auto"/>
        <w:bottom w:val="none" w:sz="0" w:space="0" w:color="auto"/>
        <w:right w:val="none" w:sz="0" w:space="0" w:color="auto"/>
      </w:divBdr>
    </w:div>
    <w:div w:id="469398083">
      <w:bodyDiv w:val="1"/>
      <w:marLeft w:val="0"/>
      <w:marRight w:val="0"/>
      <w:marTop w:val="0"/>
      <w:marBottom w:val="0"/>
      <w:divBdr>
        <w:top w:val="none" w:sz="0" w:space="0" w:color="auto"/>
        <w:left w:val="none" w:sz="0" w:space="0" w:color="auto"/>
        <w:bottom w:val="none" w:sz="0" w:space="0" w:color="auto"/>
        <w:right w:val="none" w:sz="0" w:space="0" w:color="auto"/>
      </w:divBdr>
    </w:div>
    <w:div w:id="472598307">
      <w:bodyDiv w:val="1"/>
      <w:marLeft w:val="0"/>
      <w:marRight w:val="0"/>
      <w:marTop w:val="0"/>
      <w:marBottom w:val="0"/>
      <w:divBdr>
        <w:top w:val="none" w:sz="0" w:space="0" w:color="auto"/>
        <w:left w:val="none" w:sz="0" w:space="0" w:color="auto"/>
        <w:bottom w:val="none" w:sz="0" w:space="0" w:color="auto"/>
        <w:right w:val="none" w:sz="0" w:space="0" w:color="auto"/>
      </w:divBdr>
    </w:div>
    <w:div w:id="484712079">
      <w:bodyDiv w:val="1"/>
      <w:marLeft w:val="0"/>
      <w:marRight w:val="0"/>
      <w:marTop w:val="0"/>
      <w:marBottom w:val="0"/>
      <w:divBdr>
        <w:top w:val="none" w:sz="0" w:space="0" w:color="auto"/>
        <w:left w:val="none" w:sz="0" w:space="0" w:color="auto"/>
        <w:bottom w:val="none" w:sz="0" w:space="0" w:color="auto"/>
        <w:right w:val="none" w:sz="0" w:space="0" w:color="auto"/>
      </w:divBdr>
    </w:div>
    <w:div w:id="484929114">
      <w:bodyDiv w:val="1"/>
      <w:marLeft w:val="0"/>
      <w:marRight w:val="0"/>
      <w:marTop w:val="0"/>
      <w:marBottom w:val="0"/>
      <w:divBdr>
        <w:top w:val="none" w:sz="0" w:space="0" w:color="auto"/>
        <w:left w:val="none" w:sz="0" w:space="0" w:color="auto"/>
        <w:bottom w:val="none" w:sz="0" w:space="0" w:color="auto"/>
        <w:right w:val="none" w:sz="0" w:space="0" w:color="auto"/>
      </w:divBdr>
    </w:div>
    <w:div w:id="486094140">
      <w:bodyDiv w:val="1"/>
      <w:marLeft w:val="0"/>
      <w:marRight w:val="0"/>
      <w:marTop w:val="0"/>
      <w:marBottom w:val="0"/>
      <w:divBdr>
        <w:top w:val="none" w:sz="0" w:space="0" w:color="auto"/>
        <w:left w:val="none" w:sz="0" w:space="0" w:color="auto"/>
        <w:bottom w:val="none" w:sz="0" w:space="0" w:color="auto"/>
        <w:right w:val="none" w:sz="0" w:space="0" w:color="auto"/>
      </w:divBdr>
    </w:div>
    <w:div w:id="490869036">
      <w:bodyDiv w:val="1"/>
      <w:marLeft w:val="0"/>
      <w:marRight w:val="0"/>
      <w:marTop w:val="0"/>
      <w:marBottom w:val="0"/>
      <w:divBdr>
        <w:top w:val="none" w:sz="0" w:space="0" w:color="auto"/>
        <w:left w:val="none" w:sz="0" w:space="0" w:color="auto"/>
        <w:bottom w:val="none" w:sz="0" w:space="0" w:color="auto"/>
        <w:right w:val="none" w:sz="0" w:space="0" w:color="auto"/>
      </w:divBdr>
    </w:div>
    <w:div w:id="491262440">
      <w:bodyDiv w:val="1"/>
      <w:marLeft w:val="0"/>
      <w:marRight w:val="0"/>
      <w:marTop w:val="0"/>
      <w:marBottom w:val="0"/>
      <w:divBdr>
        <w:top w:val="none" w:sz="0" w:space="0" w:color="auto"/>
        <w:left w:val="none" w:sz="0" w:space="0" w:color="auto"/>
        <w:bottom w:val="none" w:sz="0" w:space="0" w:color="auto"/>
        <w:right w:val="none" w:sz="0" w:space="0" w:color="auto"/>
      </w:divBdr>
    </w:div>
    <w:div w:id="502401651">
      <w:bodyDiv w:val="1"/>
      <w:marLeft w:val="0"/>
      <w:marRight w:val="0"/>
      <w:marTop w:val="0"/>
      <w:marBottom w:val="0"/>
      <w:divBdr>
        <w:top w:val="none" w:sz="0" w:space="0" w:color="auto"/>
        <w:left w:val="none" w:sz="0" w:space="0" w:color="auto"/>
        <w:bottom w:val="none" w:sz="0" w:space="0" w:color="auto"/>
        <w:right w:val="none" w:sz="0" w:space="0" w:color="auto"/>
      </w:divBdr>
    </w:div>
    <w:div w:id="503325284">
      <w:bodyDiv w:val="1"/>
      <w:marLeft w:val="0"/>
      <w:marRight w:val="0"/>
      <w:marTop w:val="0"/>
      <w:marBottom w:val="0"/>
      <w:divBdr>
        <w:top w:val="none" w:sz="0" w:space="0" w:color="auto"/>
        <w:left w:val="none" w:sz="0" w:space="0" w:color="auto"/>
        <w:bottom w:val="none" w:sz="0" w:space="0" w:color="auto"/>
        <w:right w:val="none" w:sz="0" w:space="0" w:color="auto"/>
      </w:divBdr>
    </w:div>
    <w:div w:id="504440746">
      <w:bodyDiv w:val="1"/>
      <w:marLeft w:val="0"/>
      <w:marRight w:val="0"/>
      <w:marTop w:val="0"/>
      <w:marBottom w:val="0"/>
      <w:divBdr>
        <w:top w:val="none" w:sz="0" w:space="0" w:color="auto"/>
        <w:left w:val="none" w:sz="0" w:space="0" w:color="auto"/>
        <w:bottom w:val="none" w:sz="0" w:space="0" w:color="auto"/>
        <w:right w:val="none" w:sz="0" w:space="0" w:color="auto"/>
      </w:divBdr>
    </w:div>
    <w:div w:id="509681259">
      <w:bodyDiv w:val="1"/>
      <w:marLeft w:val="0"/>
      <w:marRight w:val="0"/>
      <w:marTop w:val="0"/>
      <w:marBottom w:val="0"/>
      <w:divBdr>
        <w:top w:val="none" w:sz="0" w:space="0" w:color="auto"/>
        <w:left w:val="none" w:sz="0" w:space="0" w:color="auto"/>
        <w:bottom w:val="none" w:sz="0" w:space="0" w:color="auto"/>
        <w:right w:val="none" w:sz="0" w:space="0" w:color="auto"/>
      </w:divBdr>
    </w:div>
    <w:div w:id="515386989">
      <w:bodyDiv w:val="1"/>
      <w:marLeft w:val="0"/>
      <w:marRight w:val="0"/>
      <w:marTop w:val="0"/>
      <w:marBottom w:val="0"/>
      <w:divBdr>
        <w:top w:val="none" w:sz="0" w:space="0" w:color="auto"/>
        <w:left w:val="none" w:sz="0" w:space="0" w:color="auto"/>
        <w:bottom w:val="none" w:sz="0" w:space="0" w:color="auto"/>
        <w:right w:val="none" w:sz="0" w:space="0" w:color="auto"/>
      </w:divBdr>
    </w:div>
    <w:div w:id="518392956">
      <w:bodyDiv w:val="1"/>
      <w:marLeft w:val="0"/>
      <w:marRight w:val="0"/>
      <w:marTop w:val="0"/>
      <w:marBottom w:val="0"/>
      <w:divBdr>
        <w:top w:val="none" w:sz="0" w:space="0" w:color="auto"/>
        <w:left w:val="none" w:sz="0" w:space="0" w:color="auto"/>
        <w:bottom w:val="none" w:sz="0" w:space="0" w:color="auto"/>
        <w:right w:val="none" w:sz="0" w:space="0" w:color="auto"/>
      </w:divBdr>
    </w:div>
    <w:div w:id="519247678">
      <w:bodyDiv w:val="1"/>
      <w:marLeft w:val="0"/>
      <w:marRight w:val="0"/>
      <w:marTop w:val="0"/>
      <w:marBottom w:val="0"/>
      <w:divBdr>
        <w:top w:val="none" w:sz="0" w:space="0" w:color="auto"/>
        <w:left w:val="none" w:sz="0" w:space="0" w:color="auto"/>
        <w:bottom w:val="none" w:sz="0" w:space="0" w:color="auto"/>
        <w:right w:val="none" w:sz="0" w:space="0" w:color="auto"/>
      </w:divBdr>
    </w:div>
    <w:div w:id="52975925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429773">
      <w:bodyDiv w:val="1"/>
      <w:marLeft w:val="0"/>
      <w:marRight w:val="0"/>
      <w:marTop w:val="0"/>
      <w:marBottom w:val="0"/>
      <w:divBdr>
        <w:top w:val="none" w:sz="0" w:space="0" w:color="auto"/>
        <w:left w:val="none" w:sz="0" w:space="0" w:color="auto"/>
        <w:bottom w:val="none" w:sz="0" w:space="0" w:color="auto"/>
        <w:right w:val="none" w:sz="0" w:space="0" w:color="auto"/>
      </w:divBdr>
    </w:div>
    <w:div w:id="536311703">
      <w:bodyDiv w:val="1"/>
      <w:marLeft w:val="0"/>
      <w:marRight w:val="0"/>
      <w:marTop w:val="0"/>
      <w:marBottom w:val="0"/>
      <w:divBdr>
        <w:top w:val="none" w:sz="0" w:space="0" w:color="auto"/>
        <w:left w:val="none" w:sz="0" w:space="0" w:color="auto"/>
        <w:bottom w:val="none" w:sz="0" w:space="0" w:color="auto"/>
        <w:right w:val="none" w:sz="0" w:space="0" w:color="auto"/>
      </w:divBdr>
    </w:div>
    <w:div w:id="537164977">
      <w:bodyDiv w:val="1"/>
      <w:marLeft w:val="0"/>
      <w:marRight w:val="0"/>
      <w:marTop w:val="0"/>
      <w:marBottom w:val="0"/>
      <w:divBdr>
        <w:top w:val="none" w:sz="0" w:space="0" w:color="auto"/>
        <w:left w:val="none" w:sz="0" w:space="0" w:color="auto"/>
        <w:bottom w:val="none" w:sz="0" w:space="0" w:color="auto"/>
        <w:right w:val="none" w:sz="0" w:space="0" w:color="auto"/>
      </w:divBdr>
    </w:div>
    <w:div w:id="540215259">
      <w:bodyDiv w:val="1"/>
      <w:marLeft w:val="0"/>
      <w:marRight w:val="0"/>
      <w:marTop w:val="0"/>
      <w:marBottom w:val="0"/>
      <w:divBdr>
        <w:top w:val="none" w:sz="0" w:space="0" w:color="auto"/>
        <w:left w:val="none" w:sz="0" w:space="0" w:color="auto"/>
        <w:bottom w:val="none" w:sz="0" w:space="0" w:color="auto"/>
        <w:right w:val="none" w:sz="0" w:space="0" w:color="auto"/>
      </w:divBdr>
    </w:div>
    <w:div w:id="545721276">
      <w:bodyDiv w:val="1"/>
      <w:marLeft w:val="0"/>
      <w:marRight w:val="0"/>
      <w:marTop w:val="0"/>
      <w:marBottom w:val="0"/>
      <w:divBdr>
        <w:top w:val="none" w:sz="0" w:space="0" w:color="auto"/>
        <w:left w:val="none" w:sz="0" w:space="0" w:color="auto"/>
        <w:bottom w:val="none" w:sz="0" w:space="0" w:color="auto"/>
        <w:right w:val="none" w:sz="0" w:space="0" w:color="auto"/>
      </w:divBdr>
    </w:div>
    <w:div w:id="548687051">
      <w:bodyDiv w:val="1"/>
      <w:marLeft w:val="0"/>
      <w:marRight w:val="0"/>
      <w:marTop w:val="0"/>
      <w:marBottom w:val="0"/>
      <w:divBdr>
        <w:top w:val="none" w:sz="0" w:space="0" w:color="auto"/>
        <w:left w:val="none" w:sz="0" w:space="0" w:color="auto"/>
        <w:bottom w:val="none" w:sz="0" w:space="0" w:color="auto"/>
        <w:right w:val="none" w:sz="0" w:space="0" w:color="auto"/>
      </w:divBdr>
    </w:div>
    <w:div w:id="551384668">
      <w:bodyDiv w:val="1"/>
      <w:marLeft w:val="0"/>
      <w:marRight w:val="0"/>
      <w:marTop w:val="0"/>
      <w:marBottom w:val="0"/>
      <w:divBdr>
        <w:top w:val="none" w:sz="0" w:space="0" w:color="auto"/>
        <w:left w:val="none" w:sz="0" w:space="0" w:color="auto"/>
        <w:bottom w:val="none" w:sz="0" w:space="0" w:color="auto"/>
        <w:right w:val="none" w:sz="0" w:space="0" w:color="auto"/>
      </w:divBdr>
    </w:div>
    <w:div w:id="552087110">
      <w:bodyDiv w:val="1"/>
      <w:marLeft w:val="0"/>
      <w:marRight w:val="0"/>
      <w:marTop w:val="0"/>
      <w:marBottom w:val="0"/>
      <w:divBdr>
        <w:top w:val="none" w:sz="0" w:space="0" w:color="auto"/>
        <w:left w:val="none" w:sz="0" w:space="0" w:color="auto"/>
        <w:bottom w:val="none" w:sz="0" w:space="0" w:color="auto"/>
        <w:right w:val="none" w:sz="0" w:space="0" w:color="auto"/>
      </w:divBdr>
    </w:div>
    <w:div w:id="564489414">
      <w:bodyDiv w:val="1"/>
      <w:marLeft w:val="0"/>
      <w:marRight w:val="0"/>
      <w:marTop w:val="0"/>
      <w:marBottom w:val="0"/>
      <w:divBdr>
        <w:top w:val="none" w:sz="0" w:space="0" w:color="auto"/>
        <w:left w:val="none" w:sz="0" w:space="0" w:color="auto"/>
        <w:bottom w:val="none" w:sz="0" w:space="0" w:color="auto"/>
        <w:right w:val="none" w:sz="0" w:space="0" w:color="auto"/>
      </w:divBdr>
    </w:div>
    <w:div w:id="568459715">
      <w:bodyDiv w:val="1"/>
      <w:marLeft w:val="0"/>
      <w:marRight w:val="0"/>
      <w:marTop w:val="0"/>
      <w:marBottom w:val="0"/>
      <w:divBdr>
        <w:top w:val="none" w:sz="0" w:space="0" w:color="auto"/>
        <w:left w:val="none" w:sz="0" w:space="0" w:color="auto"/>
        <w:bottom w:val="none" w:sz="0" w:space="0" w:color="auto"/>
        <w:right w:val="none" w:sz="0" w:space="0" w:color="auto"/>
      </w:divBdr>
    </w:div>
    <w:div w:id="569000386">
      <w:bodyDiv w:val="1"/>
      <w:marLeft w:val="0"/>
      <w:marRight w:val="0"/>
      <w:marTop w:val="0"/>
      <w:marBottom w:val="0"/>
      <w:divBdr>
        <w:top w:val="none" w:sz="0" w:space="0" w:color="auto"/>
        <w:left w:val="none" w:sz="0" w:space="0" w:color="auto"/>
        <w:bottom w:val="none" w:sz="0" w:space="0" w:color="auto"/>
        <w:right w:val="none" w:sz="0" w:space="0" w:color="auto"/>
      </w:divBdr>
    </w:div>
    <w:div w:id="576137755">
      <w:bodyDiv w:val="1"/>
      <w:marLeft w:val="0"/>
      <w:marRight w:val="0"/>
      <w:marTop w:val="0"/>
      <w:marBottom w:val="0"/>
      <w:divBdr>
        <w:top w:val="none" w:sz="0" w:space="0" w:color="auto"/>
        <w:left w:val="none" w:sz="0" w:space="0" w:color="auto"/>
        <w:bottom w:val="none" w:sz="0" w:space="0" w:color="auto"/>
        <w:right w:val="none" w:sz="0" w:space="0" w:color="auto"/>
      </w:divBdr>
    </w:div>
    <w:div w:id="578639087">
      <w:bodyDiv w:val="1"/>
      <w:marLeft w:val="0"/>
      <w:marRight w:val="0"/>
      <w:marTop w:val="0"/>
      <w:marBottom w:val="0"/>
      <w:divBdr>
        <w:top w:val="none" w:sz="0" w:space="0" w:color="auto"/>
        <w:left w:val="none" w:sz="0" w:space="0" w:color="auto"/>
        <w:bottom w:val="none" w:sz="0" w:space="0" w:color="auto"/>
        <w:right w:val="none" w:sz="0" w:space="0" w:color="auto"/>
      </w:divBdr>
    </w:div>
    <w:div w:id="579100463">
      <w:bodyDiv w:val="1"/>
      <w:marLeft w:val="0"/>
      <w:marRight w:val="0"/>
      <w:marTop w:val="0"/>
      <w:marBottom w:val="0"/>
      <w:divBdr>
        <w:top w:val="none" w:sz="0" w:space="0" w:color="auto"/>
        <w:left w:val="none" w:sz="0" w:space="0" w:color="auto"/>
        <w:bottom w:val="none" w:sz="0" w:space="0" w:color="auto"/>
        <w:right w:val="none" w:sz="0" w:space="0" w:color="auto"/>
      </w:divBdr>
    </w:div>
    <w:div w:id="582838485">
      <w:bodyDiv w:val="1"/>
      <w:marLeft w:val="0"/>
      <w:marRight w:val="0"/>
      <w:marTop w:val="0"/>
      <w:marBottom w:val="0"/>
      <w:divBdr>
        <w:top w:val="none" w:sz="0" w:space="0" w:color="auto"/>
        <w:left w:val="none" w:sz="0" w:space="0" w:color="auto"/>
        <w:bottom w:val="none" w:sz="0" w:space="0" w:color="auto"/>
        <w:right w:val="none" w:sz="0" w:space="0" w:color="auto"/>
      </w:divBdr>
    </w:div>
    <w:div w:id="592278100">
      <w:bodyDiv w:val="1"/>
      <w:marLeft w:val="0"/>
      <w:marRight w:val="0"/>
      <w:marTop w:val="0"/>
      <w:marBottom w:val="0"/>
      <w:divBdr>
        <w:top w:val="none" w:sz="0" w:space="0" w:color="auto"/>
        <w:left w:val="none" w:sz="0" w:space="0" w:color="auto"/>
        <w:bottom w:val="none" w:sz="0" w:space="0" w:color="auto"/>
        <w:right w:val="none" w:sz="0" w:space="0" w:color="auto"/>
      </w:divBdr>
    </w:div>
    <w:div w:id="594823658">
      <w:bodyDiv w:val="1"/>
      <w:marLeft w:val="0"/>
      <w:marRight w:val="0"/>
      <w:marTop w:val="0"/>
      <w:marBottom w:val="0"/>
      <w:divBdr>
        <w:top w:val="none" w:sz="0" w:space="0" w:color="auto"/>
        <w:left w:val="none" w:sz="0" w:space="0" w:color="auto"/>
        <w:bottom w:val="none" w:sz="0" w:space="0" w:color="auto"/>
        <w:right w:val="none" w:sz="0" w:space="0" w:color="auto"/>
      </w:divBdr>
    </w:div>
    <w:div w:id="595018384">
      <w:bodyDiv w:val="1"/>
      <w:marLeft w:val="0"/>
      <w:marRight w:val="0"/>
      <w:marTop w:val="0"/>
      <w:marBottom w:val="0"/>
      <w:divBdr>
        <w:top w:val="none" w:sz="0" w:space="0" w:color="auto"/>
        <w:left w:val="none" w:sz="0" w:space="0" w:color="auto"/>
        <w:bottom w:val="none" w:sz="0" w:space="0" w:color="auto"/>
        <w:right w:val="none" w:sz="0" w:space="0" w:color="auto"/>
      </w:divBdr>
    </w:div>
    <w:div w:id="607616236">
      <w:bodyDiv w:val="1"/>
      <w:marLeft w:val="0"/>
      <w:marRight w:val="0"/>
      <w:marTop w:val="0"/>
      <w:marBottom w:val="0"/>
      <w:divBdr>
        <w:top w:val="none" w:sz="0" w:space="0" w:color="auto"/>
        <w:left w:val="none" w:sz="0" w:space="0" w:color="auto"/>
        <w:bottom w:val="none" w:sz="0" w:space="0" w:color="auto"/>
        <w:right w:val="none" w:sz="0" w:space="0" w:color="auto"/>
      </w:divBdr>
    </w:div>
    <w:div w:id="609750463">
      <w:bodyDiv w:val="1"/>
      <w:marLeft w:val="0"/>
      <w:marRight w:val="0"/>
      <w:marTop w:val="0"/>
      <w:marBottom w:val="0"/>
      <w:divBdr>
        <w:top w:val="none" w:sz="0" w:space="0" w:color="auto"/>
        <w:left w:val="none" w:sz="0" w:space="0" w:color="auto"/>
        <w:bottom w:val="none" w:sz="0" w:space="0" w:color="auto"/>
        <w:right w:val="none" w:sz="0" w:space="0" w:color="auto"/>
      </w:divBdr>
    </w:div>
    <w:div w:id="610824758">
      <w:bodyDiv w:val="1"/>
      <w:marLeft w:val="0"/>
      <w:marRight w:val="0"/>
      <w:marTop w:val="0"/>
      <w:marBottom w:val="0"/>
      <w:divBdr>
        <w:top w:val="none" w:sz="0" w:space="0" w:color="auto"/>
        <w:left w:val="none" w:sz="0" w:space="0" w:color="auto"/>
        <w:bottom w:val="none" w:sz="0" w:space="0" w:color="auto"/>
        <w:right w:val="none" w:sz="0" w:space="0" w:color="auto"/>
      </w:divBdr>
    </w:div>
    <w:div w:id="612708198">
      <w:bodyDiv w:val="1"/>
      <w:marLeft w:val="0"/>
      <w:marRight w:val="0"/>
      <w:marTop w:val="0"/>
      <w:marBottom w:val="0"/>
      <w:divBdr>
        <w:top w:val="none" w:sz="0" w:space="0" w:color="auto"/>
        <w:left w:val="none" w:sz="0" w:space="0" w:color="auto"/>
        <w:bottom w:val="none" w:sz="0" w:space="0" w:color="auto"/>
        <w:right w:val="none" w:sz="0" w:space="0" w:color="auto"/>
      </w:divBdr>
    </w:div>
    <w:div w:id="615407813">
      <w:bodyDiv w:val="1"/>
      <w:marLeft w:val="0"/>
      <w:marRight w:val="0"/>
      <w:marTop w:val="0"/>
      <w:marBottom w:val="0"/>
      <w:divBdr>
        <w:top w:val="none" w:sz="0" w:space="0" w:color="auto"/>
        <w:left w:val="none" w:sz="0" w:space="0" w:color="auto"/>
        <w:bottom w:val="none" w:sz="0" w:space="0" w:color="auto"/>
        <w:right w:val="none" w:sz="0" w:space="0" w:color="auto"/>
      </w:divBdr>
    </w:div>
    <w:div w:id="615723260">
      <w:bodyDiv w:val="1"/>
      <w:marLeft w:val="0"/>
      <w:marRight w:val="0"/>
      <w:marTop w:val="0"/>
      <w:marBottom w:val="0"/>
      <w:divBdr>
        <w:top w:val="none" w:sz="0" w:space="0" w:color="auto"/>
        <w:left w:val="none" w:sz="0" w:space="0" w:color="auto"/>
        <w:bottom w:val="none" w:sz="0" w:space="0" w:color="auto"/>
        <w:right w:val="none" w:sz="0" w:space="0" w:color="auto"/>
      </w:divBdr>
    </w:div>
    <w:div w:id="617641302">
      <w:bodyDiv w:val="1"/>
      <w:marLeft w:val="0"/>
      <w:marRight w:val="0"/>
      <w:marTop w:val="0"/>
      <w:marBottom w:val="0"/>
      <w:divBdr>
        <w:top w:val="none" w:sz="0" w:space="0" w:color="auto"/>
        <w:left w:val="none" w:sz="0" w:space="0" w:color="auto"/>
        <w:bottom w:val="none" w:sz="0" w:space="0" w:color="auto"/>
        <w:right w:val="none" w:sz="0" w:space="0" w:color="auto"/>
      </w:divBdr>
    </w:div>
    <w:div w:id="618490153">
      <w:bodyDiv w:val="1"/>
      <w:marLeft w:val="0"/>
      <w:marRight w:val="0"/>
      <w:marTop w:val="0"/>
      <w:marBottom w:val="0"/>
      <w:divBdr>
        <w:top w:val="none" w:sz="0" w:space="0" w:color="auto"/>
        <w:left w:val="none" w:sz="0" w:space="0" w:color="auto"/>
        <w:bottom w:val="none" w:sz="0" w:space="0" w:color="auto"/>
        <w:right w:val="none" w:sz="0" w:space="0" w:color="auto"/>
      </w:divBdr>
    </w:div>
    <w:div w:id="620845415">
      <w:bodyDiv w:val="1"/>
      <w:marLeft w:val="0"/>
      <w:marRight w:val="0"/>
      <w:marTop w:val="0"/>
      <w:marBottom w:val="0"/>
      <w:divBdr>
        <w:top w:val="none" w:sz="0" w:space="0" w:color="auto"/>
        <w:left w:val="none" w:sz="0" w:space="0" w:color="auto"/>
        <w:bottom w:val="none" w:sz="0" w:space="0" w:color="auto"/>
        <w:right w:val="none" w:sz="0" w:space="0" w:color="auto"/>
      </w:divBdr>
    </w:div>
    <w:div w:id="623272231">
      <w:bodyDiv w:val="1"/>
      <w:marLeft w:val="0"/>
      <w:marRight w:val="0"/>
      <w:marTop w:val="0"/>
      <w:marBottom w:val="0"/>
      <w:divBdr>
        <w:top w:val="none" w:sz="0" w:space="0" w:color="auto"/>
        <w:left w:val="none" w:sz="0" w:space="0" w:color="auto"/>
        <w:bottom w:val="none" w:sz="0" w:space="0" w:color="auto"/>
        <w:right w:val="none" w:sz="0" w:space="0" w:color="auto"/>
      </w:divBdr>
    </w:div>
    <w:div w:id="623273690">
      <w:bodyDiv w:val="1"/>
      <w:marLeft w:val="0"/>
      <w:marRight w:val="0"/>
      <w:marTop w:val="0"/>
      <w:marBottom w:val="0"/>
      <w:divBdr>
        <w:top w:val="none" w:sz="0" w:space="0" w:color="auto"/>
        <w:left w:val="none" w:sz="0" w:space="0" w:color="auto"/>
        <w:bottom w:val="none" w:sz="0" w:space="0" w:color="auto"/>
        <w:right w:val="none" w:sz="0" w:space="0" w:color="auto"/>
      </w:divBdr>
    </w:div>
    <w:div w:id="627319161">
      <w:bodyDiv w:val="1"/>
      <w:marLeft w:val="0"/>
      <w:marRight w:val="0"/>
      <w:marTop w:val="0"/>
      <w:marBottom w:val="0"/>
      <w:divBdr>
        <w:top w:val="none" w:sz="0" w:space="0" w:color="auto"/>
        <w:left w:val="none" w:sz="0" w:space="0" w:color="auto"/>
        <w:bottom w:val="none" w:sz="0" w:space="0" w:color="auto"/>
        <w:right w:val="none" w:sz="0" w:space="0" w:color="auto"/>
      </w:divBdr>
    </w:div>
    <w:div w:id="628781143">
      <w:bodyDiv w:val="1"/>
      <w:marLeft w:val="0"/>
      <w:marRight w:val="0"/>
      <w:marTop w:val="0"/>
      <w:marBottom w:val="0"/>
      <w:divBdr>
        <w:top w:val="none" w:sz="0" w:space="0" w:color="auto"/>
        <w:left w:val="none" w:sz="0" w:space="0" w:color="auto"/>
        <w:bottom w:val="none" w:sz="0" w:space="0" w:color="auto"/>
        <w:right w:val="none" w:sz="0" w:space="0" w:color="auto"/>
      </w:divBdr>
    </w:div>
    <w:div w:id="629362102">
      <w:bodyDiv w:val="1"/>
      <w:marLeft w:val="0"/>
      <w:marRight w:val="0"/>
      <w:marTop w:val="0"/>
      <w:marBottom w:val="0"/>
      <w:divBdr>
        <w:top w:val="none" w:sz="0" w:space="0" w:color="auto"/>
        <w:left w:val="none" w:sz="0" w:space="0" w:color="auto"/>
        <w:bottom w:val="none" w:sz="0" w:space="0" w:color="auto"/>
        <w:right w:val="none" w:sz="0" w:space="0" w:color="auto"/>
      </w:divBdr>
    </w:div>
    <w:div w:id="633371203">
      <w:bodyDiv w:val="1"/>
      <w:marLeft w:val="0"/>
      <w:marRight w:val="0"/>
      <w:marTop w:val="0"/>
      <w:marBottom w:val="0"/>
      <w:divBdr>
        <w:top w:val="none" w:sz="0" w:space="0" w:color="auto"/>
        <w:left w:val="none" w:sz="0" w:space="0" w:color="auto"/>
        <w:bottom w:val="none" w:sz="0" w:space="0" w:color="auto"/>
        <w:right w:val="none" w:sz="0" w:space="0" w:color="auto"/>
      </w:divBdr>
    </w:div>
    <w:div w:id="636494500">
      <w:bodyDiv w:val="1"/>
      <w:marLeft w:val="0"/>
      <w:marRight w:val="0"/>
      <w:marTop w:val="0"/>
      <w:marBottom w:val="0"/>
      <w:divBdr>
        <w:top w:val="none" w:sz="0" w:space="0" w:color="auto"/>
        <w:left w:val="none" w:sz="0" w:space="0" w:color="auto"/>
        <w:bottom w:val="none" w:sz="0" w:space="0" w:color="auto"/>
        <w:right w:val="none" w:sz="0" w:space="0" w:color="auto"/>
      </w:divBdr>
    </w:div>
    <w:div w:id="640421729">
      <w:bodyDiv w:val="1"/>
      <w:marLeft w:val="0"/>
      <w:marRight w:val="0"/>
      <w:marTop w:val="0"/>
      <w:marBottom w:val="0"/>
      <w:divBdr>
        <w:top w:val="none" w:sz="0" w:space="0" w:color="auto"/>
        <w:left w:val="none" w:sz="0" w:space="0" w:color="auto"/>
        <w:bottom w:val="none" w:sz="0" w:space="0" w:color="auto"/>
        <w:right w:val="none" w:sz="0" w:space="0" w:color="auto"/>
      </w:divBdr>
    </w:div>
    <w:div w:id="640964680">
      <w:bodyDiv w:val="1"/>
      <w:marLeft w:val="0"/>
      <w:marRight w:val="0"/>
      <w:marTop w:val="0"/>
      <w:marBottom w:val="0"/>
      <w:divBdr>
        <w:top w:val="none" w:sz="0" w:space="0" w:color="auto"/>
        <w:left w:val="none" w:sz="0" w:space="0" w:color="auto"/>
        <w:bottom w:val="none" w:sz="0" w:space="0" w:color="auto"/>
        <w:right w:val="none" w:sz="0" w:space="0" w:color="auto"/>
      </w:divBdr>
    </w:div>
    <w:div w:id="643433896">
      <w:bodyDiv w:val="1"/>
      <w:marLeft w:val="0"/>
      <w:marRight w:val="0"/>
      <w:marTop w:val="0"/>
      <w:marBottom w:val="0"/>
      <w:divBdr>
        <w:top w:val="none" w:sz="0" w:space="0" w:color="auto"/>
        <w:left w:val="none" w:sz="0" w:space="0" w:color="auto"/>
        <w:bottom w:val="none" w:sz="0" w:space="0" w:color="auto"/>
        <w:right w:val="none" w:sz="0" w:space="0" w:color="auto"/>
      </w:divBdr>
    </w:div>
    <w:div w:id="650409719">
      <w:bodyDiv w:val="1"/>
      <w:marLeft w:val="0"/>
      <w:marRight w:val="0"/>
      <w:marTop w:val="0"/>
      <w:marBottom w:val="0"/>
      <w:divBdr>
        <w:top w:val="none" w:sz="0" w:space="0" w:color="auto"/>
        <w:left w:val="none" w:sz="0" w:space="0" w:color="auto"/>
        <w:bottom w:val="none" w:sz="0" w:space="0" w:color="auto"/>
        <w:right w:val="none" w:sz="0" w:space="0" w:color="auto"/>
      </w:divBdr>
    </w:div>
    <w:div w:id="655645649">
      <w:bodyDiv w:val="1"/>
      <w:marLeft w:val="0"/>
      <w:marRight w:val="0"/>
      <w:marTop w:val="0"/>
      <w:marBottom w:val="0"/>
      <w:divBdr>
        <w:top w:val="none" w:sz="0" w:space="0" w:color="auto"/>
        <w:left w:val="none" w:sz="0" w:space="0" w:color="auto"/>
        <w:bottom w:val="none" w:sz="0" w:space="0" w:color="auto"/>
        <w:right w:val="none" w:sz="0" w:space="0" w:color="auto"/>
      </w:divBdr>
    </w:div>
    <w:div w:id="659424073">
      <w:bodyDiv w:val="1"/>
      <w:marLeft w:val="0"/>
      <w:marRight w:val="0"/>
      <w:marTop w:val="0"/>
      <w:marBottom w:val="0"/>
      <w:divBdr>
        <w:top w:val="none" w:sz="0" w:space="0" w:color="auto"/>
        <w:left w:val="none" w:sz="0" w:space="0" w:color="auto"/>
        <w:bottom w:val="none" w:sz="0" w:space="0" w:color="auto"/>
        <w:right w:val="none" w:sz="0" w:space="0" w:color="auto"/>
      </w:divBdr>
    </w:div>
    <w:div w:id="662395752">
      <w:bodyDiv w:val="1"/>
      <w:marLeft w:val="0"/>
      <w:marRight w:val="0"/>
      <w:marTop w:val="0"/>
      <w:marBottom w:val="0"/>
      <w:divBdr>
        <w:top w:val="none" w:sz="0" w:space="0" w:color="auto"/>
        <w:left w:val="none" w:sz="0" w:space="0" w:color="auto"/>
        <w:bottom w:val="none" w:sz="0" w:space="0" w:color="auto"/>
        <w:right w:val="none" w:sz="0" w:space="0" w:color="auto"/>
      </w:divBdr>
    </w:div>
    <w:div w:id="664625240">
      <w:bodyDiv w:val="1"/>
      <w:marLeft w:val="0"/>
      <w:marRight w:val="0"/>
      <w:marTop w:val="0"/>
      <w:marBottom w:val="0"/>
      <w:divBdr>
        <w:top w:val="none" w:sz="0" w:space="0" w:color="auto"/>
        <w:left w:val="none" w:sz="0" w:space="0" w:color="auto"/>
        <w:bottom w:val="none" w:sz="0" w:space="0" w:color="auto"/>
        <w:right w:val="none" w:sz="0" w:space="0" w:color="auto"/>
      </w:divBdr>
    </w:div>
    <w:div w:id="668295580">
      <w:bodyDiv w:val="1"/>
      <w:marLeft w:val="0"/>
      <w:marRight w:val="0"/>
      <w:marTop w:val="0"/>
      <w:marBottom w:val="0"/>
      <w:divBdr>
        <w:top w:val="none" w:sz="0" w:space="0" w:color="auto"/>
        <w:left w:val="none" w:sz="0" w:space="0" w:color="auto"/>
        <w:bottom w:val="none" w:sz="0" w:space="0" w:color="auto"/>
        <w:right w:val="none" w:sz="0" w:space="0" w:color="auto"/>
      </w:divBdr>
    </w:div>
    <w:div w:id="669911060">
      <w:bodyDiv w:val="1"/>
      <w:marLeft w:val="0"/>
      <w:marRight w:val="0"/>
      <w:marTop w:val="0"/>
      <w:marBottom w:val="0"/>
      <w:divBdr>
        <w:top w:val="none" w:sz="0" w:space="0" w:color="auto"/>
        <w:left w:val="none" w:sz="0" w:space="0" w:color="auto"/>
        <w:bottom w:val="none" w:sz="0" w:space="0" w:color="auto"/>
        <w:right w:val="none" w:sz="0" w:space="0" w:color="auto"/>
      </w:divBdr>
    </w:div>
    <w:div w:id="671448797">
      <w:bodyDiv w:val="1"/>
      <w:marLeft w:val="0"/>
      <w:marRight w:val="0"/>
      <w:marTop w:val="0"/>
      <w:marBottom w:val="0"/>
      <w:divBdr>
        <w:top w:val="none" w:sz="0" w:space="0" w:color="auto"/>
        <w:left w:val="none" w:sz="0" w:space="0" w:color="auto"/>
        <w:bottom w:val="none" w:sz="0" w:space="0" w:color="auto"/>
        <w:right w:val="none" w:sz="0" w:space="0" w:color="auto"/>
      </w:divBdr>
    </w:div>
    <w:div w:id="675883972">
      <w:bodyDiv w:val="1"/>
      <w:marLeft w:val="0"/>
      <w:marRight w:val="0"/>
      <w:marTop w:val="0"/>
      <w:marBottom w:val="0"/>
      <w:divBdr>
        <w:top w:val="none" w:sz="0" w:space="0" w:color="auto"/>
        <w:left w:val="none" w:sz="0" w:space="0" w:color="auto"/>
        <w:bottom w:val="none" w:sz="0" w:space="0" w:color="auto"/>
        <w:right w:val="none" w:sz="0" w:space="0" w:color="auto"/>
      </w:divBdr>
    </w:div>
    <w:div w:id="677201101">
      <w:bodyDiv w:val="1"/>
      <w:marLeft w:val="0"/>
      <w:marRight w:val="0"/>
      <w:marTop w:val="0"/>
      <w:marBottom w:val="0"/>
      <w:divBdr>
        <w:top w:val="none" w:sz="0" w:space="0" w:color="auto"/>
        <w:left w:val="none" w:sz="0" w:space="0" w:color="auto"/>
        <w:bottom w:val="none" w:sz="0" w:space="0" w:color="auto"/>
        <w:right w:val="none" w:sz="0" w:space="0" w:color="auto"/>
      </w:divBdr>
    </w:div>
    <w:div w:id="681779504">
      <w:bodyDiv w:val="1"/>
      <w:marLeft w:val="0"/>
      <w:marRight w:val="0"/>
      <w:marTop w:val="0"/>
      <w:marBottom w:val="0"/>
      <w:divBdr>
        <w:top w:val="none" w:sz="0" w:space="0" w:color="auto"/>
        <w:left w:val="none" w:sz="0" w:space="0" w:color="auto"/>
        <w:bottom w:val="none" w:sz="0" w:space="0" w:color="auto"/>
        <w:right w:val="none" w:sz="0" w:space="0" w:color="auto"/>
      </w:divBdr>
    </w:div>
    <w:div w:id="681781981">
      <w:bodyDiv w:val="1"/>
      <w:marLeft w:val="0"/>
      <w:marRight w:val="0"/>
      <w:marTop w:val="0"/>
      <w:marBottom w:val="0"/>
      <w:divBdr>
        <w:top w:val="none" w:sz="0" w:space="0" w:color="auto"/>
        <w:left w:val="none" w:sz="0" w:space="0" w:color="auto"/>
        <w:bottom w:val="none" w:sz="0" w:space="0" w:color="auto"/>
        <w:right w:val="none" w:sz="0" w:space="0" w:color="auto"/>
      </w:divBdr>
    </w:div>
    <w:div w:id="684283526">
      <w:bodyDiv w:val="1"/>
      <w:marLeft w:val="0"/>
      <w:marRight w:val="0"/>
      <w:marTop w:val="0"/>
      <w:marBottom w:val="0"/>
      <w:divBdr>
        <w:top w:val="none" w:sz="0" w:space="0" w:color="auto"/>
        <w:left w:val="none" w:sz="0" w:space="0" w:color="auto"/>
        <w:bottom w:val="none" w:sz="0" w:space="0" w:color="auto"/>
        <w:right w:val="none" w:sz="0" w:space="0" w:color="auto"/>
      </w:divBdr>
    </w:div>
    <w:div w:id="688095155">
      <w:bodyDiv w:val="1"/>
      <w:marLeft w:val="0"/>
      <w:marRight w:val="0"/>
      <w:marTop w:val="0"/>
      <w:marBottom w:val="0"/>
      <w:divBdr>
        <w:top w:val="none" w:sz="0" w:space="0" w:color="auto"/>
        <w:left w:val="none" w:sz="0" w:space="0" w:color="auto"/>
        <w:bottom w:val="none" w:sz="0" w:space="0" w:color="auto"/>
        <w:right w:val="none" w:sz="0" w:space="0" w:color="auto"/>
      </w:divBdr>
    </w:div>
    <w:div w:id="694231289">
      <w:bodyDiv w:val="1"/>
      <w:marLeft w:val="0"/>
      <w:marRight w:val="0"/>
      <w:marTop w:val="0"/>
      <w:marBottom w:val="0"/>
      <w:divBdr>
        <w:top w:val="none" w:sz="0" w:space="0" w:color="auto"/>
        <w:left w:val="none" w:sz="0" w:space="0" w:color="auto"/>
        <w:bottom w:val="none" w:sz="0" w:space="0" w:color="auto"/>
        <w:right w:val="none" w:sz="0" w:space="0" w:color="auto"/>
      </w:divBdr>
    </w:div>
    <w:div w:id="697777745">
      <w:bodyDiv w:val="1"/>
      <w:marLeft w:val="0"/>
      <w:marRight w:val="0"/>
      <w:marTop w:val="0"/>
      <w:marBottom w:val="0"/>
      <w:divBdr>
        <w:top w:val="none" w:sz="0" w:space="0" w:color="auto"/>
        <w:left w:val="none" w:sz="0" w:space="0" w:color="auto"/>
        <w:bottom w:val="none" w:sz="0" w:space="0" w:color="auto"/>
        <w:right w:val="none" w:sz="0" w:space="0" w:color="auto"/>
      </w:divBdr>
    </w:div>
    <w:div w:id="698893288">
      <w:bodyDiv w:val="1"/>
      <w:marLeft w:val="0"/>
      <w:marRight w:val="0"/>
      <w:marTop w:val="0"/>
      <w:marBottom w:val="0"/>
      <w:divBdr>
        <w:top w:val="none" w:sz="0" w:space="0" w:color="auto"/>
        <w:left w:val="none" w:sz="0" w:space="0" w:color="auto"/>
        <w:bottom w:val="none" w:sz="0" w:space="0" w:color="auto"/>
        <w:right w:val="none" w:sz="0" w:space="0" w:color="auto"/>
      </w:divBdr>
    </w:div>
    <w:div w:id="705717261">
      <w:bodyDiv w:val="1"/>
      <w:marLeft w:val="0"/>
      <w:marRight w:val="0"/>
      <w:marTop w:val="0"/>
      <w:marBottom w:val="0"/>
      <w:divBdr>
        <w:top w:val="none" w:sz="0" w:space="0" w:color="auto"/>
        <w:left w:val="none" w:sz="0" w:space="0" w:color="auto"/>
        <w:bottom w:val="none" w:sz="0" w:space="0" w:color="auto"/>
        <w:right w:val="none" w:sz="0" w:space="0" w:color="auto"/>
      </w:divBdr>
    </w:div>
    <w:div w:id="710542342">
      <w:bodyDiv w:val="1"/>
      <w:marLeft w:val="0"/>
      <w:marRight w:val="0"/>
      <w:marTop w:val="0"/>
      <w:marBottom w:val="0"/>
      <w:divBdr>
        <w:top w:val="none" w:sz="0" w:space="0" w:color="auto"/>
        <w:left w:val="none" w:sz="0" w:space="0" w:color="auto"/>
        <w:bottom w:val="none" w:sz="0" w:space="0" w:color="auto"/>
        <w:right w:val="none" w:sz="0" w:space="0" w:color="auto"/>
      </w:divBdr>
    </w:div>
    <w:div w:id="718482467">
      <w:bodyDiv w:val="1"/>
      <w:marLeft w:val="0"/>
      <w:marRight w:val="0"/>
      <w:marTop w:val="0"/>
      <w:marBottom w:val="0"/>
      <w:divBdr>
        <w:top w:val="none" w:sz="0" w:space="0" w:color="auto"/>
        <w:left w:val="none" w:sz="0" w:space="0" w:color="auto"/>
        <w:bottom w:val="none" w:sz="0" w:space="0" w:color="auto"/>
        <w:right w:val="none" w:sz="0" w:space="0" w:color="auto"/>
      </w:divBdr>
    </w:div>
    <w:div w:id="721447220">
      <w:bodyDiv w:val="1"/>
      <w:marLeft w:val="0"/>
      <w:marRight w:val="0"/>
      <w:marTop w:val="0"/>
      <w:marBottom w:val="0"/>
      <w:divBdr>
        <w:top w:val="none" w:sz="0" w:space="0" w:color="auto"/>
        <w:left w:val="none" w:sz="0" w:space="0" w:color="auto"/>
        <w:bottom w:val="none" w:sz="0" w:space="0" w:color="auto"/>
        <w:right w:val="none" w:sz="0" w:space="0" w:color="auto"/>
      </w:divBdr>
    </w:div>
    <w:div w:id="721711870">
      <w:bodyDiv w:val="1"/>
      <w:marLeft w:val="0"/>
      <w:marRight w:val="0"/>
      <w:marTop w:val="0"/>
      <w:marBottom w:val="0"/>
      <w:divBdr>
        <w:top w:val="none" w:sz="0" w:space="0" w:color="auto"/>
        <w:left w:val="none" w:sz="0" w:space="0" w:color="auto"/>
        <w:bottom w:val="none" w:sz="0" w:space="0" w:color="auto"/>
        <w:right w:val="none" w:sz="0" w:space="0" w:color="auto"/>
      </w:divBdr>
    </w:div>
    <w:div w:id="723139923">
      <w:bodyDiv w:val="1"/>
      <w:marLeft w:val="0"/>
      <w:marRight w:val="0"/>
      <w:marTop w:val="0"/>
      <w:marBottom w:val="0"/>
      <w:divBdr>
        <w:top w:val="none" w:sz="0" w:space="0" w:color="auto"/>
        <w:left w:val="none" w:sz="0" w:space="0" w:color="auto"/>
        <w:bottom w:val="none" w:sz="0" w:space="0" w:color="auto"/>
        <w:right w:val="none" w:sz="0" w:space="0" w:color="auto"/>
      </w:divBdr>
    </w:div>
    <w:div w:id="724915723">
      <w:bodyDiv w:val="1"/>
      <w:marLeft w:val="0"/>
      <w:marRight w:val="0"/>
      <w:marTop w:val="0"/>
      <w:marBottom w:val="0"/>
      <w:divBdr>
        <w:top w:val="none" w:sz="0" w:space="0" w:color="auto"/>
        <w:left w:val="none" w:sz="0" w:space="0" w:color="auto"/>
        <w:bottom w:val="none" w:sz="0" w:space="0" w:color="auto"/>
        <w:right w:val="none" w:sz="0" w:space="0" w:color="auto"/>
      </w:divBdr>
    </w:div>
    <w:div w:id="729154936">
      <w:bodyDiv w:val="1"/>
      <w:marLeft w:val="0"/>
      <w:marRight w:val="0"/>
      <w:marTop w:val="0"/>
      <w:marBottom w:val="0"/>
      <w:divBdr>
        <w:top w:val="none" w:sz="0" w:space="0" w:color="auto"/>
        <w:left w:val="none" w:sz="0" w:space="0" w:color="auto"/>
        <w:bottom w:val="none" w:sz="0" w:space="0" w:color="auto"/>
        <w:right w:val="none" w:sz="0" w:space="0" w:color="auto"/>
      </w:divBdr>
    </w:div>
    <w:div w:id="729619938">
      <w:bodyDiv w:val="1"/>
      <w:marLeft w:val="0"/>
      <w:marRight w:val="0"/>
      <w:marTop w:val="0"/>
      <w:marBottom w:val="0"/>
      <w:divBdr>
        <w:top w:val="none" w:sz="0" w:space="0" w:color="auto"/>
        <w:left w:val="none" w:sz="0" w:space="0" w:color="auto"/>
        <w:bottom w:val="none" w:sz="0" w:space="0" w:color="auto"/>
        <w:right w:val="none" w:sz="0" w:space="0" w:color="auto"/>
      </w:divBdr>
    </w:div>
    <w:div w:id="734355997">
      <w:bodyDiv w:val="1"/>
      <w:marLeft w:val="0"/>
      <w:marRight w:val="0"/>
      <w:marTop w:val="0"/>
      <w:marBottom w:val="0"/>
      <w:divBdr>
        <w:top w:val="none" w:sz="0" w:space="0" w:color="auto"/>
        <w:left w:val="none" w:sz="0" w:space="0" w:color="auto"/>
        <w:bottom w:val="none" w:sz="0" w:space="0" w:color="auto"/>
        <w:right w:val="none" w:sz="0" w:space="0" w:color="auto"/>
      </w:divBdr>
    </w:div>
    <w:div w:id="741294303">
      <w:bodyDiv w:val="1"/>
      <w:marLeft w:val="0"/>
      <w:marRight w:val="0"/>
      <w:marTop w:val="0"/>
      <w:marBottom w:val="0"/>
      <w:divBdr>
        <w:top w:val="none" w:sz="0" w:space="0" w:color="auto"/>
        <w:left w:val="none" w:sz="0" w:space="0" w:color="auto"/>
        <w:bottom w:val="none" w:sz="0" w:space="0" w:color="auto"/>
        <w:right w:val="none" w:sz="0" w:space="0" w:color="auto"/>
      </w:divBdr>
    </w:div>
    <w:div w:id="743533887">
      <w:bodyDiv w:val="1"/>
      <w:marLeft w:val="0"/>
      <w:marRight w:val="0"/>
      <w:marTop w:val="0"/>
      <w:marBottom w:val="0"/>
      <w:divBdr>
        <w:top w:val="none" w:sz="0" w:space="0" w:color="auto"/>
        <w:left w:val="none" w:sz="0" w:space="0" w:color="auto"/>
        <w:bottom w:val="none" w:sz="0" w:space="0" w:color="auto"/>
        <w:right w:val="none" w:sz="0" w:space="0" w:color="auto"/>
      </w:divBdr>
    </w:div>
    <w:div w:id="744373338">
      <w:bodyDiv w:val="1"/>
      <w:marLeft w:val="0"/>
      <w:marRight w:val="0"/>
      <w:marTop w:val="0"/>
      <w:marBottom w:val="0"/>
      <w:divBdr>
        <w:top w:val="none" w:sz="0" w:space="0" w:color="auto"/>
        <w:left w:val="none" w:sz="0" w:space="0" w:color="auto"/>
        <w:bottom w:val="none" w:sz="0" w:space="0" w:color="auto"/>
        <w:right w:val="none" w:sz="0" w:space="0" w:color="auto"/>
      </w:divBdr>
    </w:div>
    <w:div w:id="756053413">
      <w:bodyDiv w:val="1"/>
      <w:marLeft w:val="0"/>
      <w:marRight w:val="0"/>
      <w:marTop w:val="0"/>
      <w:marBottom w:val="0"/>
      <w:divBdr>
        <w:top w:val="none" w:sz="0" w:space="0" w:color="auto"/>
        <w:left w:val="none" w:sz="0" w:space="0" w:color="auto"/>
        <w:bottom w:val="none" w:sz="0" w:space="0" w:color="auto"/>
        <w:right w:val="none" w:sz="0" w:space="0" w:color="auto"/>
      </w:divBdr>
    </w:div>
    <w:div w:id="765658515">
      <w:bodyDiv w:val="1"/>
      <w:marLeft w:val="0"/>
      <w:marRight w:val="0"/>
      <w:marTop w:val="0"/>
      <w:marBottom w:val="0"/>
      <w:divBdr>
        <w:top w:val="none" w:sz="0" w:space="0" w:color="auto"/>
        <w:left w:val="none" w:sz="0" w:space="0" w:color="auto"/>
        <w:bottom w:val="none" w:sz="0" w:space="0" w:color="auto"/>
        <w:right w:val="none" w:sz="0" w:space="0" w:color="auto"/>
      </w:divBdr>
    </w:div>
    <w:div w:id="766271268">
      <w:bodyDiv w:val="1"/>
      <w:marLeft w:val="0"/>
      <w:marRight w:val="0"/>
      <w:marTop w:val="0"/>
      <w:marBottom w:val="0"/>
      <w:divBdr>
        <w:top w:val="none" w:sz="0" w:space="0" w:color="auto"/>
        <w:left w:val="none" w:sz="0" w:space="0" w:color="auto"/>
        <w:bottom w:val="none" w:sz="0" w:space="0" w:color="auto"/>
        <w:right w:val="none" w:sz="0" w:space="0" w:color="auto"/>
      </w:divBdr>
    </w:div>
    <w:div w:id="767165475">
      <w:bodyDiv w:val="1"/>
      <w:marLeft w:val="0"/>
      <w:marRight w:val="0"/>
      <w:marTop w:val="0"/>
      <w:marBottom w:val="0"/>
      <w:divBdr>
        <w:top w:val="none" w:sz="0" w:space="0" w:color="auto"/>
        <w:left w:val="none" w:sz="0" w:space="0" w:color="auto"/>
        <w:bottom w:val="none" w:sz="0" w:space="0" w:color="auto"/>
        <w:right w:val="none" w:sz="0" w:space="0" w:color="auto"/>
      </w:divBdr>
    </w:div>
    <w:div w:id="767501714">
      <w:bodyDiv w:val="1"/>
      <w:marLeft w:val="0"/>
      <w:marRight w:val="0"/>
      <w:marTop w:val="0"/>
      <w:marBottom w:val="0"/>
      <w:divBdr>
        <w:top w:val="none" w:sz="0" w:space="0" w:color="auto"/>
        <w:left w:val="none" w:sz="0" w:space="0" w:color="auto"/>
        <w:bottom w:val="none" w:sz="0" w:space="0" w:color="auto"/>
        <w:right w:val="none" w:sz="0" w:space="0" w:color="auto"/>
      </w:divBdr>
    </w:div>
    <w:div w:id="779883924">
      <w:bodyDiv w:val="1"/>
      <w:marLeft w:val="0"/>
      <w:marRight w:val="0"/>
      <w:marTop w:val="0"/>
      <w:marBottom w:val="0"/>
      <w:divBdr>
        <w:top w:val="none" w:sz="0" w:space="0" w:color="auto"/>
        <w:left w:val="none" w:sz="0" w:space="0" w:color="auto"/>
        <w:bottom w:val="none" w:sz="0" w:space="0" w:color="auto"/>
        <w:right w:val="none" w:sz="0" w:space="0" w:color="auto"/>
      </w:divBdr>
    </w:div>
    <w:div w:id="784467661">
      <w:bodyDiv w:val="1"/>
      <w:marLeft w:val="0"/>
      <w:marRight w:val="0"/>
      <w:marTop w:val="0"/>
      <w:marBottom w:val="0"/>
      <w:divBdr>
        <w:top w:val="none" w:sz="0" w:space="0" w:color="auto"/>
        <w:left w:val="none" w:sz="0" w:space="0" w:color="auto"/>
        <w:bottom w:val="none" w:sz="0" w:space="0" w:color="auto"/>
        <w:right w:val="none" w:sz="0" w:space="0" w:color="auto"/>
      </w:divBdr>
    </w:div>
    <w:div w:id="799542957">
      <w:bodyDiv w:val="1"/>
      <w:marLeft w:val="0"/>
      <w:marRight w:val="0"/>
      <w:marTop w:val="0"/>
      <w:marBottom w:val="0"/>
      <w:divBdr>
        <w:top w:val="none" w:sz="0" w:space="0" w:color="auto"/>
        <w:left w:val="none" w:sz="0" w:space="0" w:color="auto"/>
        <w:bottom w:val="none" w:sz="0" w:space="0" w:color="auto"/>
        <w:right w:val="none" w:sz="0" w:space="0" w:color="auto"/>
      </w:divBdr>
    </w:div>
    <w:div w:id="799958593">
      <w:bodyDiv w:val="1"/>
      <w:marLeft w:val="0"/>
      <w:marRight w:val="0"/>
      <w:marTop w:val="0"/>
      <w:marBottom w:val="0"/>
      <w:divBdr>
        <w:top w:val="none" w:sz="0" w:space="0" w:color="auto"/>
        <w:left w:val="none" w:sz="0" w:space="0" w:color="auto"/>
        <w:bottom w:val="none" w:sz="0" w:space="0" w:color="auto"/>
        <w:right w:val="none" w:sz="0" w:space="0" w:color="auto"/>
      </w:divBdr>
    </w:div>
    <w:div w:id="817647530">
      <w:bodyDiv w:val="1"/>
      <w:marLeft w:val="0"/>
      <w:marRight w:val="0"/>
      <w:marTop w:val="0"/>
      <w:marBottom w:val="0"/>
      <w:divBdr>
        <w:top w:val="none" w:sz="0" w:space="0" w:color="auto"/>
        <w:left w:val="none" w:sz="0" w:space="0" w:color="auto"/>
        <w:bottom w:val="none" w:sz="0" w:space="0" w:color="auto"/>
        <w:right w:val="none" w:sz="0" w:space="0" w:color="auto"/>
      </w:divBdr>
    </w:div>
    <w:div w:id="820969679">
      <w:bodyDiv w:val="1"/>
      <w:marLeft w:val="0"/>
      <w:marRight w:val="0"/>
      <w:marTop w:val="0"/>
      <w:marBottom w:val="0"/>
      <w:divBdr>
        <w:top w:val="none" w:sz="0" w:space="0" w:color="auto"/>
        <w:left w:val="none" w:sz="0" w:space="0" w:color="auto"/>
        <w:bottom w:val="none" w:sz="0" w:space="0" w:color="auto"/>
        <w:right w:val="none" w:sz="0" w:space="0" w:color="auto"/>
      </w:divBdr>
    </w:div>
    <w:div w:id="823008866">
      <w:bodyDiv w:val="1"/>
      <w:marLeft w:val="0"/>
      <w:marRight w:val="0"/>
      <w:marTop w:val="0"/>
      <w:marBottom w:val="0"/>
      <w:divBdr>
        <w:top w:val="none" w:sz="0" w:space="0" w:color="auto"/>
        <w:left w:val="none" w:sz="0" w:space="0" w:color="auto"/>
        <w:bottom w:val="none" w:sz="0" w:space="0" w:color="auto"/>
        <w:right w:val="none" w:sz="0" w:space="0" w:color="auto"/>
      </w:divBdr>
    </w:div>
    <w:div w:id="826894331">
      <w:bodyDiv w:val="1"/>
      <w:marLeft w:val="0"/>
      <w:marRight w:val="0"/>
      <w:marTop w:val="0"/>
      <w:marBottom w:val="0"/>
      <w:divBdr>
        <w:top w:val="none" w:sz="0" w:space="0" w:color="auto"/>
        <w:left w:val="none" w:sz="0" w:space="0" w:color="auto"/>
        <w:bottom w:val="none" w:sz="0" w:space="0" w:color="auto"/>
        <w:right w:val="none" w:sz="0" w:space="0" w:color="auto"/>
      </w:divBdr>
    </w:div>
    <w:div w:id="827402724">
      <w:bodyDiv w:val="1"/>
      <w:marLeft w:val="0"/>
      <w:marRight w:val="0"/>
      <w:marTop w:val="0"/>
      <w:marBottom w:val="0"/>
      <w:divBdr>
        <w:top w:val="none" w:sz="0" w:space="0" w:color="auto"/>
        <w:left w:val="none" w:sz="0" w:space="0" w:color="auto"/>
        <w:bottom w:val="none" w:sz="0" w:space="0" w:color="auto"/>
        <w:right w:val="none" w:sz="0" w:space="0" w:color="auto"/>
      </w:divBdr>
    </w:div>
    <w:div w:id="829759525">
      <w:bodyDiv w:val="1"/>
      <w:marLeft w:val="0"/>
      <w:marRight w:val="0"/>
      <w:marTop w:val="0"/>
      <w:marBottom w:val="0"/>
      <w:divBdr>
        <w:top w:val="none" w:sz="0" w:space="0" w:color="auto"/>
        <w:left w:val="none" w:sz="0" w:space="0" w:color="auto"/>
        <w:bottom w:val="none" w:sz="0" w:space="0" w:color="auto"/>
        <w:right w:val="none" w:sz="0" w:space="0" w:color="auto"/>
      </w:divBdr>
    </w:div>
    <w:div w:id="830876270">
      <w:bodyDiv w:val="1"/>
      <w:marLeft w:val="0"/>
      <w:marRight w:val="0"/>
      <w:marTop w:val="0"/>
      <w:marBottom w:val="0"/>
      <w:divBdr>
        <w:top w:val="none" w:sz="0" w:space="0" w:color="auto"/>
        <w:left w:val="none" w:sz="0" w:space="0" w:color="auto"/>
        <w:bottom w:val="none" w:sz="0" w:space="0" w:color="auto"/>
        <w:right w:val="none" w:sz="0" w:space="0" w:color="auto"/>
      </w:divBdr>
    </w:div>
    <w:div w:id="832598748">
      <w:bodyDiv w:val="1"/>
      <w:marLeft w:val="0"/>
      <w:marRight w:val="0"/>
      <w:marTop w:val="0"/>
      <w:marBottom w:val="0"/>
      <w:divBdr>
        <w:top w:val="none" w:sz="0" w:space="0" w:color="auto"/>
        <w:left w:val="none" w:sz="0" w:space="0" w:color="auto"/>
        <w:bottom w:val="none" w:sz="0" w:space="0" w:color="auto"/>
        <w:right w:val="none" w:sz="0" w:space="0" w:color="auto"/>
      </w:divBdr>
    </w:div>
    <w:div w:id="832798374">
      <w:bodyDiv w:val="1"/>
      <w:marLeft w:val="0"/>
      <w:marRight w:val="0"/>
      <w:marTop w:val="0"/>
      <w:marBottom w:val="0"/>
      <w:divBdr>
        <w:top w:val="none" w:sz="0" w:space="0" w:color="auto"/>
        <w:left w:val="none" w:sz="0" w:space="0" w:color="auto"/>
        <w:bottom w:val="none" w:sz="0" w:space="0" w:color="auto"/>
        <w:right w:val="none" w:sz="0" w:space="0" w:color="auto"/>
      </w:divBdr>
    </w:div>
    <w:div w:id="837112091">
      <w:bodyDiv w:val="1"/>
      <w:marLeft w:val="0"/>
      <w:marRight w:val="0"/>
      <w:marTop w:val="0"/>
      <w:marBottom w:val="0"/>
      <w:divBdr>
        <w:top w:val="none" w:sz="0" w:space="0" w:color="auto"/>
        <w:left w:val="none" w:sz="0" w:space="0" w:color="auto"/>
        <w:bottom w:val="none" w:sz="0" w:space="0" w:color="auto"/>
        <w:right w:val="none" w:sz="0" w:space="0" w:color="auto"/>
      </w:divBdr>
    </w:div>
    <w:div w:id="838083191">
      <w:bodyDiv w:val="1"/>
      <w:marLeft w:val="0"/>
      <w:marRight w:val="0"/>
      <w:marTop w:val="0"/>
      <w:marBottom w:val="0"/>
      <w:divBdr>
        <w:top w:val="none" w:sz="0" w:space="0" w:color="auto"/>
        <w:left w:val="none" w:sz="0" w:space="0" w:color="auto"/>
        <w:bottom w:val="none" w:sz="0" w:space="0" w:color="auto"/>
        <w:right w:val="none" w:sz="0" w:space="0" w:color="auto"/>
      </w:divBdr>
    </w:div>
    <w:div w:id="839271376">
      <w:bodyDiv w:val="1"/>
      <w:marLeft w:val="0"/>
      <w:marRight w:val="0"/>
      <w:marTop w:val="0"/>
      <w:marBottom w:val="0"/>
      <w:divBdr>
        <w:top w:val="none" w:sz="0" w:space="0" w:color="auto"/>
        <w:left w:val="none" w:sz="0" w:space="0" w:color="auto"/>
        <w:bottom w:val="none" w:sz="0" w:space="0" w:color="auto"/>
        <w:right w:val="none" w:sz="0" w:space="0" w:color="auto"/>
      </w:divBdr>
    </w:div>
    <w:div w:id="839393893">
      <w:bodyDiv w:val="1"/>
      <w:marLeft w:val="0"/>
      <w:marRight w:val="0"/>
      <w:marTop w:val="0"/>
      <w:marBottom w:val="0"/>
      <w:divBdr>
        <w:top w:val="none" w:sz="0" w:space="0" w:color="auto"/>
        <w:left w:val="none" w:sz="0" w:space="0" w:color="auto"/>
        <w:bottom w:val="none" w:sz="0" w:space="0" w:color="auto"/>
        <w:right w:val="none" w:sz="0" w:space="0" w:color="auto"/>
      </w:divBdr>
    </w:div>
    <w:div w:id="842017670">
      <w:bodyDiv w:val="1"/>
      <w:marLeft w:val="0"/>
      <w:marRight w:val="0"/>
      <w:marTop w:val="0"/>
      <w:marBottom w:val="0"/>
      <w:divBdr>
        <w:top w:val="none" w:sz="0" w:space="0" w:color="auto"/>
        <w:left w:val="none" w:sz="0" w:space="0" w:color="auto"/>
        <w:bottom w:val="none" w:sz="0" w:space="0" w:color="auto"/>
        <w:right w:val="none" w:sz="0" w:space="0" w:color="auto"/>
      </w:divBdr>
    </w:div>
    <w:div w:id="842285936">
      <w:bodyDiv w:val="1"/>
      <w:marLeft w:val="0"/>
      <w:marRight w:val="0"/>
      <w:marTop w:val="0"/>
      <w:marBottom w:val="0"/>
      <w:divBdr>
        <w:top w:val="none" w:sz="0" w:space="0" w:color="auto"/>
        <w:left w:val="none" w:sz="0" w:space="0" w:color="auto"/>
        <w:bottom w:val="none" w:sz="0" w:space="0" w:color="auto"/>
        <w:right w:val="none" w:sz="0" w:space="0" w:color="auto"/>
      </w:divBdr>
    </w:div>
    <w:div w:id="842400254">
      <w:bodyDiv w:val="1"/>
      <w:marLeft w:val="0"/>
      <w:marRight w:val="0"/>
      <w:marTop w:val="0"/>
      <w:marBottom w:val="0"/>
      <w:divBdr>
        <w:top w:val="none" w:sz="0" w:space="0" w:color="auto"/>
        <w:left w:val="none" w:sz="0" w:space="0" w:color="auto"/>
        <w:bottom w:val="none" w:sz="0" w:space="0" w:color="auto"/>
        <w:right w:val="none" w:sz="0" w:space="0" w:color="auto"/>
      </w:divBdr>
    </w:div>
    <w:div w:id="850411908">
      <w:bodyDiv w:val="1"/>
      <w:marLeft w:val="0"/>
      <w:marRight w:val="0"/>
      <w:marTop w:val="0"/>
      <w:marBottom w:val="0"/>
      <w:divBdr>
        <w:top w:val="none" w:sz="0" w:space="0" w:color="auto"/>
        <w:left w:val="none" w:sz="0" w:space="0" w:color="auto"/>
        <w:bottom w:val="none" w:sz="0" w:space="0" w:color="auto"/>
        <w:right w:val="none" w:sz="0" w:space="0" w:color="auto"/>
      </w:divBdr>
    </w:div>
    <w:div w:id="850722866">
      <w:bodyDiv w:val="1"/>
      <w:marLeft w:val="0"/>
      <w:marRight w:val="0"/>
      <w:marTop w:val="0"/>
      <w:marBottom w:val="0"/>
      <w:divBdr>
        <w:top w:val="none" w:sz="0" w:space="0" w:color="auto"/>
        <w:left w:val="none" w:sz="0" w:space="0" w:color="auto"/>
        <w:bottom w:val="none" w:sz="0" w:space="0" w:color="auto"/>
        <w:right w:val="none" w:sz="0" w:space="0" w:color="auto"/>
      </w:divBdr>
    </w:div>
    <w:div w:id="856772121">
      <w:bodyDiv w:val="1"/>
      <w:marLeft w:val="0"/>
      <w:marRight w:val="0"/>
      <w:marTop w:val="0"/>
      <w:marBottom w:val="0"/>
      <w:divBdr>
        <w:top w:val="none" w:sz="0" w:space="0" w:color="auto"/>
        <w:left w:val="none" w:sz="0" w:space="0" w:color="auto"/>
        <w:bottom w:val="none" w:sz="0" w:space="0" w:color="auto"/>
        <w:right w:val="none" w:sz="0" w:space="0" w:color="auto"/>
      </w:divBdr>
    </w:div>
    <w:div w:id="860896411">
      <w:bodyDiv w:val="1"/>
      <w:marLeft w:val="0"/>
      <w:marRight w:val="0"/>
      <w:marTop w:val="0"/>
      <w:marBottom w:val="0"/>
      <w:divBdr>
        <w:top w:val="none" w:sz="0" w:space="0" w:color="auto"/>
        <w:left w:val="none" w:sz="0" w:space="0" w:color="auto"/>
        <w:bottom w:val="none" w:sz="0" w:space="0" w:color="auto"/>
        <w:right w:val="none" w:sz="0" w:space="0" w:color="auto"/>
      </w:divBdr>
    </w:div>
    <w:div w:id="862208417">
      <w:bodyDiv w:val="1"/>
      <w:marLeft w:val="0"/>
      <w:marRight w:val="0"/>
      <w:marTop w:val="0"/>
      <w:marBottom w:val="0"/>
      <w:divBdr>
        <w:top w:val="none" w:sz="0" w:space="0" w:color="auto"/>
        <w:left w:val="none" w:sz="0" w:space="0" w:color="auto"/>
        <w:bottom w:val="none" w:sz="0" w:space="0" w:color="auto"/>
        <w:right w:val="none" w:sz="0" w:space="0" w:color="auto"/>
      </w:divBdr>
    </w:div>
    <w:div w:id="863787714">
      <w:bodyDiv w:val="1"/>
      <w:marLeft w:val="0"/>
      <w:marRight w:val="0"/>
      <w:marTop w:val="0"/>
      <w:marBottom w:val="0"/>
      <w:divBdr>
        <w:top w:val="none" w:sz="0" w:space="0" w:color="auto"/>
        <w:left w:val="none" w:sz="0" w:space="0" w:color="auto"/>
        <w:bottom w:val="none" w:sz="0" w:space="0" w:color="auto"/>
        <w:right w:val="none" w:sz="0" w:space="0" w:color="auto"/>
      </w:divBdr>
    </w:div>
    <w:div w:id="866066704">
      <w:bodyDiv w:val="1"/>
      <w:marLeft w:val="0"/>
      <w:marRight w:val="0"/>
      <w:marTop w:val="0"/>
      <w:marBottom w:val="0"/>
      <w:divBdr>
        <w:top w:val="none" w:sz="0" w:space="0" w:color="auto"/>
        <w:left w:val="none" w:sz="0" w:space="0" w:color="auto"/>
        <w:bottom w:val="none" w:sz="0" w:space="0" w:color="auto"/>
        <w:right w:val="none" w:sz="0" w:space="0" w:color="auto"/>
      </w:divBdr>
    </w:div>
    <w:div w:id="866984203">
      <w:bodyDiv w:val="1"/>
      <w:marLeft w:val="0"/>
      <w:marRight w:val="0"/>
      <w:marTop w:val="0"/>
      <w:marBottom w:val="0"/>
      <w:divBdr>
        <w:top w:val="none" w:sz="0" w:space="0" w:color="auto"/>
        <w:left w:val="none" w:sz="0" w:space="0" w:color="auto"/>
        <w:bottom w:val="none" w:sz="0" w:space="0" w:color="auto"/>
        <w:right w:val="none" w:sz="0" w:space="0" w:color="auto"/>
      </w:divBdr>
    </w:div>
    <w:div w:id="871918102">
      <w:bodyDiv w:val="1"/>
      <w:marLeft w:val="0"/>
      <w:marRight w:val="0"/>
      <w:marTop w:val="0"/>
      <w:marBottom w:val="0"/>
      <w:divBdr>
        <w:top w:val="none" w:sz="0" w:space="0" w:color="auto"/>
        <w:left w:val="none" w:sz="0" w:space="0" w:color="auto"/>
        <w:bottom w:val="none" w:sz="0" w:space="0" w:color="auto"/>
        <w:right w:val="none" w:sz="0" w:space="0" w:color="auto"/>
      </w:divBdr>
    </w:div>
    <w:div w:id="877667053">
      <w:bodyDiv w:val="1"/>
      <w:marLeft w:val="0"/>
      <w:marRight w:val="0"/>
      <w:marTop w:val="0"/>
      <w:marBottom w:val="0"/>
      <w:divBdr>
        <w:top w:val="none" w:sz="0" w:space="0" w:color="auto"/>
        <w:left w:val="none" w:sz="0" w:space="0" w:color="auto"/>
        <w:bottom w:val="none" w:sz="0" w:space="0" w:color="auto"/>
        <w:right w:val="none" w:sz="0" w:space="0" w:color="auto"/>
      </w:divBdr>
    </w:div>
    <w:div w:id="880635027">
      <w:bodyDiv w:val="1"/>
      <w:marLeft w:val="0"/>
      <w:marRight w:val="0"/>
      <w:marTop w:val="0"/>
      <w:marBottom w:val="0"/>
      <w:divBdr>
        <w:top w:val="none" w:sz="0" w:space="0" w:color="auto"/>
        <w:left w:val="none" w:sz="0" w:space="0" w:color="auto"/>
        <w:bottom w:val="none" w:sz="0" w:space="0" w:color="auto"/>
        <w:right w:val="none" w:sz="0" w:space="0" w:color="auto"/>
      </w:divBdr>
    </w:div>
    <w:div w:id="882670273">
      <w:bodyDiv w:val="1"/>
      <w:marLeft w:val="0"/>
      <w:marRight w:val="0"/>
      <w:marTop w:val="0"/>
      <w:marBottom w:val="0"/>
      <w:divBdr>
        <w:top w:val="none" w:sz="0" w:space="0" w:color="auto"/>
        <w:left w:val="none" w:sz="0" w:space="0" w:color="auto"/>
        <w:bottom w:val="none" w:sz="0" w:space="0" w:color="auto"/>
        <w:right w:val="none" w:sz="0" w:space="0" w:color="auto"/>
      </w:divBdr>
    </w:div>
    <w:div w:id="884557896">
      <w:bodyDiv w:val="1"/>
      <w:marLeft w:val="0"/>
      <w:marRight w:val="0"/>
      <w:marTop w:val="0"/>
      <w:marBottom w:val="0"/>
      <w:divBdr>
        <w:top w:val="none" w:sz="0" w:space="0" w:color="auto"/>
        <w:left w:val="none" w:sz="0" w:space="0" w:color="auto"/>
        <w:bottom w:val="none" w:sz="0" w:space="0" w:color="auto"/>
        <w:right w:val="none" w:sz="0" w:space="0" w:color="auto"/>
      </w:divBdr>
    </w:div>
    <w:div w:id="892930277">
      <w:bodyDiv w:val="1"/>
      <w:marLeft w:val="0"/>
      <w:marRight w:val="0"/>
      <w:marTop w:val="0"/>
      <w:marBottom w:val="0"/>
      <w:divBdr>
        <w:top w:val="none" w:sz="0" w:space="0" w:color="auto"/>
        <w:left w:val="none" w:sz="0" w:space="0" w:color="auto"/>
        <w:bottom w:val="none" w:sz="0" w:space="0" w:color="auto"/>
        <w:right w:val="none" w:sz="0" w:space="0" w:color="auto"/>
      </w:divBdr>
    </w:div>
    <w:div w:id="894925710">
      <w:bodyDiv w:val="1"/>
      <w:marLeft w:val="0"/>
      <w:marRight w:val="0"/>
      <w:marTop w:val="0"/>
      <w:marBottom w:val="0"/>
      <w:divBdr>
        <w:top w:val="none" w:sz="0" w:space="0" w:color="auto"/>
        <w:left w:val="none" w:sz="0" w:space="0" w:color="auto"/>
        <w:bottom w:val="none" w:sz="0" w:space="0" w:color="auto"/>
        <w:right w:val="none" w:sz="0" w:space="0" w:color="auto"/>
      </w:divBdr>
    </w:div>
    <w:div w:id="895701655">
      <w:bodyDiv w:val="1"/>
      <w:marLeft w:val="0"/>
      <w:marRight w:val="0"/>
      <w:marTop w:val="0"/>
      <w:marBottom w:val="0"/>
      <w:divBdr>
        <w:top w:val="none" w:sz="0" w:space="0" w:color="auto"/>
        <w:left w:val="none" w:sz="0" w:space="0" w:color="auto"/>
        <w:bottom w:val="none" w:sz="0" w:space="0" w:color="auto"/>
        <w:right w:val="none" w:sz="0" w:space="0" w:color="auto"/>
      </w:divBdr>
    </w:div>
    <w:div w:id="897473332">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8853421">
      <w:bodyDiv w:val="1"/>
      <w:marLeft w:val="0"/>
      <w:marRight w:val="0"/>
      <w:marTop w:val="0"/>
      <w:marBottom w:val="0"/>
      <w:divBdr>
        <w:top w:val="none" w:sz="0" w:space="0" w:color="auto"/>
        <w:left w:val="none" w:sz="0" w:space="0" w:color="auto"/>
        <w:bottom w:val="none" w:sz="0" w:space="0" w:color="auto"/>
        <w:right w:val="none" w:sz="0" w:space="0" w:color="auto"/>
      </w:divBdr>
    </w:div>
    <w:div w:id="937446336">
      <w:bodyDiv w:val="1"/>
      <w:marLeft w:val="0"/>
      <w:marRight w:val="0"/>
      <w:marTop w:val="0"/>
      <w:marBottom w:val="0"/>
      <w:divBdr>
        <w:top w:val="none" w:sz="0" w:space="0" w:color="auto"/>
        <w:left w:val="none" w:sz="0" w:space="0" w:color="auto"/>
        <w:bottom w:val="none" w:sz="0" w:space="0" w:color="auto"/>
        <w:right w:val="none" w:sz="0" w:space="0" w:color="auto"/>
      </w:divBdr>
    </w:div>
    <w:div w:id="939675855">
      <w:bodyDiv w:val="1"/>
      <w:marLeft w:val="0"/>
      <w:marRight w:val="0"/>
      <w:marTop w:val="0"/>
      <w:marBottom w:val="0"/>
      <w:divBdr>
        <w:top w:val="none" w:sz="0" w:space="0" w:color="auto"/>
        <w:left w:val="none" w:sz="0" w:space="0" w:color="auto"/>
        <w:bottom w:val="none" w:sz="0" w:space="0" w:color="auto"/>
        <w:right w:val="none" w:sz="0" w:space="0" w:color="auto"/>
      </w:divBdr>
    </w:div>
    <w:div w:id="943534353">
      <w:bodyDiv w:val="1"/>
      <w:marLeft w:val="0"/>
      <w:marRight w:val="0"/>
      <w:marTop w:val="0"/>
      <w:marBottom w:val="0"/>
      <w:divBdr>
        <w:top w:val="none" w:sz="0" w:space="0" w:color="auto"/>
        <w:left w:val="none" w:sz="0" w:space="0" w:color="auto"/>
        <w:bottom w:val="none" w:sz="0" w:space="0" w:color="auto"/>
        <w:right w:val="none" w:sz="0" w:space="0" w:color="auto"/>
      </w:divBdr>
    </w:div>
    <w:div w:id="944114978">
      <w:bodyDiv w:val="1"/>
      <w:marLeft w:val="0"/>
      <w:marRight w:val="0"/>
      <w:marTop w:val="0"/>
      <w:marBottom w:val="0"/>
      <w:divBdr>
        <w:top w:val="none" w:sz="0" w:space="0" w:color="auto"/>
        <w:left w:val="none" w:sz="0" w:space="0" w:color="auto"/>
        <w:bottom w:val="none" w:sz="0" w:space="0" w:color="auto"/>
        <w:right w:val="none" w:sz="0" w:space="0" w:color="auto"/>
      </w:divBdr>
    </w:div>
    <w:div w:id="954754323">
      <w:bodyDiv w:val="1"/>
      <w:marLeft w:val="0"/>
      <w:marRight w:val="0"/>
      <w:marTop w:val="0"/>
      <w:marBottom w:val="0"/>
      <w:divBdr>
        <w:top w:val="none" w:sz="0" w:space="0" w:color="auto"/>
        <w:left w:val="none" w:sz="0" w:space="0" w:color="auto"/>
        <w:bottom w:val="none" w:sz="0" w:space="0" w:color="auto"/>
        <w:right w:val="none" w:sz="0" w:space="0" w:color="auto"/>
      </w:divBdr>
    </w:div>
    <w:div w:id="958681030">
      <w:bodyDiv w:val="1"/>
      <w:marLeft w:val="0"/>
      <w:marRight w:val="0"/>
      <w:marTop w:val="0"/>
      <w:marBottom w:val="0"/>
      <w:divBdr>
        <w:top w:val="none" w:sz="0" w:space="0" w:color="auto"/>
        <w:left w:val="none" w:sz="0" w:space="0" w:color="auto"/>
        <w:bottom w:val="none" w:sz="0" w:space="0" w:color="auto"/>
        <w:right w:val="none" w:sz="0" w:space="0" w:color="auto"/>
      </w:divBdr>
    </w:div>
    <w:div w:id="962884929">
      <w:bodyDiv w:val="1"/>
      <w:marLeft w:val="0"/>
      <w:marRight w:val="0"/>
      <w:marTop w:val="0"/>
      <w:marBottom w:val="0"/>
      <w:divBdr>
        <w:top w:val="none" w:sz="0" w:space="0" w:color="auto"/>
        <w:left w:val="none" w:sz="0" w:space="0" w:color="auto"/>
        <w:bottom w:val="none" w:sz="0" w:space="0" w:color="auto"/>
        <w:right w:val="none" w:sz="0" w:space="0" w:color="auto"/>
      </w:divBdr>
    </w:div>
    <w:div w:id="964114479">
      <w:bodyDiv w:val="1"/>
      <w:marLeft w:val="0"/>
      <w:marRight w:val="0"/>
      <w:marTop w:val="0"/>
      <w:marBottom w:val="0"/>
      <w:divBdr>
        <w:top w:val="none" w:sz="0" w:space="0" w:color="auto"/>
        <w:left w:val="none" w:sz="0" w:space="0" w:color="auto"/>
        <w:bottom w:val="none" w:sz="0" w:space="0" w:color="auto"/>
        <w:right w:val="none" w:sz="0" w:space="0" w:color="auto"/>
      </w:divBdr>
    </w:div>
    <w:div w:id="96628017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21121">
      <w:bodyDiv w:val="1"/>
      <w:marLeft w:val="0"/>
      <w:marRight w:val="0"/>
      <w:marTop w:val="0"/>
      <w:marBottom w:val="0"/>
      <w:divBdr>
        <w:top w:val="none" w:sz="0" w:space="0" w:color="auto"/>
        <w:left w:val="none" w:sz="0" w:space="0" w:color="auto"/>
        <w:bottom w:val="none" w:sz="0" w:space="0" w:color="auto"/>
        <w:right w:val="none" w:sz="0" w:space="0" w:color="auto"/>
      </w:divBdr>
    </w:div>
    <w:div w:id="979000228">
      <w:bodyDiv w:val="1"/>
      <w:marLeft w:val="0"/>
      <w:marRight w:val="0"/>
      <w:marTop w:val="0"/>
      <w:marBottom w:val="0"/>
      <w:divBdr>
        <w:top w:val="none" w:sz="0" w:space="0" w:color="auto"/>
        <w:left w:val="none" w:sz="0" w:space="0" w:color="auto"/>
        <w:bottom w:val="none" w:sz="0" w:space="0" w:color="auto"/>
        <w:right w:val="none" w:sz="0" w:space="0" w:color="auto"/>
      </w:divBdr>
    </w:div>
    <w:div w:id="986399485">
      <w:bodyDiv w:val="1"/>
      <w:marLeft w:val="0"/>
      <w:marRight w:val="0"/>
      <w:marTop w:val="0"/>
      <w:marBottom w:val="0"/>
      <w:divBdr>
        <w:top w:val="none" w:sz="0" w:space="0" w:color="auto"/>
        <w:left w:val="none" w:sz="0" w:space="0" w:color="auto"/>
        <w:bottom w:val="none" w:sz="0" w:space="0" w:color="auto"/>
        <w:right w:val="none" w:sz="0" w:space="0" w:color="auto"/>
      </w:divBdr>
    </w:div>
    <w:div w:id="992293413">
      <w:bodyDiv w:val="1"/>
      <w:marLeft w:val="0"/>
      <w:marRight w:val="0"/>
      <w:marTop w:val="0"/>
      <w:marBottom w:val="0"/>
      <w:divBdr>
        <w:top w:val="none" w:sz="0" w:space="0" w:color="auto"/>
        <w:left w:val="none" w:sz="0" w:space="0" w:color="auto"/>
        <w:bottom w:val="none" w:sz="0" w:space="0" w:color="auto"/>
        <w:right w:val="none" w:sz="0" w:space="0" w:color="auto"/>
      </w:divBdr>
    </w:div>
    <w:div w:id="995495018">
      <w:bodyDiv w:val="1"/>
      <w:marLeft w:val="0"/>
      <w:marRight w:val="0"/>
      <w:marTop w:val="0"/>
      <w:marBottom w:val="0"/>
      <w:divBdr>
        <w:top w:val="none" w:sz="0" w:space="0" w:color="auto"/>
        <w:left w:val="none" w:sz="0" w:space="0" w:color="auto"/>
        <w:bottom w:val="none" w:sz="0" w:space="0" w:color="auto"/>
        <w:right w:val="none" w:sz="0" w:space="0" w:color="auto"/>
      </w:divBdr>
    </w:div>
    <w:div w:id="999652034">
      <w:bodyDiv w:val="1"/>
      <w:marLeft w:val="0"/>
      <w:marRight w:val="0"/>
      <w:marTop w:val="0"/>
      <w:marBottom w:val="0"/>
      <w:divBdr>
        <w:top w:val="none" w:sz="0" w:space="0" w:color="auto"/>
        <w:left w:val="none" w:sz="0" w:space="0" w:color="auto"/>
        <w:bottom w:val="none" w:sz="0" w:space="0" w:color="auto"/>
        <w:right w:val="none" w:sz="0" w:space="0" w:color="auto"/>
      </w:divBdr>
    </w:div>
    <w:div w:id="1001351200">
      <w:bodyDiv w:val="1"/>
      <w:marLeft w:val="0"/>
      <w:marRight w:val="0"/>
      <w:marTop w:val="0"/>
      <w:marBottom w:val="0"/>
      <w:divBdr>
        <w:top w:val="none" w:sz="0" w:space="0" w:color="auto"/>
        <w:left w:val="none" w:sz="0" w:space="0" w:color="auto"/>
        <w:bottom w:val="none" w:sz="0" w:space="0" w:color="auto"/>
        <w:right w:val="none" w:sz="0" w:space="0" w:color="auto"/>
      </w:divBdr>
    </w:div>
    <w:div w:id="1004015258">
      <w:bodyDiv w:val="1"/>
      <w:marLeft w:val="0"/>
      <w:marRight w:val="0"/>
      <w:marTop w:val="0"/>
      <w:marBottom w:val="0"/>
      <w:divBdr>
        <w:top w:val="none" w:sz="0" w:space="0" w:color="auto"/>
        <w:left w:val="none" w:sz="0" w:space="0" w:color="auto"/>
        <w:bottom w:val="none" w:sz="0" w:space="0" w:color="auto"/>
        <w:right w:val="none" w:sz="0" w:space="0" w:color="auto"/>
      </w:divBdr>
    </w:div>
    <w:div w:id="1006900069">
      <w:bodyDiv w:val="1"/>
      <w:marLeft w:val="0"/>
      <w:marRight w:val="0"/>
      <w:marTop w:val="0"/>
      <w:marBottom w:val="0"/>
      <w:divBdr>
        <w:top w:val="none" w:sz="0" w:space="0" w:color="auto"/>
        <w:left w:val="none" w:sz="0" w:space="0" w:color="auto"/>
        <w:bottom w:val="none" w:sz="0" w:space="0" w:color="auto"/>
        <w:right w:val="none" w:sz="0" w:space="0" w:color="auto"/>
      </w:divBdr>
    </w:div>
    <w:div w:id="1006976882">
      <w:bodyDiv w:val="1"/>
      <w:marLeft w:val="0"/>
      <w:marRight w:val="0"/>
      <w:marTop w:val="0"/>
      <w:marBottom w:val="0"/>
      <w:divBdr>
        <w:top w:val="none" w:sz="0" w:space="0" w:color="auto"/>
        <w:left w:val="none" w:sz="0" w:space="0" w:color="auto"/>
        <w:bottom w:val="none" w:sz="0" w:space="0" w:color="auto"/>
        <w:right w:val="none" w:sz="0" w:space="0" w:color="auto"/>
      </w:divBdr>
    </w:div>
    <w:div w:id="1007367354">
      <w:bodyDiv w:val="1"/>
      <w:marLeft w:val="0"/>
      <w:marRight w:val="0"/>
      <w:marTop w:val="0"/>
      <w:marBottom w:val="0"/>
      <w:divBdr>
        <w:top w:val="none" w:sz="0" w:space="0" w:color="auto"/>
        <w:left w:val="none" w:sz="0" w:space="0" w:color="auto"/>
        <w:bottom w:val="none" w:sz="0" w:space="0" w:color="auto"/>
        <w:right w:val="none" w:sz="0" w:space="0" w:color="auto"/>
      </w:divBdr>
    </w:div>
    <w:div w:id="1013218032">
      <w:bodyDiv w:val="1"/>
      <w:marLeft w:val="0"/>
      <w:marRight w:val="0"/>
      <w:marTop w:val="0"/>
      <w:marBottom w:val="0"/>
      <w:divBdr>
        <w:top w:val="none" w:sz="0" w:space="0" w:color="auto"/>
        <w:left w:val="none" w:sz="0" w:space="0" w:color="auto"/>
        <w:bottom w:val="none" w:sz="0" w:space="0" w:color="auto"/>
        <w:right w:val="none" w:sz="0" w:space="0" w:color="auto"/>
      </w:divBdr>
    </w:div>
    <w:div w:id="1015571185">
      <w:bodyDiv w:val="1"/>
      <w:marLeft w:val="0"/>
      <w:marRight w:val="0"/>
      <w:marTop w:val="0"/>
      <w:marBottom w:val="0"/>
      <w:divBdr>
        <w:top w:val="none" w:sz="0" w:space="0" w:color="auto"/>
        <w:left w:val="none" w:sz="0" w:space="0" w:color="auto"/>
        <w:bottom w:val="none" w:sz="0" w:space="0" w:color="auto"/>
        <w:right w:val="none" w:sz="0" w:space="0" w:color="auto"/>
      </w:divBdr>
    </w:div>
    <w:div w:id="1020818538">
      <w:bodyDiv w:val="1"/>
      <w:marLeft w:val="0"/>
      <w:marRight w:val="0"/>
      <w:marTop w:val="0"/>
      <w:marBottom w:val="0"/>
      <w:divBdr>
        <w:top w:val="none" w:sz="0" w:space="0" w:color="auto"/>
        <w:left w:val="none" w:sz="0" w:space="0" w:color="auto"/>
        <w:bottom w:val="none" w:sz="0" w:space="0" w:color="auto"/>
        <w:right w:val="none" w:sz="0" w:space="0" w:color="auto"/>
      </w:divBdr>
    </w:div>
    <w:div w:id="1022901139">
      <w:bodyDiv w:val="1"/>
      <w:marLeft w:val="0"/>
      <w:marRight w:val="0"/>
      <w:marTop w:val="0"/>
      <w:marBottom w:val="0"/>
      <w:divBdr>
        <w:top w:val="none" w:sz="0" w:space="0" w:color="auto"/>
        <w:left w:val="none" w:sz="0" w:space="0" w:color="auto"/>
        <w:bottom w:val="none" w:sz="0" w:space="0" w:color="auto"/>
        <w:right w:val="none" w:sz="0" w:space="0" w:color="auto"/>
      </w:divBdr>
    </w:div>
    <w:div w:id="1023045896">
      <w:bodyDiv w:val="1"/>
      <w:marLeft w:val="0"/>
      <w:marRight w:val="0"/>
      <w:marTop w:val="0"/>
      <w:marBottom w:val="0"/>
      <w:divBdr>
        <w:top w:val="none" w:sz="0" w:space="0" w:color="auto"/>
        <w:left w:val="none" w:sz="0" w:space="0" w:color="auto"/>
        <w:bottom w:val="none" w:sz="0" w:space="0" w:color="auto"/>
        <w:right w:val="none" w:sz="0" w:space="0" w:color="auto"/>
      </w:divBdr>
    </w:div>
    <w:div w:id="1026298558">
      <w:bodyDiv w:val="1"/>
      <w:marLeft w:val="0"/>
      <w:marRight w:val="0"/>
      <w:marTop w:val="0"/>
      <w:marBottom w:val="0"/>
      <w:divBdr>
        <w:top w:val="none" w:sz="0" w:space="0" w:color="auto"/>
        <w:left w:val="none" w:sz="0" w:space="0" w:color="auto"/>
        <w:bottom w:val="none" w:sz="0" w:space="0" w:color="auto"/>
        <w:right w:val="none" w:sz="0" w:space="0" w:color="auto"/>
      </w:divBdr>
    </w:div>
    <w:div w:id="1027560102">
      <w:bodyDiv w:val="1"/>
      <w:marLeft w:val="0"/>
      <w:marRight w:val="0"/>
      <w:marTop w:val="0"/>
      <w:marBottom w:val="0"/>
      <w:divBdr>
        <w:top w:val="none" w:sz="0" w:space="0" w:color="auto"/>
        <w:left w:val="none" w:sz="0" w:space="0" w:color="auto"/>
        <w:bottom w:val="none" w:sz="0" w:space="0" w:color="auto"/>
        <w:right w:val="none" w:sz="0" w:space="0" w:color="auto"/>
      </w:divBdr>
    </w:div>
    <w:div w:id="1036656732">
      <w:bodyDiv w:val="1"/>
      <w:marLeft w:val="0"/>
      <w:marRight w:val="0"/>
      <w:marTop w:val="0"/>
      <w:marBottom w:val="0"/>
      <w:divBdr>
        <w:top w:val="none" w:sz="0" w:space="0" w:color="auto"/>
        <w:left w:val="none" w:sz="0" w:space="0" w:color="auto"/>
        <w:bottom w:val="none" w:sz="0" w:space="0" w:color="auto"/>
        <w:right w:val="none" w:sz="0" w:space="0" w:color="auto"/>
      </w:divBdr>
    </w:div>
    <w:div w:id="1037007406">
      <w:bodyDiv w:val="1"/>
      <w:marLeft w:val="0"/>
      <w:marRight w:val="0"/>
      <w:marTop w:val="0"/>
      <w:marBottom w:val="0"/>
      <w:divBdr>
        <w:top w:val="none" w:sz="0" w:space="0" w:color="auto"/>
        <w:left w:val="none" w:sz="0" w:space="0" w:color="auto"/>
        <w:bottom w:val="none" w:sz="0" w:space="0" w:color="auto"/>
        <w:right w:val="none" w:sz="0" w:space="0" w:color="auto"/>
      </w:divBdr>
    </w:div>
    <w:div w:id="1041638796">
      <w:bodyDiv w:val="1"/>
      <w:marLeft w:val="0"/>
      <w:marRight w:val="0"/>
      <w:marTop w:val="0"/>
      <w:marBottom w:val="0"/>
      <w:divBdr>
        <w:top w:val="none" w:sz="0" w:space="0" w:color="auto"/>
        <w:left w:val="none" w:sz="0" w:space="0" w:color="auto"/>
        <w:bottom w:val="none" w:sz="0" w:space="0" w:color="auto"/>
        <w:right w:val="none" w:sz="0" w:space="0" w:color="auto"/>
      </w:divBdr>
    </w:div>
    <w:div w:id="1043168998">
      <w:bodyDiv w:val="1"/>
      <w:marLeft w:val="0"/>
      <w:marRight w:val="0"/>
      <w:marTop w:val="0"/>
      <w:marBottom w:val="0"/>
      <w:divBdr>
        <w:top w:val="none" w:sz="0" w:space="0" w:color="auto"/>
        <w:left w:val="none" w:sz="0" w:space="0" w:color="auto"/>
        <w:bottom w:val="none" w:sz="0" w:space="0" w:color="auto"/>
        <w:right w:val="none" w:sz="0" w:space="0" w:color="auto"/>
      </w:divBdr>
    </w:div>
    <w:div w:id="1044981486">
      <w:bodyDiv w:val="1"/>
      <w:marLeft w:val="0"/>
      <w:marRight w:val="0"/>
      <w:marTop w:val="0"/>
      <w:marBottom w:val="0"/>
      <w:divBdr>
        <w:top w:val="none" w:sz="0" w:space="0" w:color="auto"/>
        <w:left w:val="none" w:sz="0" w:space="0" w:color="auto"/>
        <w:bottom w:val="none" w:sz="0" w:space="0" w:color="auto"/>
        <w:right w:val="none" w:sz="0" w:space="0" w:color="auto"/>
      </w:divBdr>
    </w:div>
    <w:div w:id="1051617023">
      <w:bodyDiv w:val="1"/>
      <w:marLeft w:val="0"/>
      <w:marRight w:val="0"/>
      <w:marTop w:val="0"/>
      <w:marBottom w:val="0"/>
      <w:divBdr>
        <w:top w:val="none" w:sz="0" w:space="0" w:color="auto"/>
        <w:left w:val="none" w:sz="0" w:space="0" w:color="auto"/>
        <w:bottom w:val="none" w:sz="0" w:space="0" w:color="auto"/>
        <w:right w:val="none" w:sz="0" w:space="0" w:color="auto"/>
      </w:divBdr>
    </w:div>
    <w:div w:id="1054040881">
      <w:bodyDiv w:val="1"/>
      <w:marLeft w:val="0"/>
      <w:marRight w:val="0"/>
      <w:marTop w:val="0"/>
      <w:marBottom w:val="0"/>
      <w:divBdr>
        <w:top w:val="none" w:sz="0" w:space="0" w:color="auto"/>
        <w:left w:val="none" w:sz="0" w:space="0" w:color="auto"/>
        <w:bottom w:val="none" w:sz="0" w:space="0" w:color="auto"/>
        <w:right w:val="none" w:sz="0" w:space="0" w:color="auto"/>
      </w:divBdr>
    </w:div>
    <w:div w:id="1059013599">
      <w:bodyDiv w:val="1"/>
      <w:marLeft w:val="0"/>
      <w:marRight w:val="0"/>
      <w:marTop w:val="0"/>
      <w:marBottom w:val="0"/>
      <w:divBdr>
        <w:top w:val="none" w:sz="0" w:space="0" w:color="auto"/>
        <w:left w:val="none" w:sz="0" w:space="0" w:color="auto"/>
        <w:bottom w:val="none" w:sz="0" w:space="0" w:color="auto"/>
        <w:right w:val="none" w:sz="0" w:space="0" w:color="auto"/>
      </w:divBdr>
    </w:div>
    <w:div w:id="1059329858">
      <w:bodyDiv w:val="1"/>
      <w:marLeft w:val="0"/>
      <w:marRight w:val="0"/>
      <w:marTop w:val="0"/>
      <w:marBottom w:val="0"/>
      <w:divBdr>
        <w:top w:val="none" w:sz="0" w:space="0" w:color="auto"/>
        <w:left w:val="none" w:sz="0" w:space="0" w:color="auto"/>
        <w:bottom w:val="none" w:sz="0" w:space="0" w:color="auto"/>
        <w:right w:val="none" w:sz="0" w:space="0" w:color="auto"/>
      </w:divBdr>
    </w:div>
    <w:div w:id="1064446062">
      <w:bodyDiv w:val="1"/>
      <w:marLeft w:val="0"/>
      <w:marRight w:val="0"/>
      <w:marTop w:val="0"/>
      <w:marBottom w:val="0"/>
      <w:divBdr>
        <w:top w:val="none" w:sz="0" w:space="0" w:color="auto"/>
        <w:left w:val="none" w:sz="0" w:space="0" w:color="auto"/>
        <w:bottom w:val="none" w:sz="0" w:space="0" w:color="auto"/>
        <w:right w:val="none" w:sz="0" w:space="0" w:color="auto"/>
      </w:divBdr>
    </w:div>
    <w:div w:id="1065180504">
      <w:bodyDiv w:val="1"/>
      <w:marLeft w:val="0"/>
      <w:marRight w:val="0"/>
      <w:marTop w:val="0"/>
      <w:marBottom w:val="0"/>
      <w:divBdr>
        <w:top w:val="none" w:sz="0" w:space="0" w:color="auto"/>
        <w:left w:val="none" w:sz="0" w:space="0" w:color="auto"/>
        <w:bottom w:val="none" w:sz="0" w:space="0" w:color="auto"/>
        <w:right w:val="none" w:sz="0" w:space="0" w:color="auto"/>
      </w:divBdr>
    </w:div>
    <w:div w:id="1074279160">
      <w:bodyDiv w:val="1"/>
      <w:marLeft w:val="0"/>
      <w:marRight w:val="0"/>
      <w:marTop w:val="0"/>
      <w:marBottom w:val="0"/>
      <w:divBdr>
        <w:top w:val="none" w:sz="0" w:space="0" w:color="auto"/>
        <w:left w:val="none" w:sz="0" w:space="0" w:color="auto"/>
        <w:bottom w:val="none" w:sz="0" w:space="0" w:color="auto"/>
        <w:right w:val="none" w:sz="0" w:space="0" w:color="auto"/>
      </w:divBdr>
    </w:div>
    <w:div w:id="1078361060">
      <w:bodyDiv w:val="1"/>
      <w:marLeft w:val="0"/>
      <w:marRight w:val="0"/>
      <w:marTop w:val="0"/>
      <w:marBottom w:val="0"/>
      <w:divBdr>
        <w:top w:val="none" w:sz="0" w:space="0" w:color="auto"/>
        <w:left w:val="none" w:sz="0" w:space="0" w:color="auto"/>
        <w:bottom w:val="none" w:sz="0" w:space="0" w:color="auto"/>
        <w:right w:val="none" w:sz="0" w:space="0" w:color="auto"/>
      </w:divBdr>
    </w:div>
    <w:div w:id="1081562368">
      <w:bodyDiv w:val="1"/>
      <w:marLeft w:val="0"/>
      <w:marRight w:val="0"/>
      <w:marTop w:val="0"/>
      <w:marBottom w:val="0"/>
      <w:divBdr>
        <w:top w:val="none" w:sz="0" w:space="0" w:color="auto"/>
        <w:left w:val="none" w:sz="0" w:space="0" w:color="auto"/>
        <w:bottom w:val="none" w:sz="0" w:space="0" w:color="auto"/>
        <w:right w:val="none" w:sz="0" w:space="0" w:color="auto"/>
      </w:divBdr>
    </w:div>
    <w:div w:id="1082027576">
      <w:bodyDiv w:val="1"/>
      <w:marLeft w:val="0"/>
      <w:marRight w:val="0"/>
      <w:marTop w:val="0"/>
      <w:marBottom w:val="0"/>
      <w:divBdr>
        <w:top w:val="none" w:sz="0" w:space="0" w:color="auto"/>
        <w:left w:val="none" w:sz="0" w:space="0" w:color="auto"/>
        <w:bottom w:val="none" w:sz="0" w:space="0" w:color="auto"/>
        <w:right w:val="none" w:sz="0" w:space="0" w:color="auto"/>
      </w:divBdr>
    </w:div>
    <w:div w:id="1084911950">
      <w:bodyDiv w:val="1"/>
      <w:marLeft w:val="0"/>
      <w:marRight w:val="0"/>
      <w:marTop w:val="0"/>
      <w:marBottom w:val="0"/>
      <w:divBdr>
        <w:top w:val="none" w:sz="0" w:space="0" w:color="auto"/>
        <w:left w:val="none" w:sz="0" w:space="0" w:color="auto"/>
        <w:bottom w:val="none" w:sz="0" w:space="0" w:color="auto"/>
        <w:right w:val="none" w:sz="0" w:space="0" w:color="auto"/>
      </w:divBdr>
    </w:div>
    <w:div w:id="1089696898">
      <w:bodyDiv w:val="1"/>
      <w:marLeft w:val="0"/>
      <w:marRight w:val="0"/>
      <w:marTop w:val="0"/>
      <w:marBottom w:val="0"/>
      <w:divBdr>
        <w:top w:val="none" w:sz="0" w:space="0" w:color="auto"/>
        <w:left w:val="none" w:sz="0" w:space="0" w:color="auto"/>
        <w:bottom w:val="none" w:sz="0" w:space="0" w:color="auto"/>
        <w:right w:val="none" w:sz="0" w:space="0" w:color="auto"/>
      </w:divBdr>
    </w:div>
    <w:div w:id="1099521491">
      <w:bodyDiv w:val="1"/>
      <w:marLeft w:val="0"/>
      <w:marRight w:val="0"/>
      <w:marTop w:val="0"/>
      <w:marBottom w:val="0"/>
      <w:divBdr>
        <w:top w:val="none" w:sz="0" w:space="0" w:color="auto"/>
        <w:left w:val="none" w:sz="0" w:space="0" w:color="auto"/>
        <w:bottom w:val="none" w:sz="0" w:space="0" w:color="auto"/>
        <w:right w:val="none" w:sz="0" w:space="0" w:color="auto"/>
      </w:divBdr>
    </w:div>
    <w:div w:id="1104307572">
      <w:bodyDiv w:val="1"/>
      <w:marLeft w:val="0"/>
      <w:marRight w:val="0"/>
      <w:marTop w:val="0"/>
      <w:marBottom w:val="0"/>
      <w:divBdr>
        <w:top w:val="none" w:sz="0" w:space="0" w:color="auto"/>
        <w:left w:val="none" w:sz="0" w:space="0" w:color="auto"/>
        <w:bottom w:val="none" w:sz="0" w:space="0" w:color="auto"/>
        <w:right w:val="none" w:sz="0" w:space="0" w:color="auto"/>
      </w:divBdr>
    </w:div>
    <w:div w:id="1112359485">
      <w:bodyDiv w:val="1"/>
      <w:marLeft w:val="0"/>
      <w:marRight w:val="0"/>
      <w:marTop w:val="0"/>
      <w:marBottom w:val="0"/>
      <w:divBdr>
        <w:top w:val="none" w:sz="0" w:space="0" w:color="auto"/>
        <w:left w:val="none" w:sz="0" w:space="0" w:color="auto"/>
        <w:bottom w:val="none" w:sz="0" w:space="0" w:color="auto"/>
        <w:right w:val="none" w:sz="0" w:space="0" w:color="auto"/>
      </w:divBdr>
    </w:div>
    <w:div w:id="1112743460">
      <w:bodyDiv w:val="1"/>
      <w:marLeft w:val="0"/>
      <w:marRight w:val="0"/>
      <w:marTop w:val="0"/>
      <w:marBottom w:val="0"/>
      <w:divBdr>
        <w:top w:val="none" w:sz="0" w:space="0" w:color="auto"/>
        <w:left w:val="none" w:sz="0" w:space="0" w:color="auto"/>
        <w:bottom w:val="none" w:sz="0" w:space="0" w:color="auto"/>
        <w:right w:val="none" w:sz="0" w:space="0" w:color="auto"/>
      </w:divBdr>
    </w:div>
    <w:div w:id="1115252320">
      <w:bodyDiv w:val="1"/>
      <w:marLeft w:val="0"/>
      <w:marRight w:val="0"/>
      <w:marTop w:val="0"/>
      <w:marBottom w:val="0"/>
      <w:divBdr>
        <w:top w:val="none" w:sz="0" w:space="0" w:color="auto"/>
        <w:left w:val="none" w:sz="0" w:space="0" w:color="auto"/>
        <w:bottom w:val="none" w:sz="0" w:space="0" w:color="auto"/>
        <w:right w:val="none" w:sz="0" w:space="0" w:color="auto"/>
      </w:divBdr>
    </w:div>
    <w:div w:id="1123577521">
      <w:bodyDiv w:val="1"/>
      <w:marLeft w:val="0"/>
      <w:marRight w:val="0"/>
      <w:marTop w:val="0"/>
      <w:marBottom w:val="0"/>
      <w:divBdr>
        <w:top w:val="none" w:sz="0" w:space="0" w:color="auto"/>
        <w:left w:val="none" w:sz="0" w:space="0" w:color="auto"/>
        <w:bottom w:val="none" w:sz="0" w:space="0" w:color="auto"/>
        <w:right w:val="none" w:sz="0" w:space="0" w:color="auto"/>
      </w:divBdr>
    </w:div>
    <w:div w:id="1131509686">
      <w:bodyDiv w:val="1"/>
      <w:marLeft w:val="0"/>
      <w:marRight w:val="0"/>
      <w:marTop w:val="0"/>
      <w:marBottom w:val="0"/>
      <w:divBdr>
        <w:top w:val="none" w:sz="0" w:space="0" w:color="auto"/>
        <w:left w:val="none" w:sz="0" w:space="0" w:color="auto"/>
        <w:bottom w:val="none" w:sz="0" w:space="0" w:color="auto"/>
        <w:right w:val="none" w:sz="0" w:space="0" w:color="auto"/>
      </w:divBdr>
    </w:div>
    <w:div w:id="113471403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7474784">
      <w:bodyDiv w:val="1"/>
      <w:marLeft w:val="0"/>
      <w:marRight w:val="0"/>
      <w:marTop w:val="0"/>
      <w:marBottom w:val="0"/>
      <w:divBdr>
        <w:top w:val="none" w:sz="0" w:space="0" w:color="auto"/>
        <w:left w:val="none" w:sz="0" w:space="0" w:color="auto"/>
        <w:bottom w:val="none" w:sz="0" w:space="0" w:color="auto"/>
        <w:right w:val="none" w:sz="0" w:space="0" w:color="auto"/>
      </w:divBdr>
    </w:div>
    <w:div w:id="1154905867">
      <w:bodyDiv w:val="1"/>
      <w:marLeft w:val="0"/>
      <w:marRight w:val="0"/>
      <w:marTop w:val="0"/>
      <w:marBottom w:val="0"/>
      <w:divBdr>
        <w:top w:val="none" w:sz="0" w:space="0" w:color="auto"/>
        <w:left w:val="none" w:sz="0" w:space="0" w:color="auto"/>
        <w:bottom w:val="none" w:sz="0" w:space="0" w:color="auto"/>
        <w:right w:val="none" w:sz="0" w:space="0" w:color="auto"/>
      </w:divBdr>
    </w:div>
    <w:div w:id="1165558376">
      <w:bodyDiv w:val="1"/>
      <w:marLeft w:val="0"/>
      <w:marRight w:val="0"/>
      <w:marTop w:val="0"/>
      <w:marBottom w:val="0"/>
      <w:divBdr>
        <w:top w:val="none" w:sz="0" w:space="0" w:color="auto"/>
        <w:left w:val="none" w:sz="0" w:space="0" w:color="auto"/>
        <w:bottom w:val="none" w:sz="0" w:space="0" w:color="auto"/>
        <w:right w:val="none" w:sz="0" w:space="0" w:color="auto"/>
      </w:divBdr>
    </w:div>
    <w:div w:id="1167091179">
      <w:bodyDiv w:val="1"/>
      <w:marLeft w:val="0"/>
      <w:marRight w:val="0"/>
      <w:marTop w:val="0"/>
      <w:marBottom w:val="0"/>
      <w:divBdr>
        <w:top w:val="none" w:sz="0" w:space="0" w:color="auto"/>
        <w:left w:val="none" w:sz="0" w:space="0" w:color="auto"/>
        <w:bottom w:val="none" w:sz="0" w:space="0" w:color="auto"/>
        <w:right w:val="none" w:sz="0" w:space="0" w:color="auto"/>
      </w:divBdr>
    </w:div>
    <w:div w:id="1174420837">
      <w:bodyDiv w:val="1"/>
      <w:marLeft w:val="0"/>
      <w:marRight w:val="0"/>
      <w:marTop w:val="0"/>
      <w:marBottom w:val="0"/>
      <w:divBdr>
        <w:top w:val="none" w:sz="0" w:space="0" w:color="auto"/>
        <w:left w:val="none" w:sz="0" w:space="0" w:color="auto"/>
        <w:bottom w:val="none" w:sz="0" w:space="0" w:color="auto"/>
        <w:right w:val="none" w:sz="0" w:space="0" w:color="auto"/>
      </w:divBdr>
    </w:div>
    <w:div w:id="1182204871">
      <w:bodyDiv w:val="1"/>
      <w:marLeft w:val="0"/>
      <w:marRight w:val="0"/>
      <w:marTop w:val="0"/>
      <w:marBottom w:val="0"/>
      <w:divBdr>
        <w:top w:val="none" w:sz="0" w:space="0" w:color="auto"/>
        <w:left w:val="none" w:sz="0" w:space="0" w:color="auto"/>
        <w:bottom w:val="none" w:sz="0" w:space="0" w:color="auto"/>
        <w:right w:val="none" w:sz="0" w:space="0" w:color="auto"/>
      </w:divBdr>
    </w:div>
    <w:div w:id="1183009000">
      <w:bodyDiv w:val="1"/>
      <w:marLeft w:val="0"/>
      <w:marRight w:val="0"/>
      <w:marTop w:val="0"/>
      <w:marBottom w:val="0"/>
      <w:divBdr>
        <w:top w:val="none" w:sz="0" w:space="0" w:color="auto"/>
        <w:left w:val="none" w:sz="0" w:space="0" w:color="auto"/>
        <w:bottom w:val="none" w:sz="0" w:space="0" w:color="auto"/>
        <w:right w:val="none" w:sz="0" w:space="0" w:color="auto"/>
      </w:divBdr>
    </w:div>
    <w:div w:id="1188714339">
      <w:bodyDiv w:val="1"/>
      <w:marLeft w:val="0"/>
      <w:marRight w:val="0"/>
      <w:marTop w:val="0"/>
      <w:marBottom w:val="0"/>
      <w:divBdr>
        <w:top w:val="none" w:sz="0" w:space="0" w:color="auto"/>
        <w:left w:val="none" w:sz="0" w:space="0" w:color="auto"/>
        <w:bottom w:val="none" w:sz="0" w:space="0" w:color="auto"/>
        <w:right w:val="none" w:sz="0" w:space="0" w:color="auto"/>
      </w:divBdr>
    </w:div>
    <w:div w:id="1190100883">
      <w:bodyDiv w:val="1"/>
      <w:marLeft w:val="0"/>
      <w:marRight w:val="0"/>
      <w:marTop w:val="0"/>
      <w:marBottom w:val="0"/>
      <w:divBdr>
        <w:top w:val="none" w:sz="0" w:space="0" w:color="auto"/>
        <w:left w:val="none" w:sz="0" w:space="0" w:color="auto"/>
        <w:bottom w:val="none" w:sz="0" w:space="0" w:color="auto"/>
        <w:right w:val="none" w:sz="0" w:space="0" w:color="auto"/>
      </w:divBdr>
    </w:div>
    <w:div w:id="1191140943">
      <w:bodyDiv w:val="1"/>
      <w:marLeft w:val="0"/>
      <w:marRight w:val="0"/>
      <w:marTop w:val="0"/>
      <w:marBottom w:val="0"/>
      <w:divBdr>
        <w:top w:val="none" w:sz="0" w:space="0" w:color="auto"/>
        <w:left w:val="none" w:sz="0" w:space="0" w:color="auto"/>
        <w:bottom w:val="none" w:sz="0" w:space="0" w:color="auto"/>
        <w:right w:val="none" w:sz="0" w:space="0" w:color="auto"/>
      </w:divBdr>
    </w:div>
    <w:div w:id="1201623097">
      <w:bodyDiv w:val="1"/>
      <w:marLeft w:val="0"/>
      <w:marRight w:val="0"/>
      <w:marTop w:val="0"/>
      <w:marBottom w:val="0"/>
      <w:divBdr>
        <w:top w:val="none" w:sz="0" w:space="0" w:color="auto"/>
        <w:left w:val="none" w:sz="0" w:space="0" w:color="auto"/>
        <w:bottom w:val="none" w:sz="0" w:space="0" w:color="auto"/>
        <w:right w:val="none" w:sz="0" w:space="0" w:color="auto"/>
      </w:divBdr>
    </w:div>
    <w:div w:id="1203130994">
      <w:bodyDiv w:val="1"/>
      <w:marLeft w:val="0"/>
      <w:marRight w:val="0"/>
      <w:marTop w:val="0"/>
      <w:marBottom w:val="0"/>
      <w:divBdr>
        <w:top w:val="none" w:sz="0" w:space="0" w:color="auto"/>
        <w:left w:val="none" w:sz="0" w:space="0" w:color="auto"/>
        <w:bottom w:val="none" w:sz="0" w:space="0" w:color="auto"/>
        <w:right w:val="none" w:sz="0" w:space="0" w:color="auto"/>
      </w:divBdr>
    </w:div>
    <w:div w:id="1204901548">
      <w:bodyDiv w:val="1"/>
      <w:marLeft w:val="0"/>
      <w:marRight w:val="0"/>
      <w:marTop w:val="0"/>
      <w:marBottom w:val="0"/>
      <w:divBdr>
        <w:top w:val="none" w:sz="0" w:space="0" w:color="auto"/>
        <w:left w:val="none" w:sz="0" w:space="0" w:color="auto"/>
        <w:bottom w:val="none" w:sz="0" w:space="0" w:color="auto"/>
        <w:right w:val="none" w:sz="0" w:space="0" w:color="auto"/>
      </w:divBdr>
    </w:div>
    <w:div w:id="1208176522">
      <w:bodyDiv w:val="1"/>
      <w:marLeft w:val="0"/>
      <w:marRight w:val="0"/>
      <w:marTop w:val="0"/>
      <w:marBottom w:val="0"/>
      <w:divBdr>
        <w:top w:val="none" w:sz="0" w:space="0" w:color="auto"/>
        <w:left w:val="none" w:sz="0" w:space="0" w:color="auto"/>
        <w:bottom w:val="none" w:sz="0" w:space="0" w:color="auto"/>
        <w:right w:val="none" w:sz="0" w:space="0" w:color="auto"/>
      </w:divBdr>
    </w:div>
    <w:div w:id="1208295384">
      <w:bodyDiv w:val="1"/>
      <w:marLeft w:val="0"/>
      <w:marRight w:val="0"/>
      <w:marTop w:val="0"/>
      <w:marBottom w:val="0"/>
      <w:divBdr>
        <w:top w:val="none" w:sz="0" w:space="0" w:color="auto"/>
        <w:left w:val="none" w:sz="0" w:space="0" w:color="auto"/>
        <w:bottom w:val="none" w:sz="0" w:space="0" w:color="auto"/>
        <w:right w:val="none" w:sz="0" w:space="0" w:color="auto"/>
      </w:divBdr>
    </w:div>
    <w:div w:id="1213930154">
      <w:bodyDiv w:val="1"/>
      <w:marLeft w:val="0"/>
      <w:marRight w:val="0"/>
      <w:marTop w:val="0"/>
      <w:marBottom w:val="0"/>
      <w:divBdr>
        <w:top w:val="none" w:sz="0" w:space="0" w:color="auto"/>
        <w:left w:val="none" w:sz="0" w:space="0" w:color="auto"/>
        <w:bottom w:val="none" w:sz="0" w:space="0" w:color="auto"/>
        <w:right w:val="none" w:sz="0" w:space="0" w:color="auto"/>
      </w:divBdr>
    </w:div>
    <w:div w:id="1219704872">
      <w:bodyDiv w:val="1"/>
      <w:marLeft w:val="0"/>
      <w:marRight w:val="0"/>
      <w:marTop w:val="0"/>
      <w:marBottom w:val="0"/>
      <w:divBdr>
        <w:top w:val="none" w:sz="0" w:space="0" w:color="auto"/>
        <w:left w:val="none" w:sz="0" w:space="0" w:color="auto"/>
        <w:bottom w:val="none" w:sz="0" w:space="0" w:color="auto"/>
        <w:right w:val="none" w:sz="0" w:space="0" w:color="auto"/>
      </w:divBdr>
    </w:div>
    <w:div w:id="1221209235">
      <w:bodyDiv w:val="1"/>
      <w:marLeft w:val="0"/>
      <w:marRight w:val="0"/>
      <w:marTop w:val="0"/>
      <w:marBottom w:val="0"/>
      <w:divBdr>
        <w:top w:val="none" w:sz="0" w:space="0" w:color="auto"/>
        <w:left w:val="none" w:sz="0" w:space="0" w:color="auto"/>
        <w:bottom w:val="none" w:sz="0" w:space="0" w:color="auto"/>
        <w:right w:val="none" w:sz="0" w:space="0" w:color="auto"/>
      </w:divBdr>
    </w:div>
    <w:div w:id="1228342212">
      <w:bodyDiv w:val="1"/>
      <w:marLeft w:val="0"/>
      <w:marRight w:val="0"/>
      <w:marTop w:val="0"/>
      <w:marBottom w:val="0"/>
      <w:divBdr>
        <w:top w:val="none" w:sz="0" w:space="0" w:color="auto"/>
        <w:left w:val="none" w:sz="0" w:space="0" w:color="auto"/>
        <w:bottom w:val="none" w:sz="0" w:space="0" w:color="auto"/>
        <w:right w:val="none" w:sz="0" w:space="0" w:color="auto"/>
      </w:divBdr>
    </w:div>
    <w:div w:id="1230725490">
      <w:bodyDiv w:val="1"/>
      <w:marLeft w:val="0"/>
      <w:marRight w:val="0"/>
      <w:marTop w:val="0"/>
      <w:marBottom w:val="0"/>
      <w:divBdr>
        <w:top w:val="none" w:sz="0" w:space="0" w:color="auto"/>
        <w:left w:val="none" w:sz="0" w:space="0" w:color="auto"/>
        <w:bottom w:val="none" w:sz="0" w:space="0" w:color="auto"/>
        <w:right w:val="none" w:sz="0" w:space="0" w:color="auto"/>
      </w:divBdr>
    </w:div>
    <w:div w:id="1233347632">
      <w:bodyDiv w:val="1"/>
      <w:marLeft w:val="0"/>
      <w:marRight w:val="0"/>
      <w:marTop w:val="0"/>
      <w:marBottom w:val="0"/>
      <w:divBdr>
        <w:top w:val="none" w:sz="0" w:space="0" w:color="auto"/>
        <w:left w:val="none" w:sz="0" w:space="0" w:color="auto"/>
        <w:bottom w:val="none" w:sz="0" w:space="0" w:color="auto"/>
        <w:right w:val="none" w:sz="0" w:space="0" w:color="auto"/>
      </w:divBdr>
    </w:div>
    <w:div w:id="1246308165">
      <w:bodyDiv w:val="1"/>
      <w:marLeft w:val="0"/>
      <w:marRight w:val="0"/>
      <w:marTop w:val="0"/>
      <w:marBottom w:val="0"/>
      <w:divBdr>
        <w:top w:val="none" w:sz="0" w:space="0" w:color="auto"/>
        <w:left w:val="none" w:sz="0" w:space="0" w:color="auto"/>
        <w:bottom w:val="none" w:sz="0" w:space="0" w:color="auto"/>
        <w:right w:val="none" w:sz="0" w:space="0" w:color="auto"/>
      </w:divBdr>
    </w:div>
    <w:div w:id="1248154868">
      <w:bodyDiv w:val="1"/>
      <w:marLeft w:val="0"/>
      <w:marRight w:val="0"/>
      <w:marTop w:val="0"/>
      <w:marBottom w:val="0"/>
      <w:divBdr>
        <w:top w:val="none" w:sz="0" w:space="0" w:color="auto"/>
        <w:left w:val="none" w:sz="0" w:space="0" w:color="auto"/>
        <w:bottom w:val="none" w:sz="0" w:space="0" w:color="auto"/>
        <w:right w:val="none" w:sz="0" w:space="0" w:color="auto"/>
      </w:divBdr>
    </w:div>
    <w:div w:id="1252542639">
      <w:bodyDiv w:val="1"/>
      <w:marLeft w:val="0"/>
      <w:marRight w:val="0"/>
      <w:marTop w:val="0"/>
      <w:marBottom w:val="0"/>
      <w:divBdr>
        <w:top w:val="none" w:sz="0" w:space="0" w:color="auto"/>
        <w:left w:val="none" w:sz="0" w:space="0" w:color="auto"/>
        <w:bottom w:val="none" w:sz="0" w:space="0" w:color="auto"/>
        <w:right w:val="none" w:sz="0" w:space="0" w:color="auto"/>
      </w:divBdr>
    </w:div>
    <w:div w:id="1260870731">
      <w:bodyDiv w:val="1"/>
      <w:marLeft w:val="0"/>
      <w:marRight w:val="0"/>
      <w:marTop w:val="0"/>
      <w:marBottom w:val="0"/>
      <w:divBdr>
        <w:top w:val="none" w:sz="0" w:space="0" w:color="auto"/>
        <w:left w:val="none" w:sz="0" w:space="0" w:color="auto"/>
        <w:bottom w:val="none" w:sz="0" w:space="0" w:color="auto"/>
        <w:right w:val="none" w:sz="0" w:space="0" w:color="auto"/>
      </w:divBdr>
    </w:div>
    <w:div w:id="1261258672">
      <w:bodyDiv w:val="1"/>
      <w:marLeft w:val="0"/>
      <w:marRight w:val="0"/>
      <w:marTop w:val="0"/>
      <w:marBottom w:val="0"/>
      <w:divBdr>
        <w:top w:val="none" w:sz="0" w:space="0" w:color="auto"/>
        <w:left w:val="none" w:sz="0" w:space="0" w:color="auto"/>
        <w:bottom w:val="none" w:sz="0" w:space="0" w:color="auto"/>
        <w:right w:val="none" w:sz="0" w:space="0" w:color="auto"/>
      </w:divBdr>
    </w:div>
    <w:div w:id="1261447330">
      <w:bodyDiv w:val="1"/>
      <w:marLeft w:val="0"/>
      <w:marRight w:val="0"/>
      <w:marTop w:val="0"/>
      <w:marBottom w:val="0"/>
      <w:divBdr>
        <w:top w:val="none" w:sz="0" w:space="0" w:color="auto"/>
        <w:left w:val="none" w:sz="0" w:space="0" w:color="auto"/>
        <w:bottom w:val="none" w:sz="0" w:space="0" w:color="auto"/>
        <w:right w:val="none" w:sz="0" w:space="0" w:color="auto"/>
      </w:divBdr>
    </w:div>
    <w:div w:id="1265114974">
      <w:bodyDiv w:val="1"/>
      <w:marLeft w:val="0"/>
      <w:marRight w:val="0"/>
      <w:marTop w:val="0"/>
      <w:marBottom w:val="0"/>
      <w:divBdr>
        <w:top w:val="none" w:sz="0" w:space="0" w:color="auto"/>
        <w:left w:val="none" w:sz="0" w:space="0" w:color="auto"/>
        <w:bottom w:val="none" w:sz="0" w:space="0" w:color="auto"/>
        <w:right w:val="none" w:sz="0" w:space="0" w:color="auto"/>
      </w:divBdr>
    </w:div>
    <w:div w:id="1269577850">
      <w:bodyDiv w:val="1"/>
      <w:marLeft w:val="0"/>
      <w:marRight w:val="0"/>
      <w:marTop w:val="0"/>
      <w:marBottom w:val="0"/>
      <w:divBdr>
        <w:top w:val="none" w:sz="0" w:space="0" w:color="auto"/>
        <w:left w:val="none" w:sz="0" w:space="0" w:color="auto"/>
        <w:bottom w:val="none" w:sz="0" w:space="0" w:color="auto"/>
        <w:right w:val="none" w:sz="0" w:space="0" w:color="auto"/>
      </w:divBdr>
    </w:div>
    <w:div w:id="1276327012">
      <w:bodyDiv w:val="1"/>
      <w:marLeft w:val="0"/>
      <w:marRight w:val="0"/>
      <w:marTop w:val="0"/>
      <w:marBottom w:val="0"/>
      <w:divBdr>
        <w:top w:val="none" w:sz="0" w:space="0" w:color="auto"/>
        <w:left w:val="none" w:sz="0" w:space="0" w:color="auto"/>
        <w:bottom w:val="none" w:sz="0" w:space="0" w:color="auto"/>
        <w:right w:val="none" w:sz="0" w:space="0" w:color="auto"/>
      </w:divBdr>
    </w:div>
    <w:div w:id="1295450448">
      <w:bodyDiv w:val="1"/>
      <w:marLeft w:val="0"/>
      <w:marRight w:val="0"/>
      <w:marTop w:val="0"/>
      <w:marBottom w:val="0"/>
      <w:divBdr>
        <w:top w:val="none" w:sz="0" w:space="0" w:color="auto"/>
        <w:left w:val="none" w:sz="0" w:space="0" w:color="auto"/>
        <w:bottom w:val="none" w:sz="0" w:space="0" w:color="auto"/>
        <w:right w:val="none" w:sz="0" w:space="0" w:color="auto"/>
      </w:divBdr>
    </w:div>
    <w:div w:id="1297638861">
      <w:bodyDiv w:val="1"/>
      <w:marLeft w:val="0"/>
      <w:marRight w:val="0"/>
      <w:marTop w:val="0"/>
      <w:marBottom w:val="0"/>
      <w:divBdr>
        <w:top w:val="none" w:sz="0" w:space="0" w:color="auto"/>
        <w:left w:val="none" w:sz="0" w:space="0" w:color="auto"/>
        <w:bottom w:val="none" w:sz="0" w:space="0" w:color="auto"/>
        <w:right w:val="none" w:sz="0" w:space="0" w:color="auto"/>
      </w:divBdr>
    </w:div>
    <w:div w:id="1299140732">
      <w:bodyDiv w:val="1"/>
      <w:marLeft w:val="0"/>
      <w:marRight w:val="0"/>
      <w:marTop w:val="0"/>
      <w:marBottom w:val="0"/>
      <w:divBdr>
        <w:top w:val="none" w:sz="0" w:space="0" w:color="auto"/>
        <w:left w:val="none" w:sz="0" w:space="0" w:color="auto"/>
        <w:bottom w:val="none" w:sz="0" w:space="0" w:color="auto"/>
        <w:right w:val="none" w:sz="0" w:space="0" w:color="auto"/>
      </w:divBdr>
    </w:div>
    <w:div w:id="1301686306">
      <w:bodyDiv w:val="1"/>
      <w:marLeft w:val="0"/>
      <w:marRight w:val="0"/>
      <w:marTop w:val="0"/>
      <w:marBottom w:val="0"/>
      <w:divBdr>
        <w:top w:val="none" w:sz="0" w:space="0" w:color="auto"/>
        <w:left w:val="none" w:sz="0" w:space="0" w:color="auto"/>
        <w:bottom w:val="none" w:sz="0" w:space="0" w:color="auto"/>
        <w:right w:val="none" w:sz="0" w:space="0" w:color="auto"/>
      </w:divBdr>
    </w:div>
    <w:div w:id="1306398860">
      <w:bodyDiv w:val="1"/>
      <w:marLeft w:val="0"/>
      <w:marRight w:val="0"/>
      <w:marTop w:val="0"/>
      <w:marBottom w:val="0"/>
      <w:divBdr>
        <w:top w:val="none" w:sz="0" w:space="0" w:color="auto"/>
        <w:left w:val="none" w:sz="0" w:space="0" w:color="auto"/>
        <w:bottom w:val="none" w:sz="0" w:space="0" w:color="auto"/>
        <w:right w:val="none" w:sz="0" w:space="0" w:color="auto"/>
      </w:divBdr>
    </w:div>
    <w:div w:id="1307203770">
      <w:bodyDiv w:val="1"/>
      <w:marLeft w:val="0"/>
      <w:marRight w:val="0"/>
      <w:marTop w:val="0"/>
      <w:marBottom w:val="0"/>
      <w:divBdr>
        <w:top w:val="none" w:sz="0" w:space="0" w:color="auto"/>
        <w:left w:val="none" w:sz="0" w:space="0" w:color="auto"/>
        <w:bottom w:val="none" w:sz="0" w:space="0" w:color="auto"/>
        <w:right w:val="none" w:sz="0" w:space="0" w:color="auto"/>
      </w:divBdr>
    </w:div>
    <w:div w:id="1310591310">
      <w:bodyDiv w:val="1"/>
      <w:marLeft w:val="0"/>
      <w:marRight w:val="0"/>
      <w:marTop w:val="0"/>
      <w:marBottom w:val="0"/>
      <w:divBdr>
        <w:top w:val="none" w:sz="0" w:space="0" w:color="auto"/>
        <w:left w:val="none" w:sz="0" w:space="0" w:color="auto"/>
        <w:bottom w:val="none" w:sz="0" w:space="0" w:color="auto"/>
        <w:right w:val="none" w:sz="0" w:space="0" w:color="auto"/>
      </w:divBdr>
    </w:div>
    <w:div w:id="1323461203">
      <w:bodyDiv w:val="1"/>
      <w:marLeft w:val="0"/>
      <w:marRight w:val="0"/>
      <w:marTop w:val="0"/>
      <w:marBottom w:val="0"/>
      <w:divBdr>
        <w:top w:val="none" w:sz="0" w:space="0" w:color="auto"/>
        <w:left w:val="none" w:sz="0" w:space="0" w:color="auto"/>
        <w:bottom w:val="none" w:sz="0" w:space="0" w:color="auto"/>
        <w:right w:val="none" w:sz="0" w:space="0" w:color="auto"/>
      </w:divBdr>
    </w:div>
    <w:div w:id="1332635001">
      <w:bodyDiv w:val="1"/>
      <w:marLeft w:val="0"/>
      <w:marRight w:val="0"/>
      <w:marTop w:val="0"/>
      <w:marBottom w:val="0"/>
      <w:divBdr>
        <w:top w:val="none" w:sz="0" w:space="0" w:color="auto"/>
        <w:left w:val="none" w:sz="0" w:space="0" w:color="auto"/>
        <w:bottom w:val="none" w:sz="0" w:space="0" w:color="auto"/>
        <w:right w:val="none" w:sz="0" w:space="0" w:color="auto"/>
      </w:divBdr>
    </w:div>
    <w:div w:id="1336687935">
      <w:bodyDiv w:val="1"/>
      <w:marLeft w:val="0"/>
      <w:marRight w:val="0"/>
      <w:marTop w:val="0"/>
      <w:marBottom w:val="0"/>
      <w:divBdr>
        <w:top w:val="none" w:sz="0" w:space="0" w:color="auto"/>
        <w:left w:val="none" w:sz="0" w:space="0" w:color="auto"/>
        <w:bottom w:val="none" w:sz="0" w:space="0" w:color="auto"/>
        <w:right w:val="none" w:sz="0" w:space="0" w:color="auto"/>
      </w:divBdr>
    </w:div>
    <w:div w:id="1337146774">
      <w:bodyDiv w:val="1"/>
      <w:marLeft w:val="0"/>
      <w:marRight w:val="0"/>
      <w:marTop w:val="0"/>
      <w:marBottom w:val="0"/>
      <w:divBdr>
        <w:top w:val="none" w:sz="0" w:space="0" w:color="auto"/>
        <w:left w:val="none" w:sz="0" w:space="0" w:color="auto"/>
        <w:bottom w:val="none" w:sz="0" w:space="0" w:color="auto"/>
        <w:right w:val="none" w:sz="0" w:space="0" w:color="auto"/>
      </w:divBdr>
    </w:div>
    <w:div w:id="1340696985">
      <w:bodyDiv w:val="1"/>
      <w:marLeft w:val="0"/>
      <w:marRight w:val="0"/>
      <w:marTop w:val="0"/>
      <w:marBottom w:val="0"/>
      <w:divBdr>
        <w:top w:val="none" w:sz="0" w:space="0" w:color="auto"/>
        <w:left w:val="none" w:sz="0" w:space="0" w:color="auto"/>
        <w:bottom w:val="none" w:sz="0" w:space="0" w:color="auto"/>
        <w:right w:val="none" w:sz="0" w:space="0" w:color="auto"/>
      </w:divBdr>
    </w:div>
    <w:div w:id="1352488382">
      <w:bodyDiv w:val="1"/>
      <w:marLeft w:val="0"/>
      <w:marRight w:val="0"/>
      <w:marTop w:val="0"/>
      <w:marBottom w:val="0"/>
      <w:divBdr>
        <w:top w:val="none" w:sz="0" w:space="0" w:color="auto"/>
        <w:left w:val="none" w:sz="0" w:space="0" w:color="auto"/>
        <w:bottom w:val="none" w:sz="0" w:space="0" w:color="auto"/>
        <w:right w:val="none" w:sz="0" w:space="0" w:color="auto"/>
      </w:divBdr>
    </w:div>
    <w:div w:id="1357197405">
      <w:bodyDiv w:val="1"/>
      <w:marLeft w:val="0"/>
      <w:marRight w:val="0"/>
      <w:marTop w:val="0"/>
      <w:marBottom w:val="0"/>
      <w:divBdr>
        <w:top w:val="none" w:sz="0" w:space="0" w:color="auto"/>
        <w:left w:val="none" w:sz="0" w:space="0" w:color="auto"/>
        <w:bottom w:val="none" w:sz="0" w:space="0" w:color="auto"/>
        <w:right w:val="none" w:sz="0" w:space="0" w:color="auto"/>
      </w:divBdr>
    </w:div>
    <w:div w:id="1361053635">
      <w:bodyDiv w:val="1"/>
      <w:marLeft w:val="0"/>
      <w:marRight w:val="0"/>
      <w:marTop w:val="0"/>
      <w:marBottom w:val="0"/>
      <w:divBdr>
        <w:top w:val="none" w:sz="0" w:space="0" w:color="auto"/>
        <w:left w:val="none" w:sz="0" w:space="0" w:color="auto"/>
        <w:bottom w:val="none" w:sz="0" w:space="0" w:color="auto"/>
        <w:right w:val="none" w:sz="0" w:space="0" w:color="auto"/>
      </w:divBdr>
    </w:div>
    <w:div w:id="1369260695">
      <w:bodyDiv w:val="1"/>
      <w:marLeft w:val="0"/>
      <w:marRight w:val="0"/>
      <w:marTop w:val="0"/>
      <w:marBottom w:val="0"/>
      <w:divBdr>
        <w:top w:val="none" w:sz="0" w:space="0" w:color="auto"/>
        <w:left w:val="none" w:sz="0" w:space="0" w:color="auto"/>
        <w:bottom w:val="none" w:sz="0" w:space="0" w:color="auto"/>
        <w:right w:val="none" w:sz="0" w:space="0" w:color="auto"/>
      </w:divBdr>
    </w:div>
    <w:div w:id="1370914171">
      <w:bodyDiv w:val="1"/>
      <w:marLeft w:val="0"/>
      <w:marRight w:val="0"/>
      <w:marTop w:val="0"/>
      <w:marBottom w:val="0"/>
      <w:divBdr>
        <w:top w:val="none" w:sz="0" w:space="0" w:color="auto"/>
        <w:left w:val="none" w:sz="0" w:space="0" w:color="auto"/>
        <w:bottom w:val="none" w:sz="0" w:space="0" w:color="auto"/>
        <w:right w:val="none" w:sz="0" w:space="0" w:color="auto"/>
      </w:divBdr>
    </w:div>
    <w:div w:id="1374959050">
      <w:bodyDiv w:val="1"/>
      <w:marLeft w:val="0"/>
      <w:marRight w:val="0"/>
      <w:marTop w:val="0"/>
      <w:marBottom w:val="0"/>
      <w:divBdr>
        <w:top w:val="none" w:sz="0" w:space="0" w:color="auto"/>
        <w:left w:val="none" w:sz="0" w:space="0" w:color="auto"/>
        <w:bottom w:val="none" w:sz="0" w:space="0" w:color="auto"/>
        <w:right w:val="none" w:sz="0" w:space="0" w:color="auto"/>
      </w:divBdr>
    </w:div>
    <w:div w:id="1384716229">
      <w:bodyDiv w:val="1"/>
      <w:marLeft w:val="0"/>
      <w:marRight w:val="0"/>
      <w:marTop w:val="0"/>
      <w:marBottom w:val="0"/>
      <w:divBdr>
        <w:top w:val="none" w:sz="0" w:space="0" w:color="auto"/>
        <w:left w:val="none" w:sz="0" w:space="0" w:color="auto"/>
        <w:bottom w:val="none" w:sz="0" w:space="0" w:color="auto"/>
        <w:right w:val="none" w:sz="0" w:space="0" w:color="auto"/>
      </w:divBdr>
    </w:div>
    <w:div w:id="1390181751">
      <w:bodyDiv w:val="1"/>
      <w:marLeft w:val="0"/>
      <w:marRight w:val="0"/>
      <w:marTop w:val="0"/>
      <w:marBottom w:val="0"/>
      <w:divBdr>
        <w:top w:val="none" w:sz="0" w:space="0" w:color="auto"/>
        <w:left w:val="none" w:sz="0" w:space="0" w:color="auto"/>
        <w:bottom w:val="none" w:sz="0" w:space="0" w:color="auto"/>
        <w:right w:val="none" w:sz="0" w:space="0" w:color="auto"/>
      </w:divBdr>
    </w:div>
    <w:div w:id="1390880323">
      <w:bodyDiv w:val="1"/>
      <w:marLeft w:val="0"/>
      <w:marRight w:val="0"/>
      <w:marTop w:val="0"/>
      <w:marBottom w:val="0"/>
      <w:divBdr>
        <w:top w:val="none" w:sz="0" w:space="0" w:color="auto"/>
        <w:left w:val="none" w:sz="0" w:space="0" w:color="auto"/>
        <w:bottom w:val="none" w:sz="0" w:space="0" w:color="auto"/>
        <w:right w:val="none" w:sz="0" w:space="0" w:color="auto"/>
      </w:divBdr>
    </w:div>
    <w:div w:id="1390962654">
      <w:bodyDiv w:val="1"/>
      <w:marLeft w:val="0"/>
      <w:marRight w:val="0"/>
      <w:marTop w:val="0"/>
      <w:marBottom w:val="0"/>
      <w:divBdr>
        <w:top w:val="none" w:sz="0" w:space="0" w:color="auto"/>
        <w:left w:val="none" w:sz="0" w:space="0" w:color="auto"/>
        <w:bottom w:val="none" w:sz="0" w:space="0" w:color="auto"/>
        <w:right w:val="none" w:sz="0" w:space="0" w:color="auto"/>
      </w:divBdr>
    </w:div>
    <w:div w:id="1392264010">
      <w:bodyDiv w:val="1"/>
      <w:marLeft w:val="0"/>
      <w:marRight w:val="0"/>
      <w:marTop w:val="0"/>
      <w:marBottom w:val="0"/>
      <w:divBdr>
        <w:top w:val="none" w:sz="0" w:space="0" w:color="auto"/>
        <w:left w:val="none" w:sz="0" w:space="0" w:color="auto"/>
        <w:bottom w:val="none" w:sz="0" w:space="0" w:color="auto"/>
        <w:right w:val="none" w:sz="0" w:space="0" w:color="auto"/>
      </w:divBdr>
    </w:div>
    <w:div w:id="1394085668">
      <w:bodyDiv w:val="1"/>
      <w:marLeft w:val="0"/>
      <w:marRight w:val="0"/>
      <w:marTop w:val="0"/>
      <w:marBottom w:val="0"/>
      <w:divBdr>
        <w:top w:val="none" w:sz="0" w:space="0" w:color="auto"/>
        <w:left w:val="none" w:sz="0" w:space="0" w:color="auto"/>
        <w:bottom w:val="none" w:sz="0" w:space="0" w:color="auto"/>
        <w:right w:val="none" w:sz="0" w:space="0" w:color="auto"/>
      </w:divBdr>
    </w:div>
    <w:div w:id="1394698174">
      <w:bodyDiv w:val="1"/>
      <w:marLeft w:val="0"/>
      <w:marRight w:val="0"/>
      <w:marTop w:val="0"/>
      <w:marBottom w:val="0"/>
      <w:divBdr>
        <w:top w:val="none" w:sz="0" w:space="0" w:color="auto"/>
        <w:left w:val="none" w:sz="0" w:space="0" w:color="auto"/>
        <w:bottom w:val="none" w:sz="0" w:space="0" w:color="auto"/>
        <w:right w:val="none" w:sz="0" w:space="0" w:color="auto"/>
      </w:divBdr>
    </w:div>
    <w:div w:id="1397704070">
      <w:bodyDiv w:val="1"/>
      <w:marLeft w:val="0"/>
      <w:marRight w:val="0"/>
      <w:marTop w:val="0"/>
      <w:marBottom w:val="0"/>
      <w:divBdr>
        <w:top w:val="none" w:sz="0" w:space="0" w:color="auto"/>
        <w:left w:val="none" w:sz="0" w:space="0" w:color="auto"/>
        <w:bottom w:val="none" w:sz="0" w:space="0" w:color="auto"/>
        <w:right w:val="none" w:sz="0" w:space="0" w:color="auto"/>
      </w:divBdr>
    </w:div>
    <w:div w:id="1406760891">
      <w:bodyDiv w:val="1"/>
      <w:marLeft w:val="0"/>
      <w:marRight w:val="0"/>
      <w:marTop w:val="0"/>
      <w:marBottom w:val="0"/>
      <w:divBdr>
        <w:top w:val="none" w:sz="0" w:space="0" w:color="auto"/>
        <w:left w:val="none" w:sz="0" w:space="0" w:color="auto"/>
        <w:bottom w:val="none" w:sz="0" w:space="0" w:color="auto"/>
        <w:right w:val="none" w:sz="0" w:space="0" w:color="auto"/>
      </w:divBdr>
    </w:div>
    <w:div w:id="140787684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4544300">
      <w:bodyDiv w:val="1"/>
      <w:marLeft w:val="0"/>
      <w:marRight w:val="0"/>
      <w:marTop w:val="0"/>
      <w:marBottom w:val="0"/>
      <w:divBdr>
        <w:top w:val="none" w:sz="0" w:space="0" w:color="auto"/>
        <w:left w:val="none" w:sz="0" w:space="0" w:color="auto"/>
        <w:bottom w:val="none" w:sz="0" w:space="0" w:color="auto"/>
        <w:right w:val="none" w:sz="0" w:space="0" w:color="auto"/>
      </w:divBdr>
    </w:div>
    <w:div w:id="1415739921">
      <w:bodyDiv w:val="1"/>
      <w:marLeft w:val="0"/>
      <w:marRight w:val="0"/>
      <w:marTop w:val="0"/>
      <w:marBottom w:val="0"/>
      <w:divBdr>
        <w:top w:val="none" w:sz="0" w:space="0" w:color="auto"/>
        <w:left w:val="none" w:sz="0" w:space="0" w:color="auto"/>
        <w:bottom w:val="none" w:sz="0" w:space="0" w:color="auto"/>
        <w:right w:val="none" w:sz="0" w:space="0" w:color="auto"/>
      </w:divBdr>
    </w:div>
    <w:div w:id="1421482361">
      <w:bodyDiv w:val="1"/>
      <w:marLeft w:val="0"/>
      <w:marRight w:val="0"/>
      <w:marTop w:val="0"/>
      <w:marBottom w:val="0"/>
      <w:divBdr>
        <w:top w:val="none" w:sz="0" w:space="0" w:color="auto"/>
        <w:left w:val="none" w:sz="0" w:space="0" w:color="auto"/>
        <w:bottom w:val="none" w:sz="0" w:space="0" w:color="auto"/>
        <w:right w:val="none" w:sz="0" w:space="0" w:color="auto"/>
      </w:divBdr>
    </w:div>
    <w:div w:id="1431050830">
      <w:bodyDiv w:val="1"/>
      <w:marLeft w:val="0"/>
      <w:marRight w:val="0"/>
      <w:marTop w:val="0"/>
      <w:marBottom w:val="0"/>
      <w:divBdr>
        <w:top w:val="none" w:sz="0" w:space="0" w:color="auto"/>
        <w:left w:val="none" w:sz="0" w:space="0" w:color="auto"/>
        <w:bottom w:val="none" w:sz="0" w:space="0" w:color="auto"/>
        <w:right w:val="none" w:sz="0" w:space="0" w:color="auto"/>
      </w:divBdr>
    </w:div>
    <w:div w:id="1432238283">
      <w:bodyDiv w:val="1"/>
      <w:marLeft w:val="0"/>
      <w:marRight w:val="0"/>
      <w:marTop w:val="0"/>
      <w:marBottom w:val="0"/>
      <w:divBdr>
        <w:top w:val="none" w:sz="0" w:space="0" w:color="auto"/>
        <w:left w:val="none" w:sz="0" w:space="0" w:color="auto"/>
        <w:bottom w:val="none" w:sz="0" w:space="0" w:color="auto"/>
        <w:right w:val="none" w:sz="0" w:space="0" w:color="auto"/>
      </w:divBdr>
    </w:div>
    <w:div w:id="143740532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6463085">
      <w:bodyDiv w:val="1"/>
      <w:marLeft w:val="0"/>
      <w:marRight w:val="0"/>
      <w:marTop w:val="0"/>
      <w:marBottom w:val="0"/>
      <w:divBdr>
        <w:top w:val="none" w:sz="0" w:space="0" w:color="auto"/>
        <w:left w:val="none" w:sz="0" w:space="0" w:color="auto"/>
        <w:bottom w:val="none" w:sz="0" w:space="0" w:color="auto"/>
        <w:right w:val="none" w:sz="0" w:space="0" w:color="auto"/>
      </w:divBdr>
    </w:div>
    <w:div w:id="1451899350">
      <w:bodyDiv w:val="1"/>
      <w:marLeft w:val="0"/>
      <w:marRight w:val="0"/>
      <w:marTop w:val="0"/>
      <w:marBottom w:val="0"/>
      <w:divBdr>
        <w:top w:val="none" w:sz="0" w:space="0" w:color="auto"/>
        <w:left w:val="none" w:sz="0" w:space="0" w:color="auto"/>
        <w:bottom w:val="none" w:sz="0" w:space="0" w:color="auto"/>
        <w:right w:val="none" w:sz="0" w:space="0" w:color="auto"/>
      </w:divBdr>
    </w:div>
    <w:div w:id="1455171098">
      <w:bodyDiv w:val="1"/>
      <w:marLeft w:val="0"/>
      <w:marRight w:val="0"/>
      <w:marTop w:val="0"/>
      <w:marBottom w:val="0"/>
      <w:divBdr>
        <w:top w:val="none" w:sz="0" w:space="0" w:color="auto"/>
        <w:left w:val="none" w:sz="0" w:space="0" w:color="auto"/>
        <w:bottom w:val="none" w:sz="0" w:space="0" w:color="auto"/>
        <w:right w:val="none" w:sz="0" w:space="0" w:color="auto"/>
      </w:divBdr>
    </w:div>
    <w:div w:id="1455253552">
      <w:bodyDiv w:val="1"/>
      <w:marLeft w:val="0"/>
      <w:marRight w:val="0"/>
      <w:marTop w:val="0"/>
      <w:marBottom w:val="0"/>
      <w:divBdr>
        <w:top w:val="none" w:sz="0" w:space="0" w:color="auto"/>
        <w:left w:val="none" w:sz="0" w:space="0" w:color="auto"/>
        <w:bottom w:val="none" w:sz="0" w:space="0" w:color="auto"/>
        <w:right w:val="none" w:sz="0" w:space="0" w:color="auto"/>
      </w:divBdr>
    </w:div>
    <w:div w:id="1455980401">
      <w:bodyDiv w:val="1"/>
      <w:marLeft w:val="0"/>
      <w:marRight w:val="0"/>
      <w:marTop w:val="0"/>
      <w:marBottom w:val="0"/>
      <w:divBdr>
        <w:top w:val="none" w:sz="0" w:space="0" w:color="auto"/>
        <w:left w:val="none" w:sz="0" w:space="0" w:color="auto"/>
        <w:bottom w:val="none" w:sz="0" w:space="0" w:color="auto"/>
        <w:right w:val="none" w:sz="0" w:space="0" w:color="auto"/>
      </w:divBdr>
    </w:div>
    <w:div w:id="1460414530">
      <w:bodyDiv w:val="1"/>
      <w:marLeft w:val="0"/>
      <w:marRight w:val="0"/>
      <w:marTop w:val="0"/>
      <w:marBottom w:val="0"/>
      <w:divBdr>
        <w:top w:val="none" w:sz="0" w:space="0" w:color="auto"/>
        <w:left w:val="none" w:sz="0" w:space="0" w:color="auto"/>
        <w:bottom w:val="none" w:sz="0" w:space="0" w:color="auto"/>
        <w:right w:val="none" w:sz="0" w:space="0" w:color="auto"/>
      </w:divBdr>
    </w:div>
    <w:div w:id="1461342618">
      <w:bodyDiv w:val="1"/>
      <w:marLeft w:val="0"/>
      <w:marRight w:val="0"/>
      <w:marTop w:val="0"/>
      <w:marBottom w:val="0"/>
      <w:divBdr>
        <w:top w:val="none" w:sz="0" w:space="0" w:color="auto"/>
        <w:left w:val="none" w:sz="0" w:space="0" w:color="auto"/>
        <w:bottom w:val="none" w:sz="0" w:space="0" w:color="auto"/>
        <w:right w:val="none" w:sz="0" w:space="0" w:color="auto"/>
      </w:divBdr>
    </w:div>
    <w:div w:id="1461726938">
      <w:bodyDiv w:val="1"/>
      <w:marLeft w:val="0"/>
      <w:marRight w:val="0"/>
      <w:marTop w:val="0"/>
      <w:marBottom w:val="0"/>
      <w:divBdr>
        <w:top w:val="none" w:sz="0" w:space="0" w:color="auto"/>
        <w:left w:val="none" w:sz="0" w:space="0" w:color="auto"/>
        <w:bottom w:val="none" w:sz="0" w:space="0" w:color="auto"/>
        <w:right w:val="none" w:sz="0" w:space="0" w:color="auto"/>
      </w:divBdr>
    </w:div>
    <w:div w:id="1463814762">
      <w:bodyDiv w:val="1"/>
      <w:marLeft w:val="0"/>
      <w:marRight w:val="0"/>
      <w:marTop w:val="0"/>
      <w:marBottom w:val="0"/>
      <w:divBdr>
        <w:top w:val="none" w:sz="0" w:space="0" w:color="auto"/>
        <w:left w:val="none" w:sz="0" w:space="0" w:color="auto"/>
        <w:bottom w:val="none" w:sz="0" w:space="0" w:color="auto"/>
        <w:right w:val="none" w:sz="0" w:space="0" w:color="auto"/>
      </w:divBdr>
    </w:div>
    <w:div w:id="1469009088">
      <w:bodyDiv w:val="1"/>
      <w:marLeft w:val="0"/>
      <w:marRight w:val="0"/>
      <w:marTop w:val="0"/>
      <w:marBottom w:val="0"/>
      <w:divBdr>
        <w:top w:val="none" w:sz="0" w:space="0" w:color="auto"/>
        <w:left w:val="none" w:sz="0" w:space="0" w:color="auto"/>
        <w:bottom w:val="none" w:sz="0" w:space="0" w:color="auto"/>
        <w:right w:val="none" w:sz="0" w:space="0" w:color="auto"/>
      </w:divBdr>
    </w:div>
    <w:div w:id="1472399785">
      <w:bodyDiv w:val="1"/>
      <w:marLeft w:val="0"/>
      <w:marRight w:val="0"/>
      <w:marTop w:val="0"/>
      <w:marBottom w:val="0"/>
      <w:divBdr>
        <w:top w:val="none" w:sz="0" w:space="0" w:color="auto"/>
        <w:left w:val="none" w:sz="0" w:space="0" w:color="auto"/>
        <w:bottom w:val="none" w:sz="0" w:space="0" w:color="auto"/>
        <w:right w:val="none" w:sz="0" w:space="0" w:color="auto"/>
      </w:divBdr>
    </w:div>
    <w:div w:id="1472675248">
      <w:bodyDiv w:val="1"/>
      <w:marLeft w:val="0"/>
      <w:marRight w:val="0"/>
      <w:marTop w:val="0"/>
      <w:marBottom w:val="0"/>
      <w:divBdr>
        <w:top w:val="none" w:sz="0" w:space="0" w:color="auto"/>
        <w:left w:val="none" w:sz="0" w:space="0" w:color="auto"/>
        <w:bottom w:val="none" w:sz="0" w:space="0" w:color="auto"/>
        <w:right w:val="none" w:sz="0" w:space="0" w:color="auto"/>
      </w:divBdr>
    </w:div>
    <w:div w:id="1480998193">
      <w:bodyDiv w:val="1"/>
      <w:marLeft w:val="0"/>
      <w:marRight w:val="0"/>
      <w:marTop w:val="0"/>
      <w:marBottom w:val="0"/>
      <w:divBdr>
        <w:top w:val="none" w:sz="0" w:space="0" w:color="auto"/>
        <w:left w:val="none" w:sz="0" w:space="0" w:color="auto"/>
        <w:bottom w:val="none" w:sz="0" w:space="0" w:color="auto"/>
        <w:right w:val="none" w:sz="0" w:space="0" w:color="auto"/>
      </w:divBdr>
    </w:div>
    <w:div w:id="1488323984">
      <w:bodyDiv w:val="1"/>
      <w:marLeft w:val="0"/>
      <w:marRight w:val="0"/>
      <w:marTop w:val="0"/>
      <w:marBottom w:val="0"/>
      <w:divBdr>
        <w:top w:val="none" w:sz="0" w:space="0" w:color="auto"/>
        <w:left w:val="none" w:sz="0" w:space="0" w:color="auto"/>
        <w:bottom w:val="none" w:sz="0" w:space="0" w:color="auto"/>
        <w:right w:val="none" w:sz="0" w:space="0" w:color="auto"/>
      </w:divBdr>
    </w:div>
    <w:div w:id="1495804230">
      <w:bodyDiv w:val="1"/>
      <w:marLeft w:val="0"/>
      <w:marRight w:val="0"/>
      <w:marTop w:val="0"/>
      <w:marBottom w:val="0"/>
      <w:divBdr>
        <w:top w:val="none" w:sz="0" w:space="0" w:color="auto"/>
        <w:left w:val="none" w:sz="0" w:space="0" w:color="auto"/>
        <w:bottom w:val="none" w:sz="0" w:space="0" w:color="auto"/>
        <w:right w:val="none" w:sz="0" w:space="0" w:color="auto"/>
      </w:divBdr>
    </w:div>
    <w:div w:id="1499538630">
      <w:bodyDiv w:val="1"/>
      <w:marLeft w:val="0"/>
      <w:marRight w:val="0"/>
      <w:marTop w:val="0"/>
      <w:marBottom w:val="0"/>
      <w:divBdr>
        <w:top w:val="none" w:sz="0" w:space="0" w:color="auto"/>
        <w:left w:val="none" w:sz="0" w:space="0" w:color="auto"/>
        <w:bottom w:val="none" w:sz="0" w:space="0" w:color="auto"/>
        <w:right w:val="none" w:sz="0" w:space="0" w:color="auto"/>
      </w:divBdr>
    </w:div>
    <w:div w:id="1499618075">
      <w:bodyDiv w:val="1"/>
      <w:marLeft w:val="0"/>
      <w:marRight w:val="0"/>
      <w:marTop w:val="0"/>
      <w:marBottom w:val="0"/>
      <w:divBdr>
        <w:top w:val="none" w:sz="0" w:space="0" w:color="auto"/>
        <w:left w:val="none" w:sz="0" w:space="0" w:color="auto"/>
        <w:bottom w:val="none" w:sz="0" w:space="0" w:color="auto"/>
        <w:right w:val="none" w:sz="0" w:space="0" w:color="auto"/>
      </w:divBdr>
    </w:div>
    <w:div w:id="1500269416">
      <w:bodyDiv w:val="1"/>
      <w:marLeft w:val="0"/>
      <w:marRight w:val="0"/>
      <w:marTop w:val="0"/>
      <w:marBottom w:val="0"/>
      <w:divBdr>
        <w:top w:val="none" w:sz="0" w:space="0" w:color="auto"/>
        <w:left w:val="none" w:sz="0" w:space="0" w:color="auto"/>
        <w:bottom w:val="none" w:sz="0" w:space="0" w:color="auto"/>
        <w:right w:val="none" w:sz="0" w:space="0" w:color="auto"/>
      </w:divBdr>
    </w:div>
    <w:div w:id="1504470389">
      <w:bodyDiv w:val="1"/>
      <w:marLeft w:val="0"/>
      <w:marRight w:val="0"/>
      <w:marTop w:val="0"/>
      <w:marBottom w:val="0"/>
      <w:divBdr>
        <w:top w:val="none" w:sz="0" w:space="0" w:color="auto"/>
        <w:left w:val="none" w:sz="0" w:space="0" w:color="auto"/>
        <w:bottom w:val="none" w:sz="0" w:space="0" w:color="auto"/>
        <w:right w:val="none" w:sz="0" w:space="0" w:color="auto"/>
      </w:divBdr>
    </w:div>
    <w:div w:id="1506090737">
      <w:bodyDiv w:val="1"/>
      <w:marLeft w:val="0"/>
      <w:marRight w:val="0"/>
      <w:marTop w:val="0"/>
      <w:marBottom w:val="0"/>
      <w:divBdr>
        <w:top w:val="none" w:sz="0" w:space="0" w:color="auto"/>
        <w:left w:val="none" w:sz="0" w:space="0" w:color="auto"/>
        <w:bottom w:val="none" w:sz="0" w:space="0" w:color="auto"/>
        <w:right w:val="none" w:sz="0" w:space="0" w:color="auto"/>
      </w:divBdr>
    </w:div>
    <w:div w:id="1506940603">
      <w:bodyDiv w:val="1"/>
      <w:marLeft w:val="0"/>
      <w:marRight w:val="0"/>
      <w:marTop w:val="0"/>
      <w:marBottom w:val="0"/>
      <w:divBdr>
        <w:top w:val="none" w:sz="0" w:space="0" w:color="auto"/>
        <w:left w:val="none" w:sz="0" w:space="0" w:color="auto"/>
        <w:bottom w:val="none" w:sz="0" w:space="0" w:color="auto"/>
        <w:right w:val="none" w:sz="0" w:space="0" w:color="auto"/>
      </w:divBdr>
    </w:div>
    <w:div w:id="1514224111">
      <w:bodyDiv w:val="1"/>
      <w:marLeft w:val="0"/>
      <w:marRight w:val="0"/>
      <w:marTop w:val="0"/>
      <w:marBottom w:val="0"/>
      <w:divBdr>
        <w:top w:val="none" w:sz="0" w:space="0" w:color="auto"/>
        <w:left w:val="none" w:sz="0" w:space="0" w:color="auto"/>
        <w:bottom w:val="none" w:sz="0" w:space="0" w:color="auto"/>
        <w:right w:val="none" w:sz="0" w:space="0" w:color="auto"/>
      </w:divBdr>
    </w:div>
    <w:div w:id="1518498041">
      <w:bodyDiv w:val="1"/>
      <w:marLeft w:val="0"/>
      <w:marRight w:val="0"/>
      <w:marTop w:val="0"/>
      <w:marBottom w:val="0"/>
      <w:divBdr>
        <w:top w:val="none" w:sz="0" w:space="0" w:color="auto"/>
        <w:left w:val="none" w:sz="0" w:space="0" w:color="auto"/>
        <w:bottom w:val="none" w:sz="0" w:space="0" w:color="auto"/>
        <w:right w:val="none" w:sz="0" w:space="0" w:color="auto"/>
      </w:divBdr>
    </w:div>
    <w:div w:id="1519075151">
      <w:bodyDiv w:val="1"/>
      <w:marLeft w:val="0"/>
      <w:marRight w:val="0"/>
      <w:marTop w:val="0"/>
      <w:marBottom w:val="0"/>
      <w:divBdr>
        <w:top w:val="none" w:sz="0" w:space="0" w:color="auto"/>
        <w:left w:val="none" w:sz="0" w:space="0" w:color="auto"/>
        <w:bottom w:val="none" w:sz="0" w:space="0" w:color="auto"/>
        <w:right w:val="none" w:sz="0" w:space="0" w:color="auto"/>
      </w:divBdr>
    </w:div>
    <w:div w:id="1521888977">
      <w:bodyDiv w:val="1"/>
      <w:marLeft w:val="0"/>
      <w:marRight w:val="0"/>
      <w:marTop w:val="0"/>
      <w:marBottom w:val="0"/>
      <w:divBdr>
        <w:top w:val="none" w:sz="0" w:space="0" w:color="auto"/>
        <w:left w:val="none" w:sz="0" w:space="0" w:color="auto"/>
        <w:bottom w:val="none" w:sz="0" w:space="0" w:color="auto"/>
        <w:right w:val="none" w:sz="0" w:space="0" w:color="auto"/>
      </w:divBdr>
    </w:div>
    <w:div w:id="1530947780">
      <w:bodyDiv w:val="1"/>
      <w:marLeft w:val="0"/>
      <w:marRight w:val="0"/>
      <w:marTop w:val="0"/>
      <w:marBottom w:val="0"/>
      <w:divBdr>
        <w:top w:val="none" w:sz="0" w:space="0" w:color="auto"/>
        <w:left w:val="none" w:sz="0" w:space="0" w:color="auto"/>
        <w:bottom w:val="none" w:sz="0" w:space="0" w:color="auto"/>
        <w:right w:val="none" w:sz="0" w:space="0" w:color="auto"/>
      </w:divBdr>
    </w:div>
    <w:div w:id="1531215413">
      <w:bodyDiv w:val="1"/>
      <w:marLeft w:val="0"/>
      <w:marRight w:val="0"/>
      <w:marTop w:val="0"/>
      <w:marBottom w:val="0"/>
      <w:divBdr>
        <w:top w:val="none" w:sz="0" w:space="0" w:color="auto"/>
        <w:left w:val="none" w:sz="0" w:space="0" w:color="auto"/>
        <w:bottom w:val="none" w:sz="0" w:space="0" w:color="auto"/>
        <w:right w:val="none" w:sz="0" w:space="0" w:color="auto"/>
      </w:divBdr>
    </w:div>
    <w:div w:id="1533111433">
      <w:bodyDiv w:val="1"/>
      <w:marLeft w:val="0"/>
      <w:marRight w:val="0"/>
      <w:marTop w:val="0"/>
      <w:marBottom w:val="0"/>
      <w:divBdr>
        <w:top w:val="none" w:sz="0" w:space="0" w:color="auto"/>
        <w:left w:val="none" w:sz="0" w:space="0" w:color="auto"/>
        <w:bottom w:val="none" w:sz="0" w:space="0" w:color="auto"/>
        <w:right w:val="none" w:sz="0" w:space="0" w:color="auto"/>
      </w:divBdr>
    </w:div>
    <w:div w:id="1541622643">
      <w:bodyDiv w:val="1"/>
      <w:marLeft w:val="0"/>
      <w:marRight w:val="0"/>
      <w:marTop w:val="0"/>
      <w:marBottom w:val="0"/>
      <w:divBdr>
        <w:top w:val="none" w:sz="0" w:space="0" w:color="auto"/>
        <w:left w:val="none" w:sz="0" w:space="0" w:color="auto"/>
        <w:bottom w:val="none" w:sz="0" w:space="0" w:color="auto"/>
        <w:right w:val="none" w:sz="0" w:space="0" w:color="auto"/>
      </w:divBdr>
    </w:div>
    <w:div w:id="1542941286">
      <w:bodyDiv w:val="1"/>
      <w:marLeft w:val="0"/>
      <w:marRight w:val="0"/>
      <w:marTop w:val="0"/>
      <w:marBottom w:val="0"/>
      <w:divBdr>
        <w:top w:val="none" w:sz="0" w:space="0" w:color="auto"/>
        <w:left w:val="none" w:sz="0" w:space="0" w:color="auto"/>
        <w:bottom w:val="none" w:sz="0" w:space="0" w:color="auto"/>
        <w:right w:val="none" w:sz="0" w:space="0" w:color="auto"/>
      </w:divBdr>
    </w:div>
    <w:div w:id="1548372082">
      <w:bodyDiv w:val="1"/>
      <w:marLeft w:val="0"/>
      <w:marRight w:val="0"/>
      <w:marTop w:val="0"/>
      <w:marBottom w:val="0"/>
      <w:divBdr>
        <w:top w:val="none" w:sz="0" w:space="0" w:color="auto"/>
        <w:left w:val="none" w:sz="0" w:space="0" w:color="auto"/>
        <w:bottom w:val="none" w:sz="0" w:space="0" w:color="auto"/>
        <w:right w:val="none" w:sz="0" w:space="0" w:color="auto"/>
      </w:divBdr>
    </w:div>
    <w:div w:id="1548712321">
      <w:bodyDiv w:val="1"/>
      <w:marLeft w:val="0"/>
      <w:marRight w:val="0"/>
      <w:marTop w:val="0"/>
      <w:marBottom w:val="0"/>
      <w:divBdr>
        <w:top w:val="none" w:sz="0" w:space="0" w:color="auto"/>
        <w:left w:val="none" w:sz="0" w:space="0" w:color="auto"/>
        <w:bottom w:val="none" w:sz="0" w:space="0" w:color="auto"/>
        <w:right w:val="none" w:sz="0" w:space="0" w:color="auto"/>
      </w:divBdr>
    </w:div>
    <w:div w:id="1550653365">
      <w:bodyDiv w:val="1"/>
      <w:marLeft w:val="0"/>
      <w:marRight w:val="0"/>
      <w:marTop w:val="0"/>
      <w:marBottom w:val="0"/>
      <w:divBdr>
        <w:top w:val="none" w:sz="0" w:space="0" w:color="auto"/>
        <w:left w:val="none" w:sz="0" w:space="0" w:color="auto"/>
        <w:bottom w:val="none" w:sz="0" w:space="0" w:color="auto"/>
        <w:right w:val="none" w:sz="0" w:space="0" w:color="auto"/>
      </w:divBdr>
    </w:div>
    <w:div w:id="1554657692">
      <w:bodyDiv w:val="1"/>
      <w:marLeft w:val="0"/>
      <w:marRight w:val="0"/>
      <w:marTop w:val="0"/>
      <w:marBottom w:val="0"/>
      <w:divBdr>
        <w:top w:val="none" w:sz="0" w:space="0" w:color="auto"/>
        <w:left w:val="none" w:sz="0" w:space="0" w:color="auto"/>
        <w:bottom w:val="none" w:sz="0" w:space="0" w:color="auto"/>
        <w:right w:val="none" w:sz="0" w:space="0" w:color="auto"/>
      </w:divBdr>
    </w:div>
    <w:div w:id="1562516388">
      <w:bodyDiv w:val="1"/>
      <w:marLeft w:val="0"/>
      <w:marRight w:val="0"/>
      <w:marTop w:val="0"/>
      <w:marBottom w:val="0"/>
      <w:divBdr>
        <w:top w:val="none" w:sz="0" w:space="0" w:color="auto"/>
        <w:left w:val="none" w:sz="0" w:space="0" w:color="auto"/>
        <w:bottom w:val="none" w:sz="0" w:space="0" w:color="auto"/>
        <w:right w:val="none" w:sz="0" w:space="0" w:color="auto"/>
      </w:divBdr>
    </w:div>
    <w:div w:id="1565264205">
      <w:bodyDiv w:val="1"/>
      <w:marLeft w:val="0"/>
      <w:marRight w:val="0"/>
      <w:marTop w:val="0"/>
      <w:marBottom w:val="0"/>
      <w:divBdr>
        <w:top w:val="none" w:sz="0" w:space="0" w:color="auto"/>
        <w:left w:val="none" w:sz="0" w:space="0" w:color="auto"/>
        <w:bottom w:val="none" w:sz="0" w:space="0" w:color="auto"/>
        <w:right w:val="none" w:sz="0" w:space="0" w:color="auto"/>
      </w:divBdr>
    </w:div>
    <w:div w:id="1567451811">
      <w:bodyDiv w:val="1"/>
      <w:marLeft w:val="0"/>
      <w:marRight w:val="0"/>
      <w:marTop w:val="0"/>
      <w:marBottom w:val="0"/>
      <w:divBdr>
        <w:top w:val="none" w:sz="0" w:space="0" w:color="auto"/>
        <w:left w:val="none" w:sz="0" w:space="0" w:color="auto"/>
        <w:bottom w:val="none" w:sz="0" w:space="0" w:color="auto"/>
        <w:right w:val="none" w:sz="0" w:space="0" w:color="auto"/>
      </w:divBdr>
    </w:div>
    <w:div w:id="1568029653">
      <w:bodyDiv w:val="1"/>
      <w:marLeft w:val="0"/>
      <w:marRight w:val="0"/>
      <w:marTop w:val="0"/>
      <w:marBottom w:val="0"/>
      <w:divBdr>
        <w:top w:val="none" w:sz="0" w:space="0" w:color="auto"/>
        <w:left w:val="none" w:sz="0" w:space="0" w:color="auto"/>
        <w:bottom w:val="none" w:sz="0" w:space="0" w:color="auto"/>
        <w:right w:val="none" w:sz="0" w:space="0" w:color="auto"/>
      </w:divBdr>
    </w:div>
    <w:div w:id="1568494894">
      <w:bodyDiv w:val="1"/>
      <w:marLeft w:val="0"/>
      <w:marRight w:val="0"/>
      <w:marTop w:val="0"/>
      <w:marBottom w:val="0"/>
      <w:divBdr>
        <w:top w:val="none" w:sz="0" w:space="0" w:color="auto"/>
        <w:left w:val="none" w:sz="0" w:space="0" w:color="auto"/>
        <w:bottom w:val="none" w:sz="0" w:space="0" w:color="auto"/>
        <w:right w:val="none" w:sz="0" w:space="0" w:color="auto"/>
      </w:divBdr>
    </w:div>
    <w:div w:id="1570767503">
      <w:bodyDiv w:val="1"/>
      <w:marLeft w:val="0"/>
      <w:marRight w:val="0"/>
      <w:marTop w:val="0"/>
      <w:marBottom w:val="0"/>
      <w:divBdr>
        <w:top w:val="none" w:sz="0" w:space="0" w:color="auto"/>
        <w:left w:val="none" w:sz="0" w:space="0" w:color="auto"/>
        <w:bottom w:val="none" w:sz="0" w:space="0" w:color="auto"/>
        <w:right w:val="none" w:sz="0" w:space="0" w:color="auto"/>
      </w:divBdr>
    </w:div>
    <w:div w:id="1572421656">
      <w:bodyDiv w:val="1"/>
      <w:marLeft w:val="0"/>
      <w:marRight w:val="0"/>
      <w:marTop w:val="0"/>
      <w:marBottom w:val="0"/>
      <w:divBdr>
        <w:top w:val="none" w:sz="0" w:space="0" w:color="auto"/>
        <w:left w:val="none" w:sz="0" w:space="0" w:color="auto"/>
        <w:bottom w:val="none" w:sz="0" w:space="0" w:color="auto"/>
        <w:right w:val="none" w:sz="0" w:space="0" w:color="auto"/>
      </w:divBdr>
    </w:div>
    <w:div w:id="1573079223">
      <w:bodyDiv w:val="1"/>
      <w:marLeft w:val="0"/>
      <w:marRight w:val="0"/>
      <w:marTop w:val="0"/>
      <w:marBottom w:val="0"/>
      <w:divBdr>
        <w:top w:val="none" w:sz="0" w:space="0" w:color="auto"/>
        <w:left w:val="none" w:sz="0" w:space="0" w:color="auto"/>
        <w:bottom w:val="none" w:sz="0" w:space="0" w:color="auto"/>
        <w:right w:val="none" w:sz="0" w:space="0" w:color="auto"/>
      </w:divBdr>
    </w:div>
    <w:div w:id="1573732569">
      <w:bodyDiv w:val="1"/>
      <w:marLeft w:val="0"/>
      <w:marRight w:val="0"/>
      <w:marTop w:val="0"/>
      <w:marBottom w:val="0"/>
      <w:divBdr>
        <w:top w:val="none" w:sz="0" w:space="0" w:color="auto"/>
        <w:left w:val="none" w:sz="0" w:space="0" w:color="auto"/>
        <w:bottom w:val="none" w:sz="0" w:space="0" w:color="auto"/>
        <w:right w:val="none" w:sz="0" w:space="0" w:color="auto"/>
      </w:divBdr>
    </w:div>
    <w:div w:id="1577519069">
      <w:bodyDiv w:val="1"/>
      <w:marLeft w:val="0"/>
      <w:marRight w:val="0"/>
      <w:marTop w:val="0"/>
      <w:marBottom w:val="0"/>
      <w:divBdr>
        <w:top w:val="none" w:sz="0" w:space="0" w:color="auto"/>
        <w:left w:val="none" w:sz="0" w:space="0" w:color="auto"/>
        <w:bottom w:val="none" w:sz="0" w:space="0" w:color="auto"/>
        <w:right w:val="none" w:sz="0" w:space="0" w:color="auto"/>
      </w:divBdr>
    </w:div>
    <w:div w:id="1578174473">
      <w:bodyDiv w:val="1"/>
      <w:marLeft w:val="0"/>
      <w:marRight w:val="0"/>
      <w:marTop w:val="0"/>
      <w:marBottom w:val="0"/>
      <w:divBdr>
        <w:top w:val="none" w:sz="0" w:space="0" w:color="auto"/>
        <w:left w:val="none" w:sz="0" w:space="0" w:color="auto"/>
        <w:bottom w:val="none" w:sz="0" w:space="0" w:color="auto"/>
        <w:right w:val="none" w:sz="0" w:space="0" w:color="auto"/>
      </w:divBdr>
    </w:div>
    <w:div w:id="1583100570">
      <w:bodyDiv w:val="1"/>
      <w:marLeft w:val="0"/>
      <w:marRight w:val="0"/>
      <w:marTop w:val="0"/>
      <w:marBottom w:val="0"/>
      <w:divBdr>
        <w:top w:val="none" w:sz="0" w:space="0" w:color="auto"/>
        <w:left w:val="none" w:sz="0" w:space="0" w:color="auto"/>
        <w:bottom w:val="none" w:sz="0" w:space="0" w:color="auto"/>
        <w:right w:val="none" w:sz="0" w:space="0" w:color="auto"/>
      </w:divBdr>
    </w:div>
    <w:div w:id="1585915958">
      <w:bodyDiv w:val="1"/>
      <w:marLeft w:val="0"/>
      <w:marRight w:val="0"/>
      <w:marTop w:val="0"/>
      <w:marBottom w:val="0"/>
      <w:divBdr>
        <w:top w:val="none" w:sz="0" w:space="0" w:color="auto"/>
        <w:left w:val="none" w:sz="0" w:space="0" w:color="auto"/>
        <w:bottom w:val="none" w:sz="0" w:space="0" w:color="auto"/>
        <w:right w:val="none" w:sz="0" w:space="0" w:color="auto"/>
      </w:divBdr>
    </w:div>
    <w:div w:id="1587810254">
      <w:bodyDiv w:val="1"/>
      <w:marLeft w:val="0"/>
      <w:marRight w:val="0"/>
      <w:marTop w:val="0"/>
      <w:marBottom w:val="0"/>
      <w:divBdr>
        <w:top w:val="none" w:sz="0" w:space="0" w:color="auto"/>
        <w:left w:val="none" w:sz="0" w:space="0" w:color="auto"/>
        <w:bottom w:val="none" w:sz="0" w:space="0" w:color="auto"/>
        <w:right w:val="none" w:sz="0" w:space="0" w:color="auto"/>
      </w:divBdr>
    </w:div>
    <w:div w:id="1591084426">
      <w:bodyDiv w:val="1"/>
      <w:marLeft w:val="0"/>
      <w:marRight w:val="0"/>
      <w:marTop w:val="0"/>
      <w:marBottom w:val="0"/>
      <w:divBdr>
        <w:top w:val="none" w:sz="0" w:space="0" w:color="auto"/>
        <w:left w:val="none" w:sz="0" w:space="0" w:color="auto"/>
        <w:bottom w:val="none" w:sz="0" w:space="0" w:color="auto"/>
        <w:right w:val="none" w:sz="0" w:space="0" w:color="auto"/>
      </w:divBdr>
    </w:div>
    <w:div w:id="1601067074">
      <w:bodyDiv w:val="1"/>
      <w:marLeft w:val="0"/>
      <w:marRight w:val="0"/>
      <w:marTop w:val="0"/>
      <w:marBottom w:val="0"/>
      <w:divBdr>
        <w:top w:val="none" w:sz="0" w:space="0" w:color="auto"/>
        <w:left w:val="none" w:sz="0" w:space="0" w:color="auto"/>
        <w:bottom w:val="none" w:sz="0" w:space="0" w:color="auto"/>
        <w:right w:val="none" w:sz="0" w:space="0" w:color="auto"/>
      </w:divBdr>
    </w:div>
    <w:div w:id="1603340998">
      <w:bodyDiv w:val="1"/>
      <w:marLeft w:val="0"/>
      <w:marRight w:val="0"/>
      <w:marTop w:val="0"/>
      <w:marBottom w:val="0"/>
      <w:divBdr>
        <w:top w:val="none" w:sz="0" w:space="0" w:color="auto"/>
        <w:left w:val="none" w:sz="0" w:space="0" w:color="auto"/>
        <w:bottom w:val="none" w:sz="0" w:space="0" w:color="auto"/>
        <w:right w:val="none" w:sz="0" w:space="0" w:color="auto"/>
      </w:divBdr>
    </w:div>
    <w:div w:id="1612787018">
      <w:bodyDiv w:val="1"/>
      <w:marLeft w:val="0"/>
      <w:marRight w:val="0"/>
      <w:marTop w:val="0"/>
      <w:marBottom w:val="0"/>
      <w:divBdr>
        <w:top w:val="none" w:sz="0" w:space="0" w:color="auto"/>
        <w:left w:val="none" w:sz="0" w:space="0" w:color="auto"/>
        <w:bottom w:val="none" w:sz="0" w:space="0" w:color="auto"/>
        <w:right w:val="none" w:sz="0" w:space="0" w:color="auto"/>
      </w:divBdr>
    </w:div>
    <w:div w:id="1616331702">
      <w:bodyDiv w:val="1"/>
      <w:marLeft w:val="0"/>
      <w:marRight w:val="0"/>
      <w:marTop w:val="0"/>
      <w:marBottom w:val="0"/>
      <w:divBdr>
        <w:top w:val="none" w:sz="0" w:space="0" w:color="auto"/>
        <w:left w:val="none" w:sz="0" w:space="0" w:color="auto"/>
        <w:bottom w:val="none" w:sz="0" w:space="0" w:color="auto"/>
        <w:right w:val="none" w:sz="0" w:space="0" w:color="auto"/>
      </w:divBdr>
    </w:div>
    <w:div w:id="1618834045">
      <w:bodyDiv w:val="1"/>
      <w:marLeft w:val="0"/>
      <w:marRight w:val="0"/>
      <w:marTop w:val="0"/>
      <w:marBottom w:val="0"/>
      <w:divBdr>
        <w:top w:val="none" w:sz="0" w:space="0" w:color="auto"/>
        <w:left w:val="none" w:sz="0" w:space="0" w:color="auto"/>
        <w:bottom w:val="none" w:sz="0" w:space="0" w:color="auto"/>
        <w:right w:val="none" w:sz="0" w:space="0" w:color="auto"/>
      </w:divBdr>
    </w:div>
    <w:div w:id="162608163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9124242">
      <w:bodyDiv w:val="1"/>
      <w:marLeft w:val="0"/>
      <w:marRight w:val="0"/>
      <w:marTop w:val="0"/>
      <w:marBottom w:val="0"/>
      <w:divBdr>
        <w:top w:val="none" w:sz="0" w:space="0" w:color="auto"/>
        <w:left w:val="none" w:sz="0" w:space="0" w:color="auto"/>
        <w:bottom w:val="none" w:sz="0" w:space="0" w:color="auto"/>
        <w:right w:val="none" w:sz="0" w:space="0" w:color="auto"/>
      </w:divBdr>
    </w:div>
    <w:div w:id="1632637196">
      <w:bodyDiv w:val="1"/>
      <w:marLeft w:val="0"/>
      <w:marRight w:val="0"/>
      <w:marTop w:val="0"/>
      <w:marBottom w:val="0"/>
      <w:divBdr>
        <w:top w:val="none" w:sz="0" w:space="0" w:color="auto"/>
        <w:left w:val="none" w:sz="0" w:space="0" w:color="auto"/>
        <w:bottom w:val="none" w:sz="0" w:space="0" w:color="auto"/>
        <w:right w:val="none" w:sz="0" w:space="0" w:color="auto"/>
      </w:divBdr>
    </w:div>
    <w:div w:id="1635215365">
      <w:bodyDiv w:val="1"/>
      <w:marLeft w:val="0"/>
      <w:marRight w:val="0"/>
      <w:marTop w:val="0"/>
      <w:marBottom w:val="0"/>
      <w:divBdr>
        <w:top w:val="none" w:sz="0" w:space="0" w:color="auto"/>
        <w:left w:val="none" w:sz="0" w:space="0" w:color="auto"/>
        <w:bottom w:val="none" w:sz="0" w:space="0" w:color="auto"/>
        <w:right w:val="none" w:sz="0" w:space="0" w:color="auto"/>
      </w:divBdr>
    </w:div>
    <w:div w:id="1636836284">
      <w:bodyDiv w:val="1"/>
      <w:marLeft w:val="0"/>
      <w:marRight w:val="0"/>
      <w:marTop w:val="0"/>
      <w:marBottom w:val="0"/>
      <w:divBdr>
        <w:top w:val="none" w:sz="0" w:space="0" w:color="auto"/>
        <w:left w:val="none" w:sz="0" w:space="0" w:color="auto"/>
        <w:bottom w:val="none" w:sz="0" w:space="0" w:color="auto"/>
        <w:right w:val="none" w:sz="0" w:space="0" w:color="auto"/>
      </w:divBdr>
    </w:div>
    <w:div w:id="1636983859">
      <w:bodyDiv w:val="1"/>
      <w:marLeft w:val="0"/>
      <w:marRight w:val="0"/>
      <w:marTop w:val="0"/>
      <w:marBottom w:val="0"/>
      <w:divBdr>
        <w:top w:val="none" w:sz="0" w:space="0" w:color="auto"/>
        <w:left w:val="none" w:sz="0" w:space="0" w:color="auto"/>
        <w:bottom w:val="none" w:sz="0" w:space="0" w:color="auto"/>
        <w:right w:val="none" w:sz="0" w:space="0" w:color="auto"/>
      </w:divBdr>
    </w:div>
    <w:div w:id="1640914115">
      <w:bodyDiv w:val="1"/>
      <w:marLeft w:val="0"/>
      <w:marRight w:val="0"/>
      <w:marTop w:val="0"/>
      <w:marBottom w:val="0"/>
      <w:divBdr>
        <w:top w:val="none" w:sz="0" w:space="0" w:color="auto"/>
        <w:left w:val="none" w:sz="0" w:space="0" w:color="auto"/>
        <w:bottom w:val="none" w:sz="0" w:space="0" w:color="auto"/>
        <w:right w:val="none" w:sz="0" w:space="0" w:color="auto"/>
      </w:divBdr>
    </w:div>
    <w:div w:id="1641957416">
      <w:bodyDiv w:val="1"/>
      <w:marLeft w:val="0"/>
      <w:marRight w:val="0"/>
      <w:marTop w:val="0"/>
      <w:marBottom w:val="0"/>
      <w:divBdr>
        <w:top w:val="none" w:sz="0" w:space="0" w:color="auto"/>
        <w:left w:val="none" w:sz="0" w:space="0" w:color="auto"/>
        <w:bottom w:val="none" w:sz="0" w:space="0" w:color="auto"/>
        <w:right w:val="none" w:sz="0" w:space="0" w:color="auto"/>
      </w:divBdr>
    </w:div>
    <w:div w:id="1643774227">
      <w:bodyDiv w:val="1"/>
      <w:marLeft w:val="0"/>
      <w:marRight w:val="0"/>
      <w:marTop w:val="0"/>
      <w:marBottom w:val="0"/>
      <w:divBdr>
        <w:top w:val="none" w:sz="0" w:space="0" w:color="auto"/>
        <w:left w:val="none" w:sz="0" w:space="0" w:color="auto"/>
        <w:bottom w:val="none" w:sz="0" w:space="0" w:color="auto"/>
        <w:right w:val="none" w:sz="0" w:space="0" w:color="auto"/>
      </w:divBdr>
    </w:div>
    <w:div w:id="1646424805">
      <w:bodyDiv w:val="1"/>
      <w:marLeft w:val="0"/>
      <w:marRight w:val="0"/>
      <w:marTop w:val="0"/>
      <w:marBottom w:val="0"/>
      <w:divBdr>
        <w:top w:val="none" w:sz="0" w:space="0" w:color="auto"/>
        <w:left w:val="none" w:sz="0" w:space="0" w:color="auto"/>
        <w:bottom w:val="none" w:sz="0" w:space="0" w:color="auto"/>
        <w:right w:val="none" w:sz="0" w:space="0" w:color="auto"/>
      </w:divBdr>
    </w:div>
    <w:div w:id="1648701076">
      <w:bodyDiv w:val="1"/>
      <w:marLeft w:val="0"/>
      <w:marRight w:val="0"/>
      <w:marTop w:val="0"/>
      <w:marBottom w:val="0"/>
      <w:divBdr>
        <w:top w:val="none" w:sz="0" w:space="0" w:color="auto"/>
        <w:left w:val="none" w:sz="0" w:space="0" w:color="auto"/>
        <w:bottom w:val="none" w:sz="0" w:space="0" w:color="auto"/>
        <w:right w:val="none" w:sz="0" w:space="0" w:color="auto"/>
      </w:divBdr>
    </w:div>
    <w:div w:id="1657489037">
      <w:bodyDiv w:val="1"/>
      <w:marLeft w:val="0"/>
      <w:marRight w:val="0"/>
      <w:marTop w:val="0"/>
      <w:marBottom w:val="0"/>
      <w:divBdr>
        <w:top w:val="none" w:sz="0" w:space="0" w:color="auto"/>
        <w:left w:val="none" w:sz="0" w:space="0" w:color="auto"/>
        <w:bottom w:val="none" w:sz="0" w:space="0" w:color="auto"/>
        <w:right w:val="none" w:sz="0" w:space="0" w:color="auto"/>
      </w:divBdr>
    </w:div>
    <w:div w:id="1659116867">
      <w:bodyDiv w:val="1"/>
      <w:marLeft w:val="0"/>
      <w:marRight w:val="0"/>
      <w:marTop w:val="0"/>
      <w:marBottom w:val="0"/>
      <w:divBdr>
        <w:top w:val="none" w:sz="0" w:space="0" w:color="auto"/>
        <w:left w:val="none" w:sz="0" w:space="0" w:color="auto"/>
        <w:bottom w:val="none" w:sz="0" w:space="0" w:color="auto"/>
        <w:right w:val="none" w:sz="0" w:space="0" w:color="auto"/>
      </w:divBdr>
    </w:div>
    <w:div w:id="1660960575">
      <w:bodyDiv w:val="1"/>
      <w:marLeft w:val="0"/>
      <w:marRight w:val="0"/>
      <w:marTop w:val="0"/>
      <w:marBottom w:val="0"/>
      <w:divBdr>
        <w:top w:val="none" w:sz="0" w:space="0" w:color="auto"/>
        <w:left w:val="none" w:sz="0" w:space="0" w:color="auto"/>
        <w:bottom w:val="none" w:sz="0" w:space="0" w:color="auto"/>
        <w:right w:val="none" w:sz="0" w:space="0" w:color="auto"/>
      </w:divBdr>
    </w:div>
    <w:div w:id="1665426571">
      <w:bodyDiv w:val="1"/>
      <w:marLeft w:val="0"/>
      <w:marRight w:val="0"/>
      <w:marTop w:val="0"/>
      <w:marBottom w:val="0"/>
      <w:divBdr>
        <w:top w:val="none" w:sz="0" w:space="0" w:color="auto"/>
        <w:left w:val="none" w:sz="0" w:space="0" w:color="auto"/>
        <w:bottom w:val="none" w:sz="0" w:space="0" w:color="auto"/>
        <w:right w:val="none" w:sz="0" w:space="0" w:color="auto"/>
      </w:divBdr>
    </w:div>
    <w:div w:id="1665738736">
      <w:bodyDiv w:val="1"/>
      <w:marLeft w:val="0"/>
      <w:marRight w:val="0"/>
      <w:marTop w:val="0"/>
      <w:marBottom w:val="0"/>
      <w:divBdr>
        <w:top w:val="none" w:sz="0" w:space="0" w:color="auto"/>
        <w:left w:val="none" w:sz="0" w:space="0" w:color="auto"/>
        <w:bottom w:val="none" w:sz="0" w:space="0" w:color="auto"/>
        <w:right w:val="none" w:sz="0" w:space="0" w:color="auto"/>
      </w:divBdr>
    </w:div>
    <w:div w:id="1667442493">
      <w:bodyDiv w:val="1"/>
      <w:marLeft w:val="0"/>
      <w:marRight w:val="0"/>
      <w:marTop w:val="0"/>
      <w:marBottom w:val="0"/>
      <w:divBdr>
        <w:top w:val="none" w:sz="0" w:space="0" w:color="auto"/>
        <w:left w:val="none" w:sz="0" w:space="0" w:color="auto"/>
        <w:bottom w:val="none" w:sz="0" w:space="0" w:color="auto"/>
        <w:right w:val="none" w:sz="0" w:space="0" w:color="auto"/>
      </w:divBdr>
    </w:div>
    <w:div w:id="1670407157">
      <w:bodyDiv w:val="1"/>
      <w:marLeft w:val="0"/>
      <w:marRight w:val="0"/>
      <w:marTop w:val="0"/>
      <w:marBottom w:val="0"/>
      <w:divBdr>
        <w:top w:val="none" w:sz="0" w:space="0" w:color="auto"/>
        <w:left w:val="none" w:sz="0" w:space="0" w:color="auto"/>
        <w:bottom w:val="none" w:sz="0" w:space="0" w:color="auto"/>
        <w:right w:val="none" w:sz="0" w:space="0" w:color="auto"/>
      </w:divBdr>
    </w:div>
    <w:div w:id="1671057895">
      <w:bodyDiv w:val="1"/>
      <w:marLeft w:val="0"/>
      <w:marRight w:val="0"/>
      <w:marTop w:val="0"/>
      <w:marBottom w:val="0"/>
      <w:divBdr>
        <w:top w:val="none" w:sz="0" w:space="0" w:color="auto"/>
        <w:left w:val="none" w:sz="0" w:space="0" w:color="auto"/>
        <w:bottom w:val="none" w:sz="0" w:space="0" w:color="auto"/>
        <w:right w:val="none" w:sz="0" w:space="0" w:color="auto"/>
      </w:divBdr>
    </w:div>
    <w:div w:id="1674336382">
      <w:bodyDiv w:val="1"/>
      <w:marLeft w:val="0"/>
      <w:marRight w:val="0"/>
      <w:marTop w:val="0"/>
      <w:marBottom w:val="0"/>
      <w:divBdr>
        <w:top w:val="none" w:sz="0" w:space="0" w:color="auto"/>
        <w:left w:val="none" w:sz="0" w:space="0" w:color="auto"/>
        <w:bottom w:val="none" w:sz="0" w:space="0" w:color="auto"/>
        <w:right w:val="none" w:sz="0" w:space="0" w:color="auto"/>
      </w:divBdr>
    </w:div>
    <w:div w:id="1675257499">
      <w:bodyDiv w:val="1"/>
      <w:marLeft w:val="0"/>
      <w:marRight w:val="0"/>
      <w:marTop w:val="0"/>
      <w:marBottom w:val="0"/>
      <w:divBdr>
        <w:top w:val="none" w:sz="0" w:space="0" w:color="auto"/>
        <w:left w:val="none" w:sz="0" w:space="0" w:color="auto"/>
        <w:bottom w:val="none" w:sz="0" w:space="0" w:color="auto"/>
        <w:right w:val="none" w:sz="0" w:space="0" w:color="auto"/>
      </w:divBdr>
    </w:div>
    <w:div w:id="1676807971">
      <w:bodyDiv w:val="1"/>
      <w:marLeft w:val="0"/>
      <w:marRight w:val="0"/>
      <w:marTop w:val="0"/>
      <w:marBottom w:val="0"/>
      <w:divBdr>
        <w:top w:val="none" w:sz="0" w:space="0" w:color="auto"/>
        <w:left w:val="none" w:sz="0" w:space="0" w:color="auto"/>
        <w:bottom w:val="none" w:sz="0" w:space="0" w:color="auto"/>
        <w:right w:val="none" w:sz="0" w:space="0" w:color="auto"/>
      </w:divBdr>
    </w:div>
    <w:div w:id="1678270607">
      <w:bodyDiv w:val="1"/>
      <w:marLeft w:val="0"/>
      <w:marRight w:val="0"/>
      <w:marTop w:val="0"/>
      <w:marBottom w:val="0"/>
      <w:divBdr>
        <w:top w:val="none" w:sz="0" w:space="0" w:color="auto"/>
        <w:left w:val="none" w:sz="0" w:space="0" w:color="auto"/>
        <w:bottom w:val="none" w:sz="0" w:space="0" w:color="auto"/>
        <w:right w:val="none" w:sz="0" w:space="0" w:color="auto"/>
      </w:divBdr>
    </w:div>
    <w:div w:id="1683974565">
      <w:bodyDiv w:val="1"/>
      <w:marLeft w:val="0"/>
      <w:marRight w:val="0"/>
      <w:marTop w:val="0"/>
      <w:marBottom w:val="0"/>
      <w:divBdr>
        <w:top w:val="none" w:sz="0" w:space="0" w:color="auto"/>
        <w:left w:val="none" w:sz="0" w:space="0" w:color="auto"/>
        <w:bottom w:val="none" w:sz="0" w:space="0" w:color="auto"/>
        <w:right w:val="none" w:sz="0" w:space="0" w:color="auto"/>
      </w:divBdr>
    </w:div>
    <w:div w:id="1686325412">
      <w:bodyDiv w:val="1"/>
      <w:marLeft w:val="0"/>
      <w:marRight w:val="0"/>
      <w:marTop w:val="0"/>
      <w:marBottom w:val="0"/>
      <w:divBdr>
        <w:top w:val="none" w:sz="0" w:space="0" w:color="auto"/>
        <w:left w:val="none" w:sz="0" w:space="0" w:color="auto"/>
        <w:bottom w:val="none" w:sz="0" w:space="0" w:color="auto"/>
        <w:right w:val="none" w:sz="0" w:space="0" w:color="auto"/>
      </w:divBdr>
    </w:div>
    <w:div w:id="1691100182">
      <w:bodyDiv w:val="1"/>
      <w:marLeft w:val="0"/>
      <w:marRight w:val="0"/>
      <w:marTop w:val="0"/>
      <w:marBottom w:val="0"/>
      <w:divBdr>
        <w:top w:val="none" w:sz="0" w:space="0" w:color="auto"/>
        <w:left w:val="none" w:sz="0" w:space="0" w:color="auto"/>
        <w:bottom w:val="none" w:sz="0" w:space="0" w:color="auto"/>
        <w:right w:val="none" w:sz="0" w:space="0" w:color="auto"/>
      </w:divBdr>
    </w:div>
    <w:div w:id="1692149190">
      <w:bodyDiv w:val="1"/>
      <w:marLeft w:val="0"/>
      <w:marRight w:val="0"/>
      <w:marTop w:val="0"/>
      <w:marBottom w:val="0"/>
      <w:divBdr>
        <w:top w:val="none" w:sz="0" w:space="0" w:color="auto"/>
        <w:left w:val="none" w:sz="0" w:space="0" w:color="auto"/>
        <w:bottom w:val="none" w:sz="0" w:space="0" w:color="auto"/>
        <w:right w:val="none" w:sz="0" w:space="0" w:color="auto"/>
      </w:divBdr>
    </w:div>
    <w:div w:id="1699888047">
      <w:bodyDiv w:val="1"/>
      <w:marLeft w:val="0"/>
      <w:marRight w:val="0"/>
      <w:marTop w:val="0"/>
      <w:marBottom w:val="0"/>
      <w:divBdr>
        <w:top w:val="none" w:sz="0" w:space="0" w:color="auto"/>
        <w:left w:val="none" w:sz="0" w:space="0" w:color="auto"/>
        <w:bottom w:val="none" w:sz="0" w:space="0" w:color="auto"/>
        <w:right w:val="none" w:sz="0" w:space="0" w:color="auto"/>
      </w:divBdr>
    </w:div>
    <w:div w:id="1700207185">
      <w:bodyDiv w:val="1"/>
      <w:marLeft w:val="0"/>
      <w:marRight w:val="0"/>
      <w:marTop w:val="0"/>
      <w:marBottom w:val="0"/>
      <w:divBdr>
        <w:top w:val="none" w:sz="0" w:space="0" w:color="auto"/>
        <w:left w:val="none" w:sz="0" w:space="0" w:color="auto"/>
        <w:bottom w:val="none" w:sz="0" w:space="0" w:color="auto"/>
        <w:right w:val="none" w:sz="0" w:space="0" w:color="auto"/>
      </w:divBdr>
    </w:div>
    <w:div w:id="1703050286">
      <w:bodyDiv w:val="1"/>
      <w:marLeft w:val="0"/>
      <w:marRight w:val="0"/>
      <w:marTop w:val="0"/>
      <w:marBottom w:val="0"/>
      <w:divBdr>
        <w:top w:val="none" w:sz="0" w:space="0" w:color="auto"/>
        <w:left w:val="none" w:sz="0" w:space="0" w:color="auto"/>
        <w:bottom w:val="none" w:sz="0" w:space="0" w:color="auto"/>
        <w:right w:val="none" w:sz="0" w:space="0" w:color="auto"/>
      </w:divBdr>
    </w:div>
    <w:div w:id="1710370845">
      <w:bodyDiv w:val="1"/>
      <w:marLeft w:val="0"/>
      <w:marRight w:val="0"/>
      <w:marTop w:val="0"/>
      <w:marBottom w:val="0"/>
      <w:divBdr>
        <w:top w:val="none" w:sz="0" w:space="0" w:color="auto"/>
        <w:left w:val="none" w:sz="0" w:space="0" w:color="auto"/>
        <w:bottom w:val="none" w:sz="0" w:space="0" w:color="auto"/>
        <w:right w:val="none" w:sz="0" w:space="0" w:color="auto"/>
      </w:divBdr>
    </w:div>
    <w:div w:id="1711148294">
      <w:bodyDiv w:val="1"/>
      <w:marLeft w:val="0"/>
      <w:marRight w:val="0"/>
      <w:marTop w:val="0"/>
      <w:marBottom w:val="0"/>
      <w:divBdr>
        <w:top w:val="none" w:sz="0" w:space="0" w:color="auto"/>
        <w:left w:val="none" w:sz="0" w:space="0" w:color="auto"/>
        <w:bottom w:val="none" w:sz="0" w:space="0" w:color="auto"/>
        <w:right w:val="none" w:sz="0" w:space="0" w:color="auto"/>
      </w:divBdr>
    </w:div>
    <w:div w:id="1711567325">
      <w:bodyDiv w:val="1"/>
      <w:marLeft w:val="0"/>
      <w:marRight w:val="0"/>
      <w:marTop w:val="0"/>
      <w:marBottom w:val="0"/>
      <w:divBdr>
        <w:top w:val="none" w:sz="0" w:space="0" w:color="auto"/>
        <w:left w:val="none" w:sz="0" w:space="0" w:color="auto"/>
        <w:bottom w:val="none" w:sz="0" w:space="0" w:color="auto"/>
        <w:right w:val="none" w:sz="0" w:space="0" w:color="auto"/>
      </w:divBdr>
    </w:div>
    <w:div w:id="1712533900">
      <w:bodyDiv w:val="1"/>
      <w:marLeft w:val="0"/>
      <w:marRight w:val="0"/>
      <w:marTop w:val="0"/>
      <w:marBottom w:val="0"/>
      <w:divBdr>
        <w:top w:val="none" w:sz="0" w:space="0" w:color="auto"/>
        <w:left w:val="none" w:sz="0" w:space="0" w:color="auto"/>
        <w:bottom w:val="none" w:sz="0" w:space="0" w:color="auto"/>
        <w:right w:val="none" w:sz="0" w:space="0" w:color="auto"/>
      </w:divBdr>
    </w:div>
    <w:div w:id="1713847542">
      <w:bodyDiv w:val="1"/>
      <w:marLeft w:val="0"/>
      <w:marRight w:val="0"/>
      <w:marTop w:val="0"/>
      <w:marBottom w:val="0"/>
      <w:divBdr>
        <w:top w:val="none" w:sz="0" w:space="0" w:color="auto"/>
        <w:left w:val="none" w:sz="0" w:space="0" w:color="auto"/>
        <w:bottom w:val="none" w:sz="0" w:space="0" w:color="auto"/>
        <w:right w:val="none" w:sz="0" w:space="0" w:color="auto"/>
      </w:divBdr>
    </w:div>
    <w:div w:id="1715697553">
      <w:bodyDiv w:val="1"/>
      <w:marLeft w:val="0"/>
      <w:marRight w:val="0"/>
      <w:marTop w:val="0"/>
      <w:marBottom w:val="0"/>
      <w:divBdr>
        <w:top w:val="none" w:sz="0" w:space="0" w:color="auto"/>
        <w:left w:val="none" w:sz="0" w:space="0" w:color="auto"/>
        <w:bottom w:val="none" w:sz="0" w:space="0" w:color="auto"/>
        <w:right w:val="none" w:sz="0" w:space="0" w:color="auto"/>
      </w:divBdr>
    </w:div>
    <w:div w:id="1721198866">
      <w:bodyDiv w:val="1"/>
      <w:marLeft w:val="0"/>
      <w:marRight w:val="0"/>
      <w:marTop w:val="0"/>
      <w:marBottom w:val="0"/>
      <w:divBdr>
        <w:top w:val="none" w:sz="0" w:space="0" w:color="auto"/>
        <w:left w:val="none" w:sz="0" w:space="0" w:color="auto"/>
        <w:bottom w:val="none" w:sz="0" w:space="0" w:color="auto"/>
        <w:right w:val="none" w:sz="0" w:space="0" w:color="auto"/>
      </w:divBdr>
    </w:div>
    <w:div w:id="1726679799">
      <w:bodyDiv w:val="1"/>
      <w:marLeft w:val="0"/>
      <w:marRight w:val="0"/>
      <w:marTop w:val="0"/>
      <w:marBottom w:val="0"/>
      <w:divBdr>
        <w:top w:val="none" w:sz="0" w:space="0" w:color="auto"/>
        <w:left w:val="none" w:sz="0" w:space="0" w:color="auto"/>
        <w:bottom w:val="none" w:sz="0" w:space="0" w:color="auto"/>
        <w:right w:val="none" w:sz="0" w:space="0" w:color="auto"/>
      </w:divBdr>
    </w:div>
    <w:div w:id="1728259344">
      <w:bodyDiv w:val="1"/>
      <w:marLeft w:val="0"/>
      <w:marRight w:val="0"/>
      <w:marTop w:val="0"/>
      <w:marBottom w:val="0"/>
      <w:divBdr>
        <w:top w:val="none" w:sz="0" w:space="0" w:color="auto"/>
        <w:left w:val="none" w:sz="0" w:space="0" w:color="auto"/>
        <w:bottom w:val="none" w:sz="0" w:space="0" w:color="auto"/>
        <w:right w:val="none" w:sz="0" w:space="0" w:color="auto"/>
      </w:divBdr>
    </w:div>
    <w:div w:id="173022492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489002">
      <w:bodyDiv w:val="1"/>
      <w:marLeft w:val="0"/>
      <w:marRight w:val="0"/>
      <w:marTop w:val="0"/>
      <w:marBottom w:val="0"/>
      <w:divBdr>
        <w:top w:val="none" w:sz="0" w:space="0" w:color="auto"/>
        <w:left w:val="none" w:sz="0" w:space="0" w:color="auto"/>
        <w:bottom w:val="none" w:sz="0" w:space="0" w:color="auto"/>
        <w:right w:val="none" w:sz="0" w:space="0" w:color="auto"/>
      </w:divBdr>
    </w:div>
    <w:div w:id="1749768868">
      <w:bodyDiv w:val="1"/>
      <w:marLeft w:val="0"/>
      <w:marRight w:val="0"/>
      <w:marTop w:val="0"/>
      <w:marBottom w:val="0"/>
      <w:divBdr>
        <w:top w:val="none" w:sz="0" w:space="0" w:color="auto"/>
        <w:left w:val="none" w:sz="0" w:space="0" w:color="auto"/>
        <w:bottom w:val="none" w:sz="0" w:space="0" w:color="auto"/>
        <w:right w:val="none" w:sz="0" w:space="0" w:color="auto"/>
      </w:divBdr>
    </w:div>
    <w:div w:id="1754204826">
      <w:bodyDiv w:val="1"/>
      <w:marLeft w:val="0"/>
      <w:marRight w:val="0"/>
      <w:marTop w:val="0"/>
      <w:marBottom w:val="0"/>
      <w:divBdr>
        <w:top w:val="none" w:sz="0" w:space="0" w:color="auto"/>
        <w:left w:val="none" w:sz="0" w:space="0" w:color="auto"/>
        <w:bottom w:val="none" w:sz="0" w:space="0" w:color="auto"/>
        <w:right w:val="none" w:sz="0" w:space="0" w:color="auto"/>
      </w:divBdr>
    </w:div>
    <w:div w:id="1754662858">
      <w:bodyDiv w:val="1"/>
      <w:marLeft w:val="0"/>
      <w:marRight w:val="0"/>
      <w:marTop w:val="0"/>
      <w:marBottom w:val="0"/>
      <w:divBdr>
        <w:top w:val="none" w:sz="0" w:space="0" w:color="auto"/>
        <w:left w:val="none" w:sz="0" w:space="0" w:color="auto"/>
        <w:bottom w:val="none" w:sz="0" w:space="0" w:color="auto"/>
        <w:right w:val="none" w:sz="0" w:space="0" w:color="auto"/>
      </w:divBdr>
    </w:div>
    <w:div w:id="1759054989">
      <w:bodyDiv w:val="1"/>
      <w:marLeft w:val="0"/>
      <w:marRight w:val="0"/>
      <w:marTop w:val="0"/>
      <w:marBottom w:val="0"/>
      <w:divBdr>
        <w:top w:val="none" w:sz="0" w:space="0" w:color="auto"/>
        <w:left w:val="none" w:sz="0" w:space="0" w:color="auto"/>
        <w:bottom w:val="none" w:sz="0" w:space="0" w:color="auto"/>
        <w:right w:val="none" w:sz="0" w:space="0" w:color="auto"/>
      </w:divBdr>
    </w:div>
    <w:div w:id="1762295187">
      <w:bodyDiv w:val="1"/>
      <w:marLeft w:val="0"/>
      <w:marRight w:val="0"/>
      <w:marTop w:val="0"/>
      <w:marBottom w:val="0"/>
      <w:divBdr>
        <w:top w:val="none" w:sz="0" w:space="0" w:color="auto"/>
        <w:left w:val="none" w:sz="0" w:space="0" w:color="auto"/>
        <w:bottom w:val="none" w:sz="0" w:space="0" w:color="auto"/>
        <w:right w:val="none" w:sz="0" w:space="0" w:color="auto"/>
      </w:divBdr>
    </w:div>
    <w:div w:id="1772359540">
      <w:bodyDiv w:val="1"/>
      <w:marLeft w:val="0"/>
      <w:marRight w:val="0"/>
      <w:marTop w:val="0"/>
      <w:marBottom w:val="0"/>
      <w:divBdr>
        <w:top w:val="none" w:sz="0" w:space="0" w:color="auto"/>
        <w:left w:val="none" w:sz="0" w:space="0" w:color="auto"/>
        <w:bottom w:val="none" w:sz="0" w:space="0" w:color="auto"/>
        <w:right w:val="none" w:sz="0" w:space="0" w:color="auto"/>
      </w:divBdr>
    </w:div>
    <w:div w:id="1774940282">
      <w:bodyDiv w:val="1"/>
      <w:marLeft w:val="0"/>
      <w:marRight w:val="0"/>
      <w:marTop w:val="0"/>
      <w:marBottom w:val="0"/>
      <w:divBdr>
        <w:top w:val="none" w:sz="0" w:space="0" w:color="auto"/>
        <w:left w:val="none" w:sz="0" w:space="0" w:color="auto"/>
        <w:bottom w:val="none" w:sz="0" w:space="0" w:color="auto"/>
        <w:right w:val="none" w:sz="0" w:space="0" w:color="auto"/>
      </w:divBdr>
    </w:div>
    <w:div w:id="1775175687">
      <w:bodyDiv w:val="1"/>
      <w:marLeft w:val="0"/>
      <w:marRight w:val="0"/>
      <w:marTop w:val="0"/>
      <w:marBottom w:val="0"/>
      <w:divBdr>
        <w:top w:val="none" w:sz="0" w:space="0" w:color="auto"/>
        <w:left w:val="none" w:sz="0" w:space="0" w:color="auto"/>
        <w:bottom w:val="none" w:sz="0" w:space="0" w:color="auto"/>
        <w:right w:val="none" w:sz="0" w:space="0" w:color="auto"/>
      </w:divBdr>
    </w:div>
    <w:div w:id="1777673003">
      <w:bodyDiv w:val="1"/>
      <w:marLeft w:val="0"/>
      <w:marRight w:val="0"/>
      <w:marTop w:val="0"/>
      <w:marBottom w:val="0"/>
      <w:divBdr>
        <w:top w:val="none" w:sz="0" w:space="0" w:color="auto"/>
        <w:left w:val="none" w:sz="0" w:space="0" w:color="auto"/>
        <w:bottom w:val="none" w:sz="0" w:space="0" w:color="auto"/>
        <w:right w:val="none" w:sz="0" w:space="0" w:color="auto"/>
      </w:divBdr>
    </w:div>
    <w:div w:id="1778332853">
      <w:bodyDiv w:val="1"/>
      <w:marLeft w:val="0"/>
      <w:marRight w:val="0"/>
      <w:marTop w:val="0"/>
      <w:marBottom w:val="0"/>
      <w:divBdr>
        <w:top w:val="none" w:sz="0" w:space="0" w:color="auto"/>
        <w:left w:val="none" w:sz="0" w:space="0" w:color="auto"/>
        <w:bottom w:val="none" w:sz="0" w:space="0" w:color="auto"/>
        <w:right w:val="none" w:sz="0" w:space="0" w:color="auto"/>
      </w:divBdr>
    </w:div>
    <w:div w:id="1791053081">
      <w:bodyDiv w:val="1"/>
      <w:marLeft w:val="0"/>
      <w:marRight w:val="0"/>
      <w:marTop w:val="0"/>
      <w:marBottom w:val="0"/>
      <w:divBdr>
        <w:top w:val="none" w:sz="0" w:space="0" w:color="auto"/>
        <w:left w:val="none" w:sz="0" w:space="0" w:color="auto"/>
        <w:bottom w:val="none" w:sz="0" w:space="0" w:color="auto"/>
        <w:right w:val="none" w:sz="0" w:space="0" w:color="auto"/>
      </w:divBdr>
    </w:div>
    <w:div w:id="1796680267">
      <w:bodyDiv w:val="1"/>
      <w:marLeft w:val="0"/>
      <w:marRight w:val="0"/>
      <w:marTop w:val="0"/>
      <w:marBottom w:val="0"/>
      <w:divBdr>
        <w:top w:val="none" w:sz="0" w:space="0" w:color="auto"/>
        <w:left w:val="none" w:sz="0" w:space="0" w:color="auto"/>
        <w:bottom w:val="none" w:sz="0" w:space="0" w:color="auto"/>
        <w:right w:val="none" w:sz="0" w:space="0" w:color="auto"/>
      </w:divBdr>
    </w:div>
    <w:div w:id="180095286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0827767">
      <w:bodyDiv w:val="1"/>
      <w:marLeft w:val="0"/>
      <w:marRight w:val="0"/>
      <w:marTop w:val="0"/>
      <w:marBottom w:val="0"/>
      <w:divBdr>
        <w:top w:val="none" w:sz="0" w:space="0" w:color="auto"/>
        <w:left w:val="none" w:sz="0" w:space="0" w:color="auto"/>
        <w:bottom w:val="none" w:sz="0" w:space="0" w:color="auto"/>
        <w:right w:val="none" w:sz="0" w:space="0" w:color="auto"/>
      </w:divBdr>
    </w:div>
    <w:div w:id="1811091752">
      <w:bodyDiv w:val="1"/>
      <w:marLeft w:val="0"/>
      <w:marRight w:val="0"/>
      <w:marTop w:val="0"/>
      <w:marBottom w:val="0"/>
      <w:divBdr>
        <w:top w:val="none" w:sz="0" w:space="0" w:color="auto"/>
        <w:left w:val="none" w:sz="0" w:space="0" w:color="auto"/>
        <w:bottom w:val="none" w:sz="0" w:space="0" w:color="auto"/>
        <w:right w:val="none" w:sz="0" w:space="0" w:color="auto"/>
      </w:divBdr>
    </w:div>
    <w:div w:id="1812357517">
      <w:bodyDiv w:val="1"/>
      <w:marLeft w:val="0"/>
      <w:marRight w:val="0"/>
      <w:marTop w:val="0"/>
      <w:marBottom w:val="0"/>
      <w:divBdr>
        <w:top w:val="none" w:sz="0" w:space="0" w:color="auto"/>
        <w:left w:val="none" w:sz="0" w:space="0" w:color="auto"/>
        <w:bottom w:val="none" w:sz="0" w:space="0" w:color="auto"/>
        <w:right w:val="none" w:sz="0" w:space="0" w:color="auto"/>
      </w:divBdr>
    </w:div>
    <w:div w:id="1816142424">
      <w:bodyDiv w:val="1"/>
      <w:marLeft w:val="0"/>
      <w:marRight w:val="0"/>
      <w:marTop w:val="0"/>
      <w:marBottom w:val="0"/>
      <w:divBdr>
        <w:top w:val="none" w:sz="0" w:space="0" w:color="auto"/>
        <w:left w:val="none" w:sz="0" w:space="0" w:color="auto"/>
        <w:bottom w:val="none" w:sz="0" w:space="0" w:color="auto"/>
        <w:right w:val="none" w:sz="0" w:space="0" w:color="auto"/>
      </w:divBdr>
    </w:div>
    <w:div w:id="1816487814">
      <w:bodyDiv w:val="1"/>
      <w:marLeft w:val="0"/>
      <w:marRight w:val="0"/>
      <w:marTop w:val="0"/>
      <w:marBottom w:val="0"/>
      <w:divBdr>
        <w:top w:val="none" w:sz="0" w:space="0" w:color="auto"/>
        <w:left w:val="none" w:sz="0" w:space="0" w:color="auto"/>
        <w:bottom w:val="none" w:sz="0" w:space="0" w:color="auto"/>
        <w:right w:val="none" w:sz="0" w:space="0" w:color="auto"/>
      </w:divBdr>
    </w:div>
    <w:div w:id="1818719364">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242192">
      <w:bodyDiv w:val="1"/>
      <w:marLeft w:val="0"/>
      <w:marRight w:val="0"/>
      <w:marTop w:val="0"/>
      <w:marBottom w:val="0"/>
      <w:divBdr>
        <w:top w:val="none" w:sz="0" w:space="0" w:color="auto"/>
        <w:left w:val="none" w:sz="0" w:space="0" w:color="auto"/>
        <w:bottom w:val="none" w:sz="0" w:space="0" w:color="auto"/>
        <w:right w:val="none" w:sz="0" w:space="0" w:color="auto"/>
      </w:divBdr>
    </w:div>
    <w:div w:id="1830561265">
      <w:bodyDiv w:val="1"/>
      <w:marLeft w:val="0"/>
      <w:marRight w:val="0"/>
      <w:marTop w:val="0"/>
      <w:marBottom w:val="0"/>
      <w:divBdr>
        <w:top w:val="none" w:sz="0" w:space="0" w:color="auto"/>
        <w:left w:val="none" w:sz="0" w:space="0" w:color="auto"/>
        <w:bottom w:val="none" w:sz="0" w:space="0" w:color="auto"/>
        <w:right w:val="none" w:sz="0" w:space="0" w:color="auto"/>
      </w:divBdr>
    </w:div>
    <w:div w:id="1834372888">
      <w:bodyDiv w:val="1"/>
      <w:marLeft w:val="0"/>
      <w:marRight w:val="0"/>
      <w:marTop w:val="0"/>
      <w:marBottom w:val="0"/>
      <w:divBdr>
        <w:top w:val="none" w:sz="0" w:space="0" w:color="auto"/>
        <w:left w:val="none" w:sz="0" w:space="0" w:color="auto"/>
        <w:bottom w:val="none" w:sz="0" w:space="0" w:color="auto"/>
        <w:right w:val="none" w:sz="0" w:space="0" w:color="auto"/>
      </w:divBdr>
    </w:div>
    <w:div w:id="1835218020">
      <w:bodyDiv w:val="1"/>
      <w:marLeft w:val="0"/>
      <w:marRight w:val="0"/>
      <w:marTop w:val="0"/>
      <w:marBottom w:val="0"/>
      <w:divBdr>
        <w:top w:val="none" w:sz="0" w:space="0" w:color="auto"/>
        <w:left w:val="none" w:sz="0" w:space="0" w:color="auto"/>
        <w:bottom w:val="none" w:sz="0" w:space="0" w:color="auto"/>
        <w:right w:val="none" w:sz="0" w:space="0" w:color="auto"/>
      </w:divBdr>
    </w:div>
    <w:div w:id="1835532337">
      <w:bodyDiv w:val="1"/>
      <w:marLeft w:val="0"/>
      <w:marRight w:val="0"/>
      <w:marTop w:val="0"/>
      <w:marBottom w:val="0"/>
      <w:divBdr>
        <w:top w:val="none" w:sz="0" w:space="0" w:color="auto"/>
        <w:left w:val="none" w:sz="0" w:space="0" w:color="auto"/>
        <w:bottom w:val="none" w:sz="0" w:space="0" w:color="auto"/>
        <w:right w:val="none" w:sz="0" w:space="0" w:color="auto"/>
      </w:divBdr>
    </w:div>
    <w:div w:id="1839420057">
      <w:bodyDiv w:val="1"/>
      <w:marLeft w:val="0"/>
      <w:marRight w:val="0"/>
      <w:marTop w:val="0"/>
      <w:marBottom w:val="0"/>
      <w:divBdr>
        <w:top w:val="none" w:sz="0" w:space="0" w:color="auto"/>
        <w:left w:val="none" w:sz="0" w:space="0" w:color="auto"/>
        <w:bottom w:val="none" w:sz="0" w:space="0" w:color="auto"/>
        <w:right w:val="none" w:sz="0" w:space="0" w:color="auto"/>
      </w:divBdr>
    </w:div>
    <w:div w:id="1847086144">
      <w:bodyDiv w:val="1"/>
      <w:marLeft w:val="0"/>
      <w:marRight w:val="0"/>
      <w:marTop w:val="0"/>
      <w:marBottom w:val="0"/>
      <w:divBdr>
        <w:top w:val="none" w:sz="0" w:space="0" w:color="auto"/>
        <w:left w:val="none" w:sz="0" w:space="0" w:color="auto"/>
        <w:bottom w:val="none" w:sz="0" w:space="0" w:color="auto"/>
        <w:right w:val="none" w:sz="0" w:space="0" w:color="auto"/>
      </w:divBdr>
    </w:div>
    <w:div w:id="1851411078">
      <w:bodyDiv w:val="1"/>
      <w:marLeft w:val="0"/>
      <w:marRight w:val="0"/>
      <w:marTop w:val="0"/>
      <w:marBottom w:val="0"/>
      <w:divBdr>
        <w:top w:val="none" w:sz="0" w:space="0" w:color="auto"/>
        <w:left w:val="none" w:sz="0" w:space="0" w:color="auto"/>
        <w:bottom w:val="none" w:sz="0" w:space="0" w:color="auto"/>
        <w:right w:val="none" w:sz="0" w:space="0" w:color="auto"/>
      </w:divBdr>
    </w:div>
    <w:div w:id="1860699177">
      <w:bodyDiv w:val="1"/>
      <w:marLeft w:val="0"/>
      <w:marRight w:val="0"/>
      <w:marTop w:val="0"/>
      <w:marBottom w:val="0"/>
      <w:divBdr>
        <w:top w:val="none" w:sz="0" w:space="0" w:color="auto"/>
        <w:left w:val="none" w:sz="0" w:space="0" w:color="auto"/>
        <w:bottom w:val="none" w:sz="0" w:space="0" w:color="auto"/>
        <w:right w:val="none" w:sz="0" w:space="0" w:color="auto"/>
      </w:divBdr>
    </w:div>
    <w:div w:id="1864782197">
      <w:bodyDiv w:val="1"/>
      <w:marLeft w:val="0"/>
      <w:marRight w:val="0"/>
      <w:marTop w:val="0"/>
      <w:marBottom w:val="0"/>
      <w:divBdr>
        <w:top w:val="none" w:sz="0" w:space="0" w:color="auto"/>
        <w:left w:val="none" w:sz="0" w:space="0" w:color="auto"/>
        <w:bottom w:val="none" w:sz="0" w:space="0" w:color="auto"/>
        <w:right w:val="none" w:sz="0" w:space="0" w:color="auto"/>
      </w:divBdr>
    </w:div>
    <w:div w:id="1873110964">
      <w:bodyDiv w:val="1"/>
      <w:marLeft w:val="0"/>
      <w:marRight w:val="0"/>
      <w:marTop w:val="0"/>
      <w:marBottom w:val="0"/>
      <w:divBdr>
        <w:top w:val="none" w:sz="0" w:space="0" w:color="auto"/>
        <w:left w:val="none" w:sz="0" w:space="0" w:color="auto"/>
        <w:bottom w:val="none" w:sz="0" w:space="0" w:color="auto"/>
        <w:right w:val="none" w:sz="0" w:space="0" w:color="auto"/>
      </w:divBdr>
    </w:div>
    <w:div w:id="1874539688">
      <w:bodyDiv w:val="1"/>
      <w:marLeft w:val="0"/>
      <w:marRight w:val="0"/>
      <w:marTop w:val="0"/>
      <w:marBottom w:val="0"/>
      <w:divBdr>
        <w:top w:val="none" w:sz="0" w:space="0" w:color="auto"/>
        <w:left w:val="none" w:sz="0" w:space="0" w:color="auto"/>
        <w:bottom w:val="none" w:sz="0" w:space="0" w:color="auto"/>
        <w:right w:val="none" w:sz="0" w:space="0" w:color="auto"/>
      </w:divBdr>
    </w:div>
    <w:div w:id="1876692886">
      <w:bodyDiv w:val="1"/>
      <w:marLeft w:val="0"/>
      <w:marRight w:val="0"/>
      <w:marTop w:val="0"/>
      <w:marBottom w:val="0"/>
      <w:divBdr>
        <w:top w:val="none" w:sz="0" w:space="0" w:color="auto"/>
        <w:left w:val="none" w:sz="0" w:space="0" w:color="auto"/>
        <w:bottom w:val="none" w:sz="0" w:space="0" w:color="auto"/>
        <w:right w:val="none" w:sz="0" w:space="0" w:color="auto"/>
      </w:divBdr>
    </w:div>
    <w:div w:id="1885143765">
      <w:bodyDiv w:val="1"/>
      <w:marLeft w:val="0"/>
      <w:marRight w:val="0"/>
      <w:marTop w:val="0"/>
      <w:marBottom w:val="0"/>
      <w:divBdr>
        <w:top w:val="none" w:sz="0" w:space="0" w:color="auto"/>
        <w:left w:val="none" w:sz="0" w:space="0" w:color="auto"/>
        <w:bottom w:val="none" w:sz="0" w:space="0" w:color="auto"/>
        <w:right w:val="none" w:sz="0" w:space="0" w:color="auto"/>
      </w:divBdr>
    </w:div>
    <w:div w:id="1891644064">
      <w:bodyDiv w:val="1"/>
      <w:marLeft w:val="0"/>
      <w:marRight w:val="0"/>
      <w:marTop w:val="0"/>
      <w:marBottom w:val="0"/>
      <w:divBdr>
        <w:top w:val="none" w:sz="0" w:space="0" w:color="auto"/>
        <w:left w:val="none" w:sz="0" w:space="0" w:color="auto"/>
        <w:bottom w:val="none" w:sz="0" w:space="0" w:color="auto"/>
        <w:right w:val="none" w:sz="0" w:space="0" w:color="auto"/>
      </w:divBdr>
    </w:div>
    <w:div w:id="1905334864">
      <w:bodyDiv w:val="1"/>
      <w:marLeft w:val="0"/>
      <w:marRight w:val="0"/>
      <w:marTop w:val="0"/>
      <w:marBottom w:val="0"/>
      <w:divBdr>
        <w:top w:val="none" w:sz="0" w:space="0" w:color="auto"/>
        <w:left w:val="none" w:sz="0" w:space="0" w:color="auto"/>
        <w:bottom w:val="none" w:sz="0" w:space="0" w:color="auto"/>
        <w:right w:val="none" w:sz="0" w:space="0" w:color="auto"/>
      </w:divBdr>
    </w:div>
    <w:div w:id="1911649521">
      <w:bodyDiv w:val="1"/>
      <w:marLeft w:val="0"/>
      <w:marRight w:val="0"/>
      <w:marTop w:val="0"/>
      <w:marBottom w:val="0"/>
      <w:divBdr>
        <w:top w:val="none" w:sz="0" w:space="0" w:color="auto"/>
        <w:left w:val="none" w:sz="0" w:space="0" w:color="auto"/>
        <w:bottom w:val="none" w:sz="0" w:space="0" w:color="auto"/>
        <w:right w:val="none" w:sz="0" w:space="0" w:color="auto"/>
      </w:divBdr>
    </w:div>
    <w:div w:id="1913158669">
      <w:bodyDiv w:val="1"/>
      <w:marLeft w:val="0"/>
      <w:marRight w:val="0"/>
      <w:marTop w:val="0"/>
      <w:marBottom w:val="0"/>
      <w:divBdr>
        <w:top w:val="none" w:sz="0" w:space="0" w:color="auto"/>
        <w:left w:val="none" w:sz="0" w:space="0" w:color="auto"/>
        <w:bottom w:val="none" w:sz="0" w:space="0" w:color="auto"/>
        <w:right w:val="none" w:sz="0" w:space="0" w:color="auto"/>
      </w:divBdr>
    </w:div>
    <w:div w:id="1924751589">
      <w:bodyDiv w:val="1"/>
      <w:marLeft w:val="0"/>
      <w:marRight w:val="0"/>
      <w:marTop w:val="0"/>
      <w:marBottom w:val="0"/>
      <w:divBdr>
        <w:top w:val="none" w:sz="0" w:space="0" w:color="auto"/>
        <w:left w:val="none" w:sz="0" w:space="0" w:color="auto"/>
        <w:bottom w:val="none" w:sz="0" w:space="0" w:color="auto"/>
        <w:right w:val="none" w:sz="0" w:space="0" w:color="auto"/>
      </w:divBdr>
    </w:div>
    <w:div w:id="1924759426">
      <w:bodyDiv w:val="1"/>
      <w:marLeft w:val="0"/>
      <w:marRight w:val="0"/>
      <w:marTop w:val="0"/>
      <w:marBottom w:val="0"/>
      <w:divBdr>
        <w:top w:val="none" w:sz="0" w:space="0" w:color="auto"/>
        <w:left w:val="none" w:sz="0" w:space="0" w:color="auto"/>
        <w:bottom w:val="none" w:sz="0" w:space="0" w:color="auto"/>
        <w:right w:val="none" w:sz="0" w:space="0" w:color="auto"/>
      </w:divBdr>
    </w:div>
    <w:div w:id="1926760343">
      <w:bodyDiv w:val="1"/>
      <w:marLeft w:val="0"/>
      <w:marRight w:val="0"/>
      <w:marTop w:val="0"/>
      <w:marBottom w:val="0"/>
      <w:divBdr>
        <w:top w:val="none" w:sz="0" w:space="0" w:color="auto"/>
        <w:left w:val="none" w:sz="0" w:space="0" w:color="auto"/>
        <w:bottom w:val="none" w:sz="0" w:space="0" w:color="auto"/>
        <w:right w:val="none" w:sz="0" w:space="0" w:color="auto"/>
      </w:divBdr>
    </w:div>
    <w:div w:id="1936087297">
      <w:bodyDiv w:val="1"/>
      <w:marLeft w:val="0"/>
      <w:marRight w:val="0"/>
      <w:marTop w:val="0"/>
      <w:marBottom w:val="0"/>
      <w:divBdr>
        <w:top w:val="none" w:sz="0" w:space="0" w:color="auto"/>
        <w:left w:val="none" w:sz="0" w:space="0" w:color="auto"/>
        <w:bottom w:val="none" w:sz="0" w:space="0" w:color="auto"/>
        <w:right w:val="none" w:sz="0" w:space="0" w:color="auto"/>
      </w:divBdr>
    </w:div>
    <w:div w:id="1938128764">
      <w:bodyDiv w:val="1"/>
      <w:marLeft w:val="0"/>
      <w:marRight w:val="0"/>
      <w:marTop w:val="0"/>
      <w:marBottom w:val="0"/>
      <w:divBdr>
        <w:top w:val="none" w:sz="0" w:space="0" w:color="auto"/>
        <w:left w:val="none" w:sz="0" w:space="0" w:color="auto"/>
        <w:bottom w:val="none" w:sz="0" w:space="0" w:color="auto"/>
        <w:right w:val="none" w:sz="0" w:space="0" w:color="auto"/>
      </w:divBdr>
    </w:div>
    <w:div w:id="1939092765">
      <w:bodyDiv w:val="1"/>
      <w:marLeft w:val="0"/>
      <w:marRight w:val="0"/>
      <w:marTop w:val="0"/>
      <w:marBottom w:val="0"/>
      <w:divBdr>
        <w:top w:val="none" w:sz="0" w:space="0" w:color="auto"/>
        <w:left w:val="none" w:sz="0" w:space="0" w:color="auto"/>
        <w:bottom w:val="none" w:sz="0" w:space="0" w:color="auto"/>
        <w:right w:val="none" w:sz="0" w:space="0" w:color="auto"/>
      </w:divBdr>
    </w:div>
    <w:div w:id="1939754171">
      <w:bodyDiv w:val="1"/>
      <w:marLeft w:val="0"/>
      <w:marRight w:val="0"/>
      <w:marTop w:val="0"/>
      <w:marBottom w:val="0"/>
      <w:divBdr>
        <w:top w:val="none" w:sz="0" w:space="0" w:color="auto"/>
        <w:left w:val="none" w:sz="0" w:space="0" w:color="auto"/>
        <w:bottom w:val="none" w:sz="0" w:space="0" w:color="auto"/>
        <w:right w:val="none" w:sz="0" w:space="0" w:color="auto"/>
      </w:divBdr>
    </w:div>
    <w:div w:id="1945068331">
      <w:bodyDiv w:val="1"/>
      <w:marLeft w:val="0"/>
      <w:marRight w:val="0"/>
      <w:marTop w:val="0"/>
      <w:marBottom w:val="0"/>
      <w:divBdr>
        <w:top w:val="none" w:sz="0" w:space="0" w:color="auto"/>
        <w:left w:val="none" w:sz="0" w:space="0" w:color="auto"/>
        <w:bottom w:val="none" w:sz="0" w:space="0" w:color="auto"/>
        <w:right w:val="none" w:sz="0" w:space="0" w:color="auto"/>
      </w:divBdr>
    </w:div>
    <w:div w:id="1948077964">
      <w:bodyDiv w:val="1"/>
      <w:marLeft w:val="0"/>
      <w:marRight w:val="0"/>
      <w:marTop w:val="0"/>
      <w:marBottom w:val="0"/>
      <w:divBdr>
        <w:top w:val="none" w:sz="0" w:space="0" w:color="auto"/>
        <w:left w:val="none" w:sz="0" w:space="0" w:color="auto"/>
        <w:bottom w:val="none" w:sz="0" w:space="0" w:color="auto"/>
        <w:right w:val="none" w:sz="0" w:space="0" w:color="auto"/>
      </w:divBdr>
    </w:div>
    <w:div w:id="1952206462">
      <w:bodyDiv w:val="1"/>
      <w:marLeft w:val="0"/>
      <w:marRight w:val="0"/>
      <w:marTop w:val="0"/>
      <w:marBottom w:val="0"/>
      <w:divBdr>
        <w:top w:val="none" w:sz="0" w:space="0" w:color="auto"/>
        <w:left w:val="none" w:sz="0" w:space="0" w:color="auto"/>
        <w:bottom w:val="none" w:sz="0" w:space="0" w:color="auto"/>
        <w:right w:val="none" w:sz="0" w:space="0" w:color="auto"/>
      </w:divBdr>
    </w:div>
    <w:div w:id="1956407050">
      <w:bodyDiv w:val="1"/>
      <w:marLeft w:val="0"/>
      <w:marRight w:val="0"/>
      <w:marTop w:val="0"/>
      <w:marBottom w:val="0"/>
      <w:divBdr>
        <w:top w:val="none" w:sz="0" w:space="0" w:color="auto"/>
        <w:left w:val="none" w:sz="0" w:space="0" w:color="auto"/>
        <w:bottom w:val="none" w:sz="0" w:space="0" w:color="auto"/>
        <w:right w:val="none" w:sz="0" w:space="0" w:color="auto"/>
      </w:divBdr>
    </w:div>
    <w:div w:id="1964966583">
      <w:bodyDiv w:val="1"/>
      <w:marLeft w:val="0"/>
      <w:marRight w:val="0"/>
      <w:marTop w:val="0"/>
      <w:marBottom w:val="0"/>
      <w:divBdr>
        <w:top w:val="none" w:sz="0" w:space="0" w:color="auto"/>
        <w:left w:val="none" w:sz="0" w:space="0" w:color="auto"/>
        <w:bottom w:val="none" w:sz="0" w:space="0" w:color="auto"/>
        <w:right w:val="none" w:sz="0" w:space="0" w:color="auto"/>
      </w:divBdr>
    </w:div>
    <w:div w:id="1965425884">
      <w:bodyDiv w:val="1"/>
      <w:marLeft w:val="0"/>
      <w:marRight w:val="0"/>
      <w:marTop w:val="0"/>
      <w:marBottom w:val="0"/>
      <w:divBdr>
        <w:top w:val="none" w:sz="0" w:space="0" w:color="auto"/>
        <w:left w:val="none" w:sz="0" w:space="0" w:color="auto"/>
        <w:bottom w:val="none" w:sz="0" w:space="0" w:color="auto"/>
        <w:right w:val="none" w:sz="0" w:space="0" w:color="auto"/>
      </w:divBdr>
    </w:div>
    <w:div w:id="1980722228">
      <w:bodyDiv w:val="1"/>
      <w:marLeft w:val="0"/>
      <w:marRight w:val="0"/>
      <w:marTop w:val="0"/>
      <w:marBottom w:val="0"/>
      <w:divBdr>
        <w:top w:val="none" w:sz="0" w:space="0" w:color="auto"/>
        <w:left w:val="none" w:sz="0" w:space="0" w:color="auto"/>
        <w:bottom w:val="none" w:sz="0" w:space="0" w:color="auto"/>
        <w:right w:val="none" w:sz="0" w:space="0" w:color="auto"/>
      </w:divBdr>
    </w:div>
    <w:div w:id="1981350143">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8514097">
      <w:bodyDiv w:val="1"/>
      <w:marLeft w:val="0"/>
      <w:marRight w:val="0"/>
      <w:marTop w:val="0"/>
      <w:marBottom w:val="0"/>
      <w:divBdr>
        <w:top w:val="none" w:sz="0" w:space="0" w:color="auto"/>
        <w:left w:val="none" w:sz="0" w:space="0" w:color="auto"/>
        <w:bottom w:val="none" w:sz="0" w:space="0" w:color="auto"/>
        <w:right w:val="none" w:sz="0" w:space="0" w:color="auto"/>
      </w:divBdr>
    </w:div>
    <w:div w:id="1999965185">
      <w:bodyDiv w:val="1"/>
      <w:marLeft w:val="0"/>
      <w:marRight w:val="0"/>
      <w:marTop w:val="0"/>
      <w:marBottom w:val="0"/>
      <w:divBdr>
        <w:top w:val="none" w:sz="0" w:space="0" w:color="auto"/>
        <w:left w:val="none" w:sz="0" w:space="0" w:color="auto"/>
        <w:bottom w:val="none" w:sz="0" w:space="0" w:color="auto"/>
        <w:right w:val="none" w:sz="0" w:space="0" w:color="auto"/>
      </w:divBdr>
    </w:div>
    <w:div w:id="2005933029">
      <w:bodyDiv w:val="1"/>
      <w:marLeft w:val="0"/>
      <w:marRight w:val="0"/>
      <w:marTop w:val="0"/>
      <w:marBottom w:val="0"/>
      <w:divBdr>
        <w:top w:val="none" w:sz="0" w:space="0" w:color="auto"/>
        <w:left w:val="none" w:sz="0" w:space="0" w:color="auto"/>
        <w:bottom w:val="none" w:sz="0" w:space="0" w:color="auto"/>
        <w:right w:val="none" w:sz="0" w:space="0" w:color="auto"/>
      </w:divBdr>
    </w:div>
    <w:div w:id="2006976581">
      <w:bodyDiv w:val="1"/>
      <w:marLeft w:val="0"/>
      <w:marRight w:val="0"/>
      <w:marTop w:val="0"/>
      <w:marBottom w:val="0"/>
      <w:divBdr>
        <w:top w:val="none" w:sz="0" w:space="0" w:color="auto"/>
        <w:left w:val="none" w:sz="0" w:space="0" w:color="auto"/>
        <w:bottom w:val="none" w:sz="0" w:space="0" w:color="auto"/>
        <w:right w:val="none" w:sz="0" w:space="0" w:color="auto"/>
      </w:divBdr>
    </w:div>
    <w:div w:id="2007978157">
      <w:bodyDiv w:val="1"/>
      <w:marLeft w:val="0"/>
      <w:marRight w:val="0"/>
      <w:marTop w:val="0"/>
      <w:marBottom w:val="0"/>
      <w:divBdr>
        <w:top w:val="none" w:sz="0" w:space="0" w:color="auto"/>
        <w:left w:val="none" w:sz="0" w:space="0" w:color="auto"/>
        <w:bottom w:val="none" w:sz="0" w:space="0" w:color="auto"/>
        <w:right w:val="none" w:sz="0" w:space="0" w:color="auto"/>
      </w:divBdr>
    </w:div>
    <w:div w:id="2010326725">
      <w:bodyDiv w:val="1"/>
      <w:marLeft w:val="0"/>
      <w:marRight w:val="0"/>
      <w:marTop w:val="0"/>
      <w:marBottom w:val="0"/>
      <w:divBdr>
        <w:top w:val="none" w:sz="0" w:space="0" w:color="auto"/>
        <w:left w:val="none" w:sz="0" w:space="0" w:color="auto"/>
        <w:bottom w:val="none" w:sz="0" w:space="0" w:color="auto"/>
        <w:right w:val="none" w:sz="0" w:space="0" w:color="auto"/>
      </w:divBdr>
    </w:div>
    <w:div w:id="2011519688">
      <w:bodyDiv w:val="1"/>
      <w:marLeft w:val="0"/>
      <w:marRight w:val="0"/>
      <w:marTop w:val="0"/>
      <w:marBottom w:val="0"/>
      <w:divBdr>
        <w:top w:val="none" w:sz="0" w:space="0" w:color="auto"/>
        <w:left w:val="none" w:sz="0" w:space="0" w:color="auto"/>
        <w:bottom w:val="none" w:sz="0" w:space="0" w:color="auto"/>
        <w:right w:val="none" w:sz="0" w:space="0" w:color="auto"/>
      </w:divBdr>
    </w:div>
    <w:div w:id="2012367421">
      <w:bodyDiv w:val="1"/>
      <w:marLeft w:val="0"/>
      <w:marRight w:val="0"/>
      <w:marTop w:val="0"/>
      <w:marBottom w:val="0"/>
      <w:divBdr>
        <w:top w:val="none" w:sz="0" w:space="0" w:color="auto"/>
        <w:left w:val="none" w:sz="0" w:space="0" w:color="auto"/>
        <w:bottom w:val="none" w:sz="0" w:space="0" w:color="auto"/>
        <w:right w:val="none" w:sz="0" w:space="0" w:color="auto"/>
      </w:divBdr>
    </w:div>
    <w:div w:id="2012872991">
      <w:bodyDiv w:val="1"/>
      <w:marLeft w:val="0"/>
      <w:marRight w:val="0"/>
      <w:marTop w:val="0"/>
      <w:marBottom w:val="0"/>
      <w:divBdr>
        <w:top w:val="none" w:sz="0" w:space="0" w:color="auto"/>
        <w:left w:val="none" w:sz="0" w:space="0" w:color="auto"/>
        <w:bottom w:val="none" w:sz="0" w:space="0" w:color="auto"/>
        <w:right w:val="none" w:sz="0" w:space="0" w:color="auto"/>
      </w:divBdr>
    </w:div>
    <w:div w:id="2022390500">
      <w:bodyDiv w:val="1"/>
      <w:marLeft w:val="0"/>
      <w:marRight w:val="0"/>
      <w:marTop w:val="0"/>
      <w:marBottom w:val="0"/>
      <w:divBdr>
        <w:top w:val="none" w:sz="0" w:space="0" w:color="auto"/>
        <w:left w:val="none" w:sz="0" w:space="0" w:color="auto"/>
        <w:bottom w:val="none" w:sz="0" w:space="0" w:color="auto"/>
        <w:right w:val="none" w:sz="0" w:space="0" w:color="auto"/>
      </w:divBdr>
    </w:div>
    <w:div w:id="2026979733">
      <w:bodyDiv w:val="1"/>
      <w:marLeft w:val="0"/>
      <w:marRight w:val="0"/>
      <w:marTop w:val="0"/>
      <w:marBottom w:val="0"/>
      <w:divBdr>
        <w:top w:val="none" w:sz="0" w:space="0" w:color="auto"/>
        <w:left w:val="none" w:sz="0" w:space="0" w:color="auto"/>
        <w:bottom w:val="none" w:sz="0" w:space="0" w:color="auto"/>
        <w:right w:val="none" w:sz="0" w:space="0" w:color="auto"/>
      </w:divBdr>
    </w:div>
    <w:div w:id="2027518300">
      <w:bodyDiv w:val="1"/>
      <w:marLeft w:val="0"/>
      <w:marRight w:val="0"/>
      <w:marTop w:val="0"/>
      <w:marBottom w:val="0"/>
      <w:divBdr>
        <w:top w:val="none" w:sz="0" w:space="0" w:color="auto"/>
        <w:left w:val="none" w:sz="0" w:space="0" w:color="auto"/>
        <w:bottom w:val="none" w:sz="0" w:space="0" w:color="auto"/>
        <w:right w:val="none" w:sz="0" w:space="0" w:color="auto"/>
      </w:divBdr>
    </w:div>
    <w:div w:id="2032490237">
      <w:bodyDiv w:val="1"/>
      <w:marLeft w:val="0"/>
      <w:marRight w:val="0"/>
      <w:marTop w:val="0"/>
      <w:marBottom w:val="0"/>
      <w:divBdr>
        <w:top w:val="none" w:sz="0" w:space="0" w:color="auto"/>
        <w:left w:val="none" w:sz="0" w:space="0" w:color="auto"/>
        <w:bottom w:val="none" w:sz="0" w:space="0" w:color="auto"/>
        <w:right w:val="none" w:sz="0" w:space="0" w:color="auto"/>
      </w:divBdr>
    </w:div>
    <w:div w:id="2033259052">
      <w:bodyDiv w:val="1"/>
      <w:marLeft w:val="0"/>
      <w:marRight w:val="0"/>
      <w:marTop w:val="0"/>
      <w:marBottom w:val="0"/>
      <w:divBdr>
        <w:top w:val="none" w:sz="0" w:space="0" w:color="auto"/>
        <w:left w:val="none" w:sz="0" w:space="0" w:color="auto"/>
        <w:bottom w:val="none" w:sz="0" w:space="0" w:color="auto"/>
        <w:right w:val="none" w:sz="0" w:space="0" w:color="auto"/>
      </w:divBdr>
    </w:div>
    <w:div w:id="2034499742">
      <w:bodyDiv w:val="1"/>
      <w:marLeft w:val="0"/>
      <w:marRight w:val="0"/>
      <w:marTop w:val="0"/>
      <w:marBottom w:val="0"/>
      <w:divBdr>
        <w:top w:val="none" w:sz="0" w:space="0" w:color="auto"/>
        <w:left w:val="none" w:sz="0" w:space="0" w:color="auto"/>
        <w:bottom w:val="none" w:sz="0" w:space="0" w:color="auto"/>
        <w:right w:val="none" w:sz="0" w:space="0" w:color="auto"/>
      </w:divBdr>
    </w:div>
    <w:div w:id="2037846666">
      <w:bodyDiv w:val="1"/>
      <w:marLeft w:val="0"/>
      <w:marRight w:val="0"/>
      <w:marTop w:val="0"/>
      <w:marBottom w:val="0"/>
      <w:divBdr>
        <w:top w:val="none" w:sz="0" w:space="0" w:color="auto"/>
        <w:left w:val="none" w:sz="0" w:space="0" w:color="auto"/>
        <w:bottom w:val="none" w:sz="0" w:space="0" w:color="auto"/>
        <w:right w:val="none" w:sz="0" w:space="0" w:color="auto"/>
      </w:divBdr>
    </w:div>
    <w:div w:id="2041200681">
      <w:bodyDiv w:val="1"/>
      <w:marLeft w:val="0"/>
      <w:marRight w:val="0"/>
      <w:marTop w:val="0"/>
      <w:marBottom w:val="0"/>
      <w:divBdr>
        <w:top w:val="none" w:sz="0" w:space="0" w:color="auto"/>
        <w:left w:val="none" w:sz="0" w:space="0" w:color="auto"/>
        <w:bottom w:val="none" w:sz="0" w:space="0" w:color="auto"/>
        <w:right w:val="none" w:sz="0" w:space="0" w:color="auto"/>
      </w:divBdr>
    </w:div>
    <w:div w:id="2048791287">
      <w:bodyDiv w:val="1"/>
      <w:marLeft w:val="0"/>
      <w:marRight w:val="0"/>
      <w:marTop w:val="0"/>
      <w:marBottom w:val="0"/>
      <w:divBdr>
        <w:top w:val="none" w:sz="0" w:space="0" w:color="auto"/>
        <w:left w:val="none" w:sz="0" w:space="0" w:color="auto"/>
        <w:bottom w:val="none" w:sz="0" w:space="0" w:color="auto"/>
        <w:right w:val="none" w:sz="0" w:space="0" w:color="auto"/>
      </w:divBdr>
    </w:div>
    <w:div w:id="2048946496">
      <w:bodyDiv w:val="1"/>
      <w:marLeft w:val="0"/>
      <w:marRight w:val="0"/>
      <w:marTop w:val="0"/>
      <w:marBottom w:val="0"/>
      <w:divBdr>
        <w:top w:val="none" w:sz="0" w:space="0" w:color="auto"/>
        <w:left w:val="none" w:sz="0" w:space="0" w:color="auto"/>
        <w:bottom w:val="none" w:sz="0" w:space="0" w:color="auto"/>
        <w:right w:val="none" w:sz="0" w:space="0" w:color="auto"/>
      </w:divBdr>
    </w:div>
    <w:div w:id="2049530275">
      <w:bodyDiv w:val="1"/>
      <w:marLeft w:val="0"/>
      <w:marRight w:val="0"/>
      <w:marTop w:val="0"/>
      <w:marBottom w:val="0"/>
      <w:divBdr>
        <w:top w:val="none" w:sz="0" w:space="0" w:color="auto"/>
        <w:left w:val="none" w:sz="0" w:space="0" w:color="auto"/>
        <w:bottom w:val="none" w:sz="0" w:space="0" w:color="auto"/>
        <w:right w:val="none" w:sz="0" w:space="0" w:color="auto"/>
      </w:divBdr>
    </w:div>
    <w:div w:id="2054890250">
      <w:bodyDiv w:val="1"/>
      <w:marLeft w:val="0"/>
      <w:marRight w:val="0"/>
      <w:marTop w:val="0"/>
      <w:marBottom w:val="0"/>
      <w:divBdr>
        <w:top w:val="none" w:sz="0" w:space="0" w:color="auto"/>
        <w:left w:val="none" w:sz="0" w:space="0" w:color="auto"/>
        <w:bottom w:val="none" w:sz="0" w:space="0" w:color="auto"/>
        <w:right w:val="none" w:sz="0" w:space="0" w:color="auto"/>
      </w:divBdr>
    </w:div>
    <w:div w:id="2064208338">
      <w:bodyDiv w:val="1"/>
      <w:marLeft w:val="0"/>
      <w:marRight w:val="0"/>
      <w:marTop w:val="0"/>
      <w:marBottom w:val="0"/>
      <w:divBdr>
        <w:top w:val="none" w:sz="0" w:space="0" w:color="auto"/>
        <w:left w:val="none" w:sz="0" w:space="0" w:color="auto"/>
        <w:bottom w:val="none" w:sz="0" w:space="0" w:color="auto"/>
        <w:right w:val="none" w:sz="0" w:space="0" w:color="auto"/>
      </w:divBdr>
    </w:div>
    <w:div w:id="2075201392">
      <w:bodyDiv w:val="1"/>
      <w:marLeft w:val="0"/>
      <w:marRight w:val="0"/>
      <w:marTop w:val="0"/>
      <w:marBottom w:val="0"/>
      <w:divBdr>
        <w:top w:val="none" w:sz="0" w:space="0" w:color="auto"/>
        <w:left w:val="none" w:sz="0" w:space="0" w:color="auto"/>
        <w:bottom w:val="none" w:sz="0" w:space="0" w:color="auto"/>
        <w:right w:val="none" w:sz="0" w:space="0" w:color="auto"/>
      </w:divBdr>
    </w:div>
    <w:div w:id="2078359391">
      <w:bodyDiv w:val="1"/>
      <w:marLeft w:val="0"/>
      <w:marRight w:val="0"/>
      <w:marTop w:val="0"/>
      <w:marBottom w:val="0"/>
      <w:divBdr>
        <w:top w:val="none" w:sz="0" w:space="0" w:color="auto"/>
        <w:left w:val="none" w:sz="0" w:space="0" w:color="auto"/>
        <w:bottom w:val="none" w:sz="0" w:space="0" w:color="auto"/>
        <w:right w:val="none" w:sz="0" w:space="0" w:color="auto"/>
      </w:divBdr>
    </w:div>
    <w:div w:id="2079130586">
      <w:bodyDiv w:val="1"/>
      <w:marLeft w:val="0"/>
      <w:marRight w:val="0"/>
      <w:marTop w:val="0"/>
      <w:marBottom w:val="0"/>
      <w:divBdr>
        <w:top w:val="none" w:sz="0" w:space="0" w:color="auto"/>
        <w:left w:val="none" w:sz="0" w:space="0" w:color="auto"/>
        <w:bottom w:val="none" w:sz="0" w:space="0" w:color="auto"/>
        <w:right w:val="none" w:sz="0" w:space="0" w:color="auto"/>
      </w:divBdr>
    </w:div>
    <w:div w:id="2079816366">
      <w:bodyDiv w:val="1"/>
      <w:marLeft w:val="0"/>
      <w:marRight w:val="0"/>
      <w:marTop w:val="0"/>
      <w:marBottom w:val="0"/>
      <w:divBdr>
        <w:top w:val="none" w:sz="0" w:space="0" w:color="auto"/>
        <w:left w:val="none" w:sz="0" w:space="0" w:color="auto"/>
        <w:bottom w:val="none" w:sz="0" w:space="0" w:color="auto"/>
        <w:right w:val="none" w:sz="0" w:space="0" w:color="auto"/>
      </w:divBdr>
    </w:div>
    <w:div w:id="207981738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8454754">
      <w:bodyDiv w:val="1"/>
      <w:marLeft w:val="0"/>
      <w:marRight w:val="0"/>
      <w:marTop w:val="0"/>
      <w:marBottom w:val="0"/>
      <w:divBdr>
        <w:top w:val="none" w:sz="0" w:space="0" w:color="auto"/>
        <w:left w:val="none" w:sz="0" w:space="0" w:color="auto"/>
        <w:bottom w:val="none" w:sz="0" w:space="0" w:color="auto"/>
        <w:right w:val="none" w:sz="0" w:space="0" w:color="auto"/>
      </w:divBdr>
    </w:div>
    <w:div w:id="2090500086">
      <w:bodyDiv w:val="1"/>
      <w:marLeft w:val="0"/>
      <w:marRight w:val="0"/>
      <w:marTop w:val="0"/>
      <w:marBottom w:val="0"/>
      <w:divBdr>
        <w:top w:val="none" w:sz="0" w:space="0" w:color="auto"/>
        <w:left w:val="none" w:sz="0" w:space="0" w:color="auto"/>
        <w:bottom w:val="none" w:sz="0" w:space="0" w:color="auto"/>
        <w:right w:val="none" w:sz="0" w:space="0" w:color="auto"/>
      </w:divBdr>
    </w:div>
    <w:div w:id="2092775167">
      <w:bodyDiv w:val="1"/>
      <w:marLeft w:val="0"/>
      <w:marRight w:val="0"/>
      <w:marTop w:val="0"/>
      <w:marBottom w:val="0"/>
      <w:divBdr>
        <w:top w:val="none" w:sz="0" w:space="0" w:color="auto"/>
        <w:left w:val="none" w:sz="0" w:space="0" w:color="auto"/>
        <w:bottom w:val="none" w:sz="0" w:space="0" w:color="auto"/>
        <w:right w:val="none" w:sz="0" w:space="0" w:color="auto"/>
      </w:divBdr>
    </w:div>
    <w:div w:id="2092964245">
      <w:bodyDiv w:val="1"/>
      <w:marLeft w:val="0"/>
      <w:marRight w:val="0"/>
      <w:marTop w:val="0"/>
      <w:marBottom w:val="0"/>
      <w:divBdr>
        <w:top w:val="none" w:sz="0" w:space="0" w:color="auto"/>
        <w:left w:val="none" w:sz="0" w:space="0" w:color="auto"/>
        <w:bottom w:val="none" w:sz="0" w:space="0" w:color="auto"/>
        <w:right w:val="none" w:sz="0" w:space="0" w:color="auto"/>
      </w:divBdr>
    </w:div>
    <w:div w:id="2110084211">
      <w:bodyDiv w:val="1"/>
      <w:marLeft w:val="0"/>
      <w:marRight w:val="0"/>
      <w:marTop w:val="0"/>
      <w:marBottom w:val="0"/>
      <w:divBdr>
        <w:top w:val="none" w:sz="0" w:space="0" w:color="auto"/>
        <w:left w:val="none" w:sz="0" w:space="0" w:color="auto"/>
        <w:bottom w:val="none" w:sz="0" w:space="0" w:color="auto"/>
        <w:right w:val="none" w:sz="0" w:space="0" w:color="auto"/>
      </w:divBdr>
    </w:div>
    <w:div w:id="2110662681">
      <w:bodyDiv w:val="1"/>
      <w:marLeft w:val="0"/>
      <w:marRight w:val="0"/>
      <w:marTop w:val="0"/>
      <w:marBottom w:val="0"/>
      <w:divBdr>
        <w:top w:val="none" w:sz="0" w:space="0" w:color="auto"/>
        <w:left w:val="none" w:sz="0" w:space="0" w:color="auto"/>
        <w:bottom w:val="none" w:sz="0" w:space="0" w:color="auto"/>
        <w:right w:val="none" w:sz="0" w:space="0" w:color="auto"/>
      </w:divBdr>
    </w:div>
    <w:div w:id="2111316472">
      <w:bodyDiv w:val="1"/>
      <w:marLeft w:val="0"/>
      <w:marRight w:val="0"/>
      <w:marTop w:val="0"/>
      <w:marBottom w:val="0"/>
      <w:divBdr>
        <w:top w:val="none" w:sz="0" w:space="0" w:color="auto"/>
        <w:left w:val="none" w:sz="0" w:space="0" w:color="auto"/>
        <w:bottom w:val="none" w:sz="0" w:space="0" w:color="auto"/>
        <w:right w:val="none" w:sz="0" w:space="0" w:color="auto"/>
      </w:divBdr>
    </w:div>
    <w:div w:id="211231392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1876756">
      <w:bodyDiv w:val="1"/>
      <w:marLeft w:val="0"/>
      <w:marRight w:val="0"/>
      <w:marTop w:val="0"/>
      <w:marBottom w:val="0"/>
      <w:divBdr>
        <w:top w:val="none" w:sz="0" w:space="0" w:color="auto"/>
        <w:left w:val="none" w:sz="0" w:space="0" w:color="auto"/>
        <w:bottom w:val="none" w:sz="0" w:space="0" w:color="auto"/>
        <w:right w:val="none" w:sz="0" w:space="0" w:color="auto"/>
      </w:divBdr>
    </w:div>
    <w:div w:id="2126002163">
      <w:bodyDiv w:val="1"/>
      <w:marLeft w:val="0"/>
      <w:marRight w:val="0"/>
      <w:marTop w:val="0"/>
      <w:marBottom w:val="0"/>
      <w:divBdr>
        <w:top w:val="none" w:sz="0" w:space="0" w:color="auto"/>
        <w:left w:val="none" w:sz="0" w:space="0" w:color="auto"/>
        <w:bottom w:val="none" w:sz="0" w:space="0" w:color="auto"/>
        <w:right w:val="none" w:sz="0" w:space="0" w:color="auto"/>
      </w:divBdr>
    </w:div>
    <w:div w:id="2127308809">
      <w:bodyDiv w:val="1"/>
      <w:marLeft w:val="0"/>
      <w:marRight w:val="0"/>
      <w:marTop w:val="0"/>
      <w:marBottom w:val="0"/>
      <w:divBdr>
        <w:top w:val="none" w:sz="0" w:space="0" w:color="auto"/>
        <w:left w:val="none" w:sz="0" w:space="0" w:color="auto"/>
        <w:bottom w:val="none" w:sz="0" w:space="0" w:color="auto"/>
        <w:right w:val="none" w:sz="0" w:space="0" w:color="auto"/>
      </w:divBdr>
    </w:div>
    <w:div w:id="2134474338">
      <w:bodyDiv w:val="1"/>
      <w:marLeft w:val="0"/>
      <w:marRight w:val="0"/>
      <w:marTop w:val="0"/>
      <w:marBottom w:val="0"/>
      <w:divBdr>
        <w:top w:val="none" w:sz="0" w:space="0" w:color="auto"/>
        <w:left w:val="none" w:sz="0" w:space="0" w:color="auto"/>
        <w:bottom w:val="none" w:sz="0" w:space="0" w:color="auto"/>
        <w:right w:val="none" w:sz="0" w:space="0" w:color="auto"/>
      </w:divBdr>
    </w:div>
    <w:div w:id="2139645454">
      <w:bodyDiv w:val="1"/>
      <w:marLeft w:val="0"/>
      <w:marRight w:val="0"/>
      <w:marTop w:val="0"/>
      <w:marBottom w:val="0"/>
      <w:divBdr>
        <w:top w:val="none" w:sz="0" w:space="0" w:color="auto"/>
        <w:left w:val="none" w:sz="0" w:space="0" w:color="auto"/>
        <w:bottom w:val="none" w:sz="0" w:space="0" w:color="auto"/>
        <w:right w:val="none" w:sz="0" w:space="0" w:color="auto"/>
      </w:divBdr>
    </w:div>
    <w:div w:id="2139954449">
      <w:bodyDiv w:val="1"/>
      <w:marLeft w:val="0"/>
      <w:marRight w:val="0"/>
      <w:marTop w:val="0"/>
      <w:marBottom w:val="0"/>
      <w:divBdr>
        <w:top w:val="none" w:sz="0" w:space="0" w:color="auto"/>
        <w:left w:val="none" w:sz="0" w:space="0" w:color="auto"/>
        <w:bottom w:val="none" w:sz="0" w:space="0" w:color="auto"/>
        <w:right w:val="none" w:sz="0" w:space="0" w:color="auto"/>
      </w:divBdr>
    </w:div>
    <w:div w:id="21418775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3EC"/>
    <w:rsid w:val="00034C7C"/>
    <w:rsid w:val="00057517"/>
    <w:rsid w:val="00071FFF"/>
    <w:rsid w:val="00076CF9"/>
    <w:rsid w:val="00091EC1"/>
    <w:rsid w:val="000E40AA"/>
    <w:rsid w:val="00107032"/>
    <w:rsid w:val="00163D84"/>
    <w:rsid w:val="00183F29"/>
    <w:rsid w:val="00186307"/>
    <w:rsid w:val="001935DC"/>
    <w:rsid w:val="001A577C"/>
    <w:rsid w:val="001F6AFB"/>
    <w:rsid w:val="00236D83"/>
    <w:rsid w:val="00242C9C"/>
    <w:rsid w:val="00242FDB"/>
    <w:rsid w:val="00243BF2"/>
    <w:rsid w:val="00250C6E"/>
    <w:rsid w:val="002550FD"/>
    <w:rsid w:val="00294ED6"/>
    <w:rsid w:val="00295C5E"/>
    <w:rsid w:val="002B62EA"/>
    <w:rsid w:val="002D5DFE"/>
    <w:rsid w:val="002E545E"/>
    <w:rsid w:val="002E698C"/>
    <w:rsid w:val="00302E59"/>
    <w:rsid w:val="00333F8E"/>
    <w:rsid w:val="00350199"/>
    <w:rsid w:val="003914AC"/>
    <w:rsid w:val="00397E8F"/>
    <w:rsid w:val="003A794B"/>
    <w:rsid w:val="003B1BD4"/>
    <w:rsid w:val="003C59DD"/>
    <w:rsid w:val="003F60A2"/>
    <w:rsid w:val="004470E0"/>
    <w:rsid w:val="00456DB0"/>
    <w:rsid w:val="00460DCA"/>
    <w:rsid w:val="004872BB"/>
    <w:rsid w:val="004E6034"/>
    <w:rsid w:val="004E74D2"/>
    <w:rsid w:val="00522F23"/>
    <w:rsid w:val="00562CD3"/>
    <w:rsid w:val="005802C8"/>
    <w:rsid w:val="005A5DF6"/>
    <w:rsid w:val="00600138"/>
    <w:rsid w:val="00611F13"/>
    <w:rsid w:val="00623729"/>
    <w:rsid w:val="006A1F0A"/>
    <w:rsid w:val="006B7F19"/>
    <w:rsid w:val="00713C05"/>
    <w:rsid w:val="007154C5"/>
    <w:rsid w:val="007339EF"/>
    <w:rsid w:val="007C6F8F"/>
    <w:rsid w:val="007D7414"/>
    <w:rsid w:val="008325DD"/>
    <w:rsid w:val="00835E07"/>
    <w:rsid w:val="00862E33"/>
    <w:rsid w:val="00863744"/>
    <w:rsid w:val="0095556E"/>
    <w:rsid w:val="009764CF"/>
    <w:rsid w:val="009C4BC9"/>
    <w:rsid w:val="009F4C17"/>
    <w:rsid w:val="00A265A7"/>
    <w:rsid w:val="00A42DF8"/>
    <w:rsid w:val="00A5344A"/>
    <w:rsid w:val="00A94605"/>
    <w:rsid w:val="00AB3B4F"/>
    <w:rsid w:val="00AE14C9"/>
    <w:rsid w:val="00B00595"/>
    <w:rsid w:val="00B24590"/>
    <w:rsid w:val="00B8519E"/>
    <w:rsid w:val="00B900A3"/>
    <w:rsid w:val="00B932D8"/>
    <w:rsid w:val="00BC7EE1"/>
    <w:rsid w:val="00BE21EE"/>
    <w:rsid w:val="00C0366F"/>
    <w:rsid w:val="00C05CE0"/>
    <w:rsid w:val="00C277F7"/>
    <w:rsid w:val="00C30AB0"/>
    <w:rsid w:val="00C41BCC"/>
    <w:rsid w:val="00C67E9C"/>
    <w:rsid w:val="00CA6106"/>
    <w:rsid w:val="00CC69F3"/>
    <w:rsid w:val="00D404D0"/>
    <w:rsid w:val="00D57E7C"/>
    <w:rsid w:val="00D840A9"/>
    <w:rsid w:val="00D9627E"/>
    <w:rsid w:val="00DC2398"/>
    <w:rsid w:val="00DD7BA4"/>
    <w:rsid w:val="00DE1733"/>
    <w:rsid w:val="00E15BFE"/>
    <w:rsid w:val="00E2725B"/>
    <w:rsid w:val="00E318CE"/>
    <w:rsid w:val="00E35D02"/>
    <w:rsid w:val="00E646E1"/>
    <w:rsid w:val="00E76873"/>
    <w:rsid w:val="00F06AD9"/>
    <w:rsid w:val="00F37A4A"/>
    <w:rsid w:val="00F44A35"/>
    <w:rsid w:val="00F93872"/>
    <w:rsid w:val="00FD40FC"/>
    <w:rsid w:val="00FE16F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ONRW-2019369590-20749</_dlc_DocId>
    <_dlc_DocIdUrl xmlns="f6cfbbfa-3ea0-4d8e-acde-632e83cd9c55">
      <Url>https://prodonrgov.sharepoint.com/_layouts/15/DocIdRedir.aspx?ID=ONRW-2019369590-20749</Url>
      <Description>ONRW-2019369590-20749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Heysham 2</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PR-01869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IEEE2006OfficeOnline.xsl" StyleName="IEEE" Version="2006">
  <b:Source>
    <b:Tag>Hey</b:Tag>
    <b:SourceType>Misc</b:SourceType>
    <b:Guid>{29E1DE57-48C7-438D-9763-59C206D9908B}</b:Guid>
    <b:Title>Heysham 2 reactor 7 S13R7 periodic shutdown, Outage Intentions Document, HB/REPS/OM127, ONRW-2019369590-12494</b:Title>
    <b:RefOrder>2</b:RefOrder>
  </b:Source>
  <b:Source>
    <b:Tag>Hey1</b:Tag>
    <b:SourceType>Misc</b:SourceType>
    <b:Guid>{6BA3C87B-60C1-40BD-83A2-CA4080AD86E3}</b:Guid>
    <b:Title>Heysham 2 reactor 7 S13R7 periodic shutdown, Structural Integrity Assessment of the Graphite Core Inspection Findings, AR-1641, ONRW-2126615823-5994</b:Title>
    <b:RefOrder>3</b:RefOrder>
  </b:Source>
  <b:Source>
    <b:Tag>Hey2</b:Tag>
    <b:SourceType>Misc</b:SourceType>
    <b:Guid>{859593F6-8B4A-4DE3-810C-9F60DB035251}</b:Guid>
    <b:Title>Heysham 2 reactor 7 S13R7 periodic shutdown, Assessment of Structural Integrity in Support of the Restart of Reactor 7 following the 2025 Periodic Shutdown, AR-01643, ONRW-2126615823-5508</b:Title>
    <b:RefOrder>4</b:RefOrder>
  </b:Source>
  <b:Source>
    <b:Tag>Hey3</b:Tag>
    <b:SourceType>Misc</b:SourceType>
    <b:Guid>{3253D15E-84CC-4370-B9AE-E5A233943338}</b:Guid>
    <b:Title>Heysham 2 reactor 7 S13R7 periodic shutdown, Electrical Engineering Inspection, IR-53615</b:Title>
    <b:RefOrder>6</b:RefOrder>
  </b:Source>
  <b:Source>
    <b:Tag>Hey4</b:Tag>
    <b:SourceType>Misc</b:SourceType>
    <b:Guid>{E68C2F05-6A1A-4CF2-9DBC-E030760CA593}</b:Guid>
    <b:Title>Heysham 2 reactor 7 S13R7 periodic shutdown, Mechanical Engineering Inspection, IR-53613</b:Title>
    <b:RefOrder>8</b:RefOrder>
  </b:Source>
  <b:Source>
    <b:Tag>Hey5</b:Tag>
    <b:SourceType>Misc</b:SourceType>
    <b:Guid>{0EA261F3-C4A3-4C4B-8260-2B87EE8A7534}</b:Guid>
    <b:Title>Heysham 2 reactor 7 S13R7 periodic shutdown, Civil Engineering Assessment of the HYB pre-stressed concrete pressure vessel in support of the Reactor 7 return to service, AR-01650, ONRW-2126615823-5964</b:Title>
    <b:RefOrder>9</b:RefOrder>
  </b:Source>
  <b:Source>
    <b:Tag>Hey7</b:Tag>
    <b:SourceType>Misc</b:SourceType>
    <b:Guid>{B4B917B9-5AF4-411A-8F19-44807DA399A6}</b:Guid>
    <b:Title>Heysham 2 reactor 7 S13R7 periodic shutdown, ONR Contact Record - Early Outage Safety Review, ONR-OFD-CR 24-462, ONRW-2019369590-16798</b:Title>
    <b:RefOrder>10</b:RefOrder>
  </b:Source>
  <b:Source>
    <b:Tag>ONR</b:Tag>
    <b:SourceType>Misc</b:SourceType>
    <b:Guid>{18018DD3-42A9-417E-A1A5-0EF0D2B26597}</b:Guid>
    <b:Title>ONR security inspectors advice on Heysham 2 Reactor 7 periodic shutdown S13R7 - notice of no objection - email dated 7 March 2025, ONRW-2019369590-18744</b:Title>
    <b:RefOrder>23</b:RefOrder>
  </b:Source>
  <b:Source>
    <b:Tag>Env</b:Tag>
    <b:SourceType>Misc</b:SourceType>
    <b:Guid>{EFBC9155-1101-4C1C-BCDF-4629219BE24D}</b:Guid>
    <b:Title>Environment Agency advice on Heysham 2 Reactor 7 periodic shutdown S13R7 - notice of no objection - email dated 27 February 2025, ONRW-2019369590-18745</b:Title>
    <b:RefOrder>24</b:RefOrder>
  </b:Source>
  <b:Source>
    <b:Tag>Hey9</b:Tag>
    <b:SourceType>Misc</b:SourceType>
    <b:Guid>{A1189B1C-4A54-407A-8CFB-1F1A29B6E5A0}</b:Guid>
    <b:Title>Heysham 2 reactor 7 S13R7 periodic shutdown, Control and Instrumentation Inspection, IR-53613</b:Title>
    <b:RefOrder>7</b:RefOrder>
  </b:Source>
  <b:Source>
    <b:Tag>Hey8</b:Tag>
    <b:SourceType>Misc</b:SourceType>
    <b:Guid>{C0FEACA4-500F-4299-8ACA-F8BA610EB3E3}</b:Guid>
    <b:Title>Heysham 2 reactor 7 S13R7 periodic shutdown, Appendix 1 - S13R7 Start Up Meeting Minutes, ONRW-2019369590-18897</b:Title>
    <b:RefOrder>14</b:RefOrder>
  </b:Source>
  <b:Source>
    <b:Tag>Hey10</b:Tag>
    <b:SourceType>Misc</b:SourceType>
    <b:Guid>{489AD600-2CAA-4A45-8282-71B800A8B1A9}</b:Guid>
    <b:Title>Heysham 2 reactor 7 S13R7 periodic shutdown, Appendix 2 - MS Completion Certificate, ONRW-2019369590-18898</b:Title>
    <b:RefOrder>15</b:RefOrder>
  </b:Source>
  <b:Source>
    <b:Tag>Hey11</b:Tag>
    <b:SourceType>Misc</b:SourceType>
    <b:Guid>{97CC3467-C097-4DB0-98E0-D8F3D215152D}</b:Guid>
    <b:Title>Heysham 2 reactor 7 S13R7 periodic shutdown, Appendix 5 - HYB R7 2025 PCPV MS Completion Certification, ONRW-2019369590-18900</b:Title>
    <b:RefOrder>19</b:RefOrder>
  </b:Source>
  <b:Source>
    <b:Tag>Hey12</b:Tag>
    <b:SourceType>Misc</b:SourceType>
    <b:Guid>{1E14B2B4-3473-4AED-A6E3-916658DC4EDB}</b:Guid>
    <b:Title>Heysham 2 reactor 7 S13R7 periodic shutdown, Appendix 6 - HYB R7 Thorough Exam 2025 CP Letter (NT) to SD (MC), ONRW-2019369590-18901</b:Title>
    <b:RefOrder>20</b:RefOrder>
  </b:Source>
  <b:Source>
    <b:Tag>Hey13</b:Tag>
    <b:SourceType>Misc</b:SourceType>
    <b:Guid>{EB8488E3-FB4F-42CB-B1DC-8F146013EA19}</b:Guid>
    <b:Title>Heysham 2 reactor 7 S13R7 periodic shutdown, Appendix 11 - S13R7 INA Memo 2025, ONRW-2019369590-18902</b:Title>
    <b:RefOrder>22</b:RefOrder>
  </b:Source>
  <b:Source>
    <b:Tag>Jus</b:Tag>
    <b:SourceType>Misc</b:SourceType>
    <b:Guid>{214E2E36-1F4A-4807-BA68-323B595C6055}</b:Guid>
    <b:Title>Justification for Return to Service of Heysham 2 Reactor 7 Following the Graphite Core Inspections at the 2025 Periodic Shutdown, EC 376641, ONRW-2019369590-18905</b:Title>
    <b:RefOrder>17</b:RefOrder>
  </b:Source>
  <b:Source>
    <b:Tag>Jus1</b:Tag>
    <b:SourceType>Misc</b:SourceType>
    <b:Guid>{3A24D5F6-29B6-4307-A80C-B3F3A25E00EA}</b:Guid>
    <b:Title>Justification for Return to Service of Heysham 2 Reactor 7 Following the Graphite Core Inspections at the 2025 Periodic Shutdown, EC 376641, INSA Approval Statement, ONRW-2019369590-18906</b:Title>
    <b:RefOrder>18</b:RefOrder>
  </b:Source>
  <b:Source>
    <b:Tag>Hey14</b:Tag>
    <b:SourceType>Misc</b:SourceType>
    <b:Guid>{B113CB1B-9C9A-4077-986C-04D84FFFDAB0}</b:Guid>
    <b:Title>Heysham 2 reactor 7 S13R7 periodic shutdown, Appendix 7 - Appointed Examiner Statement PSSR - 2025 Statutory Outage S13R7 - Bureau Veritas Letter, ONRW-2019369590-19134</b:Title>
    <b:RefOrder>21</b:RefOrder>
  </b:Source>
  <b:Source>
    <b:Tag>Hey15</b:Tag>
    <b:SourceType>Misc</b:SourceType>
    <b:Guid>{D553AC73-2782-41CD-B02C-CE3D16EB689F}</b:Guid>
    <b:Title>Heysham 2 reactor 7 S13R7 periodic shutdown, Request for Consent to Start-up Reactor 7 Under Licence Condition 30 (3), NSL/HYB/51185R, ONRW-2019369590-19313</b:Title>
    <b:RefOrder>1</b:RefOrder>
  </b:Source>
  <b:Source>
    <b:Tag>Hey16</b:Tag>
    <b:SourceType>Misc</b:SourceType>
    <b:Guid>{3EDB0391-D124-4EBF-947E-E5F293EF0B57}</b:Guid>
    <b:Title>Heysham 2 S13R7 (R7 2025) Statutory Outage Approval of Inspection Results, EC 374145, ONRW-2019369590-19314</b:Title>
    <b:RefOrder>16</b:RefOrder>
  </b:Source>
  <b:Source>
    <b:Tag>Hey17</b:Tag>
    <b:SourceType>Misc</b:SourceType>
    <b:Guid>{36802F0C-602A-4B76-BC55-9352477F7EF0}</b:Guid>
    <b:Title>Heysham 2 reactor 7 S13R7 periodic shutdown, Heysham 2 S13R7 (R7 2025) Statutory Outage Approval of Inspection Results EC 374145 INSA Statement, ONRW-2019369590-19342</b:Title>
    <b:RefOrder>25</b:RefOrder>
  </b:Source>
  <b:Source>
    <b:Tag>RTS</b:Tag>
    <b:SourceType>Misc</b:SourceType>
    <b:Guid>{D3FFCBDC-D7E6-4594-AEE1-6991424EA680}</b:Guid>
    <b:Title>RTS of R7 and continued Operation of R8 in the light of finding a failed stud in IP turbine Bolted Flange Fastener, EC 377170, ONRW-2019369590-19402</b:Title>
    <b:RefOrder>11</b:RefOrder>
  </b:Source>
  <b:Source>
    <b:Tag>DA_</b:Tag>
    <b:SourceType>Misc</b:SourceType>
    <b:Guid>{EFF0B339-0895-4CBD-81BA-D845E34E6312}</b:Guid>
    <b:Title>DA_FEGO_EA_25_029_revA Technical Assurance Note  Implications of HYB U7 IP Stud Failure for Fleetwide Conventional Safety, ONRW-2019369590-19403</b:Title>
    <b:RefOrder>12</b:RefOrder>
  </b:Source>
  <b:Source>
    <b:Tag>HBR</b:Tag>
    <b:SourceType>Misc</b:SourceType>
    <b:Guid>{DBF573CA-8D29-41A2-BA5F-2185AA0C747A}</b:Guid>
    <b:Title>HB/REPS/SS108 TG7 IP inlet flange ‘Y’ side upper sheared fastener Industrial Safety Risk Assessment, ONRW-2019369590-19404</b:Title>
    <b:RefOrder>13</b:RefOrder>
  </b:Source>
  <b:Source>
    <b:Tag>ONR1</b:Tag>
    <b:SourceType>Misc</b:SourceType>
    <b:Guid>{AA0CE1FE-E33D-408E-8D87-0427AA76C651}</b:Guid>
    <b:Title>ONR structural integrity inspectors advice on Heysham 2 Reactor 7 periodic shutdown S13R7 - email dated 9 April 2025, ONRW-2019369590-19468</b:Title>
    <b:RefOrder>5</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2b92fa06-69b2-4527-a0e1-9e8803fc1e53"/>
    <ds:schemaRef ds:uri="http://purl.org/dc/dcmitype/"/>
    <ds:schemaRef ds:uri="http://schemas.microsoft.com/office/2006/documentManagement/types"/>
    <ds:schemaRef ds:uri="http://schemas.microsoft.com/office/infopath/2007/PartnerControls"/>
    <ds:schemaRef ds:uri="f6cfbbfa-3ea0-4d8e-acde-632e83cd9c55"/>
    <ds:schemaRef ds:uri="http://www.w3.org/XML/1998/namespace"/>
    <ds:schemaRef ds:uri="http://schemas.microsoft.com/office/2006/metadata/properties"/>
    <ds:schemaRef ds:uri="http://purl.org/dc/term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4727EB14-6424-4F24-9ED6-726197EBED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D1ED899-F3C2-4FC1-82D9-199A00B19DB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21</Pages>
  <Words>5109</Words>
  <Characters>29123</Characters>
  <Application>Microsoft Office Word</Application>
  <DocSecurity>0</DocSecurity>
  <Lines>242</Lines>
  <Paragraphs>68</Paragraphs>
  <ScaleCrop>false</ScaleCrop>
  <HeadingPairs>
    <vt:vector size="2" baseType="variant">
      <vt:variant>
        <vt:lpstr>Title</vt:lpstr>
      </vt:variant>
      <vt:variant>
        <vt:i4>1</vt:i4>
      </vt:variant>
    </vt:vector>
  </HeadingPairs>
  <TitlesOfParts>
    <vt:vector size="1" baseType="lpstr">
      <vt:lpstr>reactor 7 periodic shutdown S13R7</vt:lpstr>
    </vt:vector>
  </TitlesOfParts>
  <Manager>Office for Nuclear Regulation</Manager>
  <Company>Office for Nuclear Regulation</Company>
  <LinksUpToDate>false</LinksUpToDate>
  <CharactersWithSpaces>34164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reactor 7 periodic shutdown S13R7</dc:title>
  <dc:subject>[Subtitle or description]</dc:subject>
  <cp:keywords>[Key words separated by commas]</cp:keywords>
  <dc:description/>
  <cp:revision>2</cp:revision>
  <cp:lastPrinted>2025-04-11T09:22:00Z</cp:lastPrinted>
  <dcterms:created xsi:type="dcterms:W3CDTF">2025-06-18T12:38:00Z</dcterms:created>
  <dcterms:modified xsi:type="dcterms:W3CDTF">2025-06-18T12:38:00Z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3de00b1a-2600-429f-8a23-c3bcfa628f59</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